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05"/>
    <p:restoredTop sz="94752"/>
  </p:normalViewPr>
  <p:slideViewPr>
    <p:cSldViewPr snapToGrid="0" snapToObjects="1">
      <p:cViewPr varScale="1">
        <p:scale>
          <a:sx n="112" d="100"/>
          <a:sy n="112" d="100"/>
        </p:scale>
        <p:origin x="4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3B87C-0D81-664D-B731-A4E62EA7916C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3F694-874C-4443-9729-720E4D603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55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3F694-874C-4443-9729-720E4D6038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1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3F694-874C-4443-9729-720E4D6038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59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3F694-874C-4443-9729-720E4D6038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0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3F694-874C-4443-9729-720E4D6038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9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D4244-F1A6-1643-BC51-48F1414DD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32FF4-A6B9-4340-8B1D-94624A313A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BD864-5585-884E-9497-9B8F2016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0DE1-F881-F245-A591-026E6B4F9106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7DFBE-4D31-8648-ACC8-ED957BE06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A4F11-8776-A24B-A4C3-B7EDC873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E439-BDDA-4A49-BA48-DA50EB01D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3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09AF9-65DD-7B46-9D47-859E055DE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72B13D-A821-D546-A456-D6FAE9E85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2240E-38C7-664B-9273-F2693AB50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0DE1-F881-F245-A591-026E6B4F9106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2AC8-DC2B-F044-92F9-0FEDF1E1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3B5DA-2E43-C140-B72D-F062795D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E439-BDDA-4A49-BA48-DA50EB01D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0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C3DE4B-C77D-C645-A2F5-5BFD34998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E7E6F-AAAF-4F44-A8ED-14F8C3D88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4062C-EA9B-8B4A-BA72-CE7794495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0DE1-F881-F245-A591-026E6B4F9106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F56D2-8B7D-334A-A79E-A6262B4B4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D6433-3C1B-3B47-9530-A699998C1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E439-BDDA-4A49-BA48-DA50EB01D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8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7BBF6-560A-AA4F-968D-0D42AF4B4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E0F24-5B20-824C-A42B-3CC277716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66218-06C7-B24E-9940-4AEC88577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0DE1-F881-F245-A591-026E6B4F9106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9B26E-3BF0-FF44-A1A9-40F7F8416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B882F-4156-BB4D-96BE-9B39DAE4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E439-BDDA-4A49-BA48-DA50EB01D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7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4B5DF-67B7-E547-93E4-51E5AB02F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E9C0B-7DA9-8147-80B7-32634918B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0F64B-1855-4B41-A19C-189AD5725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0DE1-F881-F245-A591-026E6B4F9106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AFC74-E39A-DB49-BE55-DE637C7B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26453-A607-524A-AC09-3C7AC3E07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E439-BDDA-4A49-BA48-DA50EB01D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5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2E258-E215-BC41-A216-9652F2006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8A565-4677-E44F-9BA2-9D12375501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97DBE5-26B6-AB43-AC40-42BAE3621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8A302-FF70-6244-9C25-C852FC2CA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0DE1-F881-F245-A591-026E6B4F9106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B5D3A-9782-134C-9ECE-DFFA822EF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E347C6-2E95-2548-9A7E-A58061824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E439-BDDA-4A49-BA48-DA50EB01D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8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14CC1-0E23-D944-AB2C-2EB98A67C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BE69E-1A90-3D4A-B65B-21D4506B4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7C752-F5D3-CE4B-9587-80D3F85EF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DF9F60-A3CD-0D48-BD80-72D8AB06C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4D4727-2293-DC4B-B7CE-2A59B44324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D7A79D-F276-B64D-93C2-6FD12514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0DE1-F881-F245-A591-026E6B4F9106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6ADE0F-7B7B-3543-BCA5-912EE3D10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45CCAD-E2A5-804B-A28A-02F809498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E439-BDDA-4A49-BA48-DA50EB01D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8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3FD04-1162-314E-A4A1-41F53073C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CADB24-EF54-554E-B16F-00A9C88E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0DE1-F881-F245-A591-026E6B4F9106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B933AB-10CE-234B-89CC-64CC9C26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27B2F8-0B46-934D-BEAC-B721A685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E439-BDDA-4A49-BA48-DA50EB01D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8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AE829A-4C26-DD4C-AF62-718923AEF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0DE1-F881-F245-A591-026E6B4F9106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EFB0AA-0E80-C748-85C0-F3682387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5F5C7-342E-7644-BB60-0EC4F62BA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E439-BDDA-4A49-BA48-DA50EB01D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E1C77-094D-4D48-87AE-786039E40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EBA7C-AE43-0B4E-81DC-2EBFEC5C5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D36AB6-A35C-9B45-89DF-BAA339D45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0D37F-D500-574D-ACBE-13F24D3FE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0DE1-F881-F245-A591-026E6B4F9106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049BD4-8652-5D42-B62E-7C7B6AB26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EE291-4E97-5647-A19F-87ED0C047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E439-BDDA-4A49-BA48-DA50EB01D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92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B9973-C2F7-484B-9888-C8C551E30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F7D4C4-D46C-9343-AD12-CC98163470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1A1A1-751B-6A44-A739-3347B5B27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28A94-EFD4-3B4A-AEE2-3E6A1FC30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0DE1-F881-F245-A591-026E6B4F9106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4FD7A-D67A-1342-B478-E049D3839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34B38-8D8B-D548-B038-1F2A63767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E439-BDDA-4A49-BA48-DA50EB01D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22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5219B-ABEC-9347-8140-7EA690D8C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B915A9-57CC-6145-91F2-A154BD6D5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BC995-9C55-1241-9E4C-790F8A343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C0DE1-F881-F245-A591-026E6B4F9106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D9A10-1A72-7846-8B06-DB3093017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AE0A6-4463-7D42-B920-663E62F28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2E439-BDDA-4A49-BA48-DA50EB01D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4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7.png"/><Relationship Id="rId18" Type="http://schemas.openxmlformats.org/officeDocument/2006/relationships/image" Target="../media/image22.svg"/><Relationship Id="rId26" Type="http://schemas.openxmlformats.org/officeDocument/2006/relationships/image" Target="../media/image28.svg"/><Relationship Id="rId3" Type="http://schemas.openxmlformats.org/officeDocument/2006/relationships/image" Target="../media/image1.png"/><Relationship Id="rId21" Type="http://schemas.openxmlformats.org/officeDocument/2006/relationships/image" Target="../media/image2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21.pn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0.svg"/><Relationship Id="rId20" Type="http://schemas.openxmlformats.org/officeDocument/2006/relationships/image" Target="../media/image16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11.png"/><Relationship Id="rId24" Type="http://schemas.openxmlformats.org/officeDocument/2006/relationships/image" Target="../media/image26.svg"/><Relationship Id="rId5" Type="http://schemas.openxmlformats.org/officeDocument/2006/relationships/image" Target="../media/image3.png"/><Relationship Id="rId15" Type="http://schemas.openxmlformats.org/officeDocument/2006/relationships/image" Target="../media/image19.png"/><Relationship Id="rId23" Type="http://schemas.openxmlformats.org/officeDocument/2006/relationships/image" Target="../media/image25.png"/><Relationship Id="rId10" Type="http://schemas.openxmlformats.org/officeDocument/2006/relationships/image" Target="../media/image10.svg"/><Relationship Id="rId19" Type="http://schemas.openxmlformats.org/officeDocument/2006/relationships/image" Target="../media/image15.png"/><Relationship Id="rId4" Type="http://schemas.openxmlformats.org/officeDocument/2006/relationships/image" Target="../media/image2.svg"/><Relationship Id="rId9" Type="http://schemas.openxmlformats.org/officeDocument/2006/relationships/image" Target="../media/image9.png"/><Relationship Id="rId14" Type="http://schemas.openxmlformats.org/officeDocument/2006/relationships/image" Target="../media/image18.svg"/><Relationship Id="rId22" Type="http://schemas.openxmlformats.org/officeDocument/2006/relationships/image" Target="../media/image2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7.png"/><Relationship Id="rId18" Type="http://schemas.openxmlformats.org/officeDocument/2006/relationships/image" Target="../media/image22.svg"/><Relationship Id="rId26" Type="http://schemas.openxmlformats.org/officeDocument/2006/relationships/image" Target="../media/image28.svg"/><Relationship Id="rId3" Type="http://schemas.openxmlformats.org/officeDocument/2006/relationships/image" Target="../media/image1.png"/><Relationship Id="rId21" Type="http://schemas.openxmlformats.org/officeDocument/2006/relationships/image" Target="../media/image2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21.pn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0.svg"/><Relationship Id="rId20" Type="http://schemas.openxmlformats.org/officeDocument/2006/relationships/image" Target="../media/image16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11.png"/><Relationship Id="rId24" Type="http://schemas.openxmlformats.org/officeDocument/2006/relationships/image" Target="../media/image26.svg"/><Relationship Id="rId5" Type="http://schemas.openxmlformats.org/officeDocument/2006/relationships/image" Target="../media/image3.png"/><Relationship Id="rId15" Type="http://schemas.openxmlformats.org/officeDocument/2006/relationships/image" Target="../media/image19.png"/><Relationship Id="rId23" Type="http://schemas.openxmlformats.org/officeDocument/2006/relationships/image" Target="../media/image25.png"/><Relationship Id="rId10" Type="http://schemas.openxmlformats.org/officeDocument/2006/relationships/image" Target="../media/image10.svg"/><Relationship Id="rId19" Type="http://schemas.openxmlformats.org/officeDocument/2006/relationships/image" Target="../media/image15.png"/><Relationship Id="rId4" Type="http://schemas.openxmlformats.org/officeDocument/2006/relationships/image" Target="../media/image2.svg"/><Relationship Id="rId9" Type="http://schemas.openxmlformats.org/officeDocument/2006/relationships/image" Target="../media/image9.png"/><Relationship Id="rId14" Type="http://schemas.openxmlformats.org/officeDocument/2006/relationships/image" Target="../media/image18.svg"/><Relationship Id="rId22" Type="http://schemas.openxmlformats.org/officeDocument/2006/relationships/image" Target="../media/image2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0.svg"/><Relationship Id="rId18" Type="http://schemas.openxmlformats.org/officeDocument/2006/relationships/image" Target="../media/image25.png"/><Relationship Id="rId26" Type="http://schemas.openxmlformats.org/officeDocument/2006/relationships/image" Target="../media/image14.svg"/><Relationship Id="rId3" Type="http://schemas.openxmlformats.org/officeDocument/2006/relationships/image" Target="../media/image2.svg"/><Relationship Id="rId21" Type="http://schemas.openxmlformats.org/officeDocument/2006/relationships/image" Target="../media/image28.svg"/><Relationship Id="rId7" Type="http://schemas.openxmlformats.org/officeDocument/2006/relationships/image" Target="../media/image8.svg"/><Relationship Id="rId12" Type="http://schemas.openxmlformats.org/officeDocument/2006/relationships/image" Target="../media/image19.png"/><Relationship Id="rId17" Type="http://schemas.openxmlformats.org/officeDocument/2006/relationships/image" Target="../media/image24.svg"/><Relationship Id="rId25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24" Type="http://schemas.openxmlformats.org/officeDocument/2006/relationships/image" Target="../media/image29.png"/><Relationship Id="rId5" Type="http://schemas.openxmlformats.org/officeDocument/2006/relationships/image" Target="../media/image4.svg"/><Relationship Id="rId15" Type="http://schemas.openxmlformats.org/officeDocument/2006/relationships/image" Target="../media/image22.svg"/><Relationship Id="rId23" Type="http://schemas.openxmlformats.org/officeDocument/2006/relationships/image" Target="../media/image16.svg"/><Relationship Id="rId10" Type="http://schemas.openxmlformats.org/officeDocument/2006/relationships/image" Target="../media/image11.png"/><Relationship Id="rId19" Type="http://schemas.openxmlformats.org/officeDocument/2006/relationships/image" Target="../media/image26.svg"/><Relationship Id="rId4" Type="http://schemas.openxmlformats.org/officeDocument/2006/relationships/image" Target="../media/image3.png"/><Relationship Id="rId9" Type="http://schemas.openxmlformats.org/officeDocument/2006/relationships/image" Target="../media/image10.svg"/><Relationship Id="rId14" Type="http://schemas.openxmlformats.org/officeDocument/2006/relationships/image" Target="../media/image21.png"/><Relationship Id="rId22" Type="http://schemas.openxmlformats.org/officeDocument/2006/relationships/image" Target="../media/image15.png"/><Relationship Id="rId27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D20CEF3-4420-434A-9D90-2DEB17DFCB77}"/>
              </a:ext>
            </a:extLst>
          </p:cNvPr>
          <p:cNvSpPr/>
          <p:nvPr/>
        </p:nvSpPr>
        <p:spPr>
          <a:xfrm>
            <a:off x="814935" y="1359907"/>
            <a:ext cx="5032676" cy="383256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3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2AB74B-8A19-8D4E-A3FE-E1CB28F92C03}"/>
              </a:ext>
            </a:extLst>
          </p:cNvPr>
          <p:cNvSpPr/>
          <p:nvPr/>
        </p:nvSpPr>
        <p:spPr>
          <a:xfrm>
            <a:off x="488683" y="1018995"/>
            <a:ext cx="5686558" cy="4496211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chemeClr val="accent5"/>
              </a:solidFill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4660AE2-3083-AA4B-B6A3-4A1D8FA53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8683" y="1018996"/>
            <a:ext cx="330200" cy="3302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1686650-CD67-694D-92DC-1795FA4E97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8483" y="688796"/>
            <a:ext cx="330200" cy="330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E312F0-178B-4349-891D-0B5A24953F2B}"/>
              </a:ext>
            </a:extLst>
          </p:cNvPr>
          <p:cNvSpPr/>
          <p:nvPr/>
        </p:nvSpPr>
        <p:spPr>
          <a:xfrm>
            <a:off x="158482" y="688796"/>
            <a:ext cx="8376389" cy="54804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ysClr val="windowText" lastClr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32081F-4756-3A4D-8BCD-BC5DAF408EE1}"/>
              </a:ext>
            </a:extLst>
          </p:cNvPr>
          <p:cNvSpPr txBox="1"/>
          <p:nvPr/>
        </p:nvSpPr>
        <p:spPr>
          <a:xfrm>
            <a:off x="8534872" y="878660"/>
            <a:ext cx="36571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1. The </a:t>
            </a:r>
            <a:r>
              <a:rPr lang="en-US" sz="12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compromised instance </a:t>
            </a:r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pings the EIP of the </a:t>
            </a:r>
            <a:r>
              <a:rPr lang="en-US" sz="12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malicious instance</a:t>
            </a:r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. That EIP is in a custom threat list.</a:t>
            </a:r>
          </a:p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2. </a:t>
            </a:r>
            <a:r>
              <a:rPr lang="en-US" sz="12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GuardDuty</a:t>
            </a:r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is monitoring the VPC Flow Logs (in addition to CloudTrail and DNS Logs) and analyzing this based on threat lists, machine learning, baselines, etc.</a:t>
            </a:r>
          </a:p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3. </a:t>
            </a:r>
            <a:r>
              <a:rPr lang="en-US" sz="12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GuardDuty</a:t>
            </a:r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generates a finding and sends this to the </a:t>
            </a:r>
            <a:r>
              <a:rPr lang="en-US" sz="12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GuardDuty</a:t>
            </a:r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console and CloudWatch Events.</a:t>
            </a:r>
          </a:p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4. The CloudWatch Event rule triggers an SNS topic and a Lambda function.</a:t>
            </a:r>
          </a:p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5. SNS sends you an e-mail with the finding information.</a:t>
            </a:r>
          </a:p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6. A Lambda function isolates the </a:t>
            </a:r>
            <a:r>
              <a:rPr lang="en-US" sz="12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compromised instance</a:t>
            </a:r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.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02879F90-254C-844F-94E7-7854E43AD1C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84818" y="973482"/>
            <a:ext cx="914400" cy="9144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2F3A835-E0A9-AD4B-A26B-3128CD099FF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70299" y="973482"/>
            <a:ext cx="914400" cy="9144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55BA43DA-400D-BC41-9608-F91822B023A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826447" y="2649010"/>
            <a:ext cx="914400" cy="9144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1C56465D-BAC0-DE44-857D-C10E7634893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570299" y="4370783"/>
            <a:ext cx="914400" cy="914400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8042BCAF-8645-7241-9551-A393C2B08F4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184818" y="4362423"/>
            <a:ext cx="914400" cy="9144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AC0D243B-EB4B-E04E-9C4B-B0EAED1706B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89255" y="2528015"/>
            <a:ext cx="1645088" cy="137160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0A241AE2-5132-7F43-B824-307096105B1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236768" y="1501722"/>
            <a:ext cx="914400" cy="914400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EA29E976-EF2E-6448-B49D-717C911FC69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9906236" y="4362423"/>
            <a:ext cx="914400" cy="9144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853B9A6-4B6B-A14F-98C7-4500A0A13C8E}"/>
              </a:ext>
            </a:extLst>
          </p:cNvPr>
          <p:cNvSpPr txBox="1"/>
          <p:nvPr/>
        </p:nvSpPr>
        <p:spPr>
          <a:xfrm>
            <a:off x="437210" y="709383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7227A5-2A94-3F42-B34B-9FA0370D04EA}"/>
              </a:ext>
            </a:extLst>
          </p:cNvPr>
          <p:cNvSpPr txBox="1"/>
          <p:nvPr/>
        </p:nvSpPr>
        <p:spPr>
          <a:xfrm>
            <a:off x="776221" y="1062243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777409BF-3B04-8D46-8ED6-A4EFCFABDC11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814935" y="1357549"/>
            <a:ext cx="274320" cy="27432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1FEB260-E897-184E-9FFA-152603C3AD47}"/>
              </a:ext>
            </a:extLst>
          </p:cNvPr>
          <p:cNvSpPr txBox="1"/>
          <p:nvPr/>
        </p:nvSpPr>
        <p:spPr>
          <a:xfrm>
            <a:off x="1047859" y="1363223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Private Subnet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58BD56-E751-6641-8F7C-55453C858C9D}"/>
              </a:ext>
            </a:extLst>
          </p:cNvPr>
          <p:cNvSpPr txBox="1"/>
          <p:nvPr/>
        </p:nvSpPr>
        <p:spPr>
          <a:xfrm>
            <a:off x="1321008" y="2988626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Compromised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Instance</a:t>
            </a: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15B90226-D6CA-2D4F-B891-8D6EF660EB7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871424" y="2528015"/>
            <a:ext cx="1645088" cy="13716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9485E412-218E-4445-925F-5C2936601208}"/>
              </a:ext>
            </a:extLst>
          </p:cNvPr>
          <p:cNvSpPr txBox="1"/>
          <p:nvPr/>
        </p:nvSpPr>
        <p:spPr>
          <a:xfrm>
            <a:off x="4103177" y="2988626"/>
            <a:ext cx="1143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Malicious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Instance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87358D7-051F-E140-AE17-B250D6AA7BFC}"/>
              </a:ext>
            </a:extLst>
          </p:cNvPr>
          <p:cNvSpPr txBox="1"/>
          <p:nvPr/>
        </p:nvSpPr>
        <p:spPr>
          <a:xfrm>
            <a:off x="4137675" y="2064493"/>
            <a:ext cx="1143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Elastic IP-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 Threat List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623216-84EA-0E40-B19A-095577A20F2B}"/>
              </a:ext>
            </a:extLst>
          </p:cNvPr>
          <p:cNvSpPr txBox="1"/>
          <p:nvPr/>
        </p:nvSpPr>
        <p:spPr>
          <a:xfrm>
            <a:off x="6221870" y="1841637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Flow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Logs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904577E-547B-EE40-B4A9-CBF54656F099}"/>
              </a:ext>
            </a:extLst>
          </p:cNvPr>
          <p:cNvSpPr txBox="1"/>
          <p:nvPr/>
        </p:nvSpPr>
        <p:spPr>
          <a:xfrm>
            <a:off x="6766518" y="3486763"/>
            <a:ext cx="1034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CloudWatch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Event Rule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456907C-9759-0B43-AB20-70E66FE71EA1}"/>
              </a:ext>
            </a:extLst>
          </p:cNvPr>
          <p:cNvSpPr txBox="1"/>
          <p:nvPr/>
        </p:nvSpPr>
        <p:spPr>
          <a:xfrm>
            <a:off x="6246716" y="5265527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Lambda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Function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42C93BA-36AC-0D4D-A5B4-6AFFDFC3231E}"/>
              </a:ext>
            </a:extLst>
          </p:cNvPr>
          <p:cNvSpPr txBox="1"/>
          <p:nvPr/>
        </p:nvSpPr>
        <p:spPr>
          <a:xfrm>
            <a:off x="7639511" y="5265527"/>
            <a:ext cx="756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CD3561-D9C2-6745-87B0-2526036F814C}"/>
              </a:ext>
            </a:extLst>
          </p:cNvPr>
          <p:cNvSpPr txBox="1"/>
          <p:nvPr/>
        </p:nvSpPr>
        <p:spPr>
          <a:xfrm>
            <a:off x="7556857" y="1878054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GuardDuty</a:t>
            </a:r>
            <a:endParaRPr lang="en-US" sz="120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4814EA6-8146-AF4D-96C2-89B1F02B9859}"/>
              </a:ext>
            </a:extLst>
          </p:cNvPr>
          <p:cNvCxnSpPr>
            <a:cxnSpLocks/>
          </p:cNvCxnSpPr>
          <p:nvPr/>
        </p:nvCxnSpPr>
        <p:spPr>
          <a:xfrm flipH="1">
            <a:off x="8534872" y="4839723"/>
            <a:ext cx="130084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65D5036-DB09-2944-B16E-7AACDEA5CE8D}"/>
              </a:ext>
            </a:extLst>
          </p:cNvPr>
          <p:cNvCxnSpPr>
            <a:cxnSpLocks/>
          </p:cNvCxnSpPr>
          <p:nvPr/>
        </p:nvCxnSpPr>
        <p:spPr>
          <a:xfrm flipH="1">
            <a:off x="2704083" y="3213815"/>
            <a:ext cx="1167341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7AA32B7-3372-CB4F-A59A-A8F1CED83EFA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7099218" y="1430682"/>
            <a:ext cx="45764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7221685-53A9-AF48-9225-BACEBB2D951F}"/>
              </a:ext>
            </a:extLst>
          </p:cNvPr>
          <p:cNvCxnSpPr>
            <a:cxnSpLocks/>
          </p:cNvCxnSpPr>
          <p:nvPr/>
        </p:nvCxnSpPr>
        <p:spPr>
          <a:xfrm flipH="1" flipV="1">
            <a:off x="6642016" y="3276191"/>
            <a:ext cx="1" cy="108623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3B66BBF-C295-F949-8AE3-1B7EE18BE864}"/>
              </a:ext>
            </a:extLst>
          </p:cNvPr>
          <p:cNvCxnSpPr>
            <a:cxnSpLocks/>
          </p:cNvCxnSpPr>
          <p:nvPr/>
        </p:nvCxnSpPr>
        <p:spPr>
          <a:xfrm flipH="1" flipV="1">
            <a:off x="7998073" y="3267100"/>
            <a:ext cx="1" cy="108623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2DF6C1-D7B9-6141-9DF0-9881163B2509}"/>
              </a:ext>
            </a:extLst>
          </p:cNvPr>
          <p:cNvCxnSpPr>
            <a:cxnSpLocks/>
          </p:cNvCxnSpPr>
          <p:nvPr/>
        </p:nvCxnSpPr>
        <p:spPr>
          <a:xfrm flipH="1">
            <a:off x="1900654" y="3894562"/>
            <a:ext cx="3144" cy="107752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262148E-5A65-C84E-8622-B0A7102869A7}"/>
              </a:ext>
            </a:extLst>
          </p:cNvPr>
          <p:cNvCxnSpPr>
            <a:cxnSpLocks/>
          </p:cNvCxnSpPr>
          <p:nvPr/>
        </p:nvCxnSpPr>
        <p:spPr>
          <a:xfrm flipV="1">
            <a:off x="7213319" y="1878054"/>
            <a:ext cx="336817" cy="111057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0499357-0678-7144-AC34-5B5C5525DD20}"/>
              </a:ext>
            </a:extLst>
          </p:cNvPr>
          <p:cNvCxnSpPr>
            <a:cxnSpLocks/>
          </p:cNvCxnSpPr>
          <p:nvPr/>
        </p:nvCxnSpPr>
        <p:spPr>
          <a:xfrm flipH="1" flipV="1">
            <a:off x="1891077" y="4972090"/>
            <a:ext cx="4253627" cy="1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B2B2482-6D6D-F04B-84D2-381BD6B6465B}"/>
              </a:ext>
            </a:extLst>
          </p:cNvPr>
          <p:cNvCxnSpPr>
            <a:cxnSpLocks/>
          </p:cNvCxnSpPr>
          <p:nvPr/>
        </p:nvCxnSpPr>
        <p:spPr>
          <a:xfrm>
            <a:off x="6641618" y="3276191"/>
            <a:ext cx="184829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C25E618-677F-3540-BD7B-D88F28F2A2D9}"/>
              </a:ext>
            </a:extLst>
          </p:cNvPr>
          <p:cNvCxnSpPr>
            <a:cxnSpLocks/>
          </p:cNvCxnSpPr>
          <p:nvPr/>
        </p:nvCxnSpPr>
        <p:spPr>
          <a:xfrm>
            <a:off x="7813244" y="3265032"/>
            <a:ext cx="184829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Graphic 50">
            <a:extLst>
              <a:ext uri="{FF2B5EF4-FFF2-40B4-BE49-F238E27FC236}">
                <a16:creationId xmlns:a16="http://schemas.microsoft.com/office/drawing/2014/main" id="{1DFDB01E-2880-8A4A-A5DE-450D1CDCEE7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3076010" y="2729038"/>
            <a:ext cx="469900" cy="469900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43D86DB0-3602-B24A-AA36-479B6FF1BF05}"/>
              </a:ext>
            </a:extLst>
          </p:cNvPr>
          <p:cNvSpPr txBox="1"/>
          <p:nvPr/>
        </p:nvSpPr>
        <p:spPr>
          <a:xfrm>
            <a:off x="3167961" y="27605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53" name="Graphic 52">
            <a:extLst>
              <a:ext uri="{FF2B5EF4-FFF2-40B4-BE49-F238E27FC236}">
                <a16:creationId xmlns:a16="http://schemas.microsoft.com/office/drawing/2014/main" id="{90960174-65BA-DB45-AEFB-26E3BCBC131A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3098100" y="4510167"/>
            <a:ext cx="469900" cy="469900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8DE9FAB8-6570-734A-87E8-16E1040C020E}"/>
              </a:ext>
            </a:extLst>
          </p:cNvPr>
          <p:cNvSpPr txBox="1"/>
          <p:nvPr/>
        </p:nvSpPr>
        <p:spPr>
          <a:xfrm>
            <a:off x="3190051" y="45417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378AE8F2-B7AF-8D40-A9EF-46971F0363BC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183693" y="3459319"/>
            <a:ext cx="469900" cy="469900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618EB945-E7A6-9947-8F6D-B6D7216B3CCA}"/>
              </a:ext>
            </a:extLst>
          </p:cNvPr>
          <p:cNvSpPr txBox="1"/>
          <p:nvPr/>
        </p:nvSpPr>
        <p:spPr>
          <a:xfrm>
            <a:off x="6275644" y="34908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pic>
        <p:nvPicPr>
          <p:cNvPr id="57" name="Graphic 56">
            <a:extLst>
              <a:ext uri="{FF2B5EF4-FFF2-40B4-BE49-F238E27FC236}">
                <a16:creationId xmlns:a16="http://schemas.microsoft.com/office/drawing/2014/main" id="{80377DFA-D736-944C-AE3B-B8DD39CF32B5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032097" y="3496935"/>
            <a:ext cx="469900" cy="46990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95DEA65-C614-9C46-9F8A-1583BFA7401A}"/>
              </a:ext>
            </a:extLst>
          </p:cNvPr>
          <p:cNvSpPr txBox="1"/>
          <p:nvPr/>
        </p:nvSpPr>
        <p:spPr>
          <a:xfrm>
            <a:off x="8124048" y="35284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CD1E6DEE-E4AD-1140-B9F7-ABFE0A02C989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7072317" y="954119"/>
            <a:ext cx="469900" cy="469900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E190589F-661D-1B4E-BE31-E2D6DB1375EE}"/>
              </a:ext>
            </a:extLst>
          </p:cNvPr>
          <p:cNvSpPr txBox="1"/>
          <p:nvPr/>
        </p:nvSpPr>
        <p:spPr>
          <a:xfrm>
            <a:off x="7164268" y="9856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pic>
        <p:nvPicPr>
          <p:cNvPr id="61" name="Graphic 60">
            <a:extLst>
              <a:ext uri="{FF2B5EF4-FFF2-40B4-BE49-F238E27FC236}">
                <a16:creationId xmlns:a16="http://schemas.microsoft.com/office/drawing/2014/main" id="{26DDF3CD-D20E-E54B-B9E6-EAD9CC8894B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996054" y="1947953"/>
            <a:ext cx="469900" cy="469900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5977118F-99F1-7B4D-A811-BB679B97FCA3}"/>
              </a:ext>
            </a:extLst>
          </p:cNvPr>
          <p:cNvSpPr txBox="1"/>
          <p:nvPr/>
        </p:nvSpPr>
        <p:spPr>
          <a:xfrm>
            <a:off x="7088005" y="19795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pic>
        <p:nvPicPr>
          <p:cNvPr id="64" name="Graphic 63">
            <a:extLst>
              <a:ext uri="{FF2B5EF4-FFF2-40B4-BE49-F238E27FC236}">
                <a16:creationId xmlns:a16="http://schemas.microsoft.com/office/drawing/2014/main" id="{EFCFA4F0-3E05-9642-BE27-CA9B1F7CE522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955780" y="4398520"/>
            <a:ext cx="469900" cy="469900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68D6F9C6-97F5-434C-8110-F5BAFA65773E}"/>
              </a:ext>
            </a:extLst>
          </p:cNvPr>
          <p:cNvSpPr txBox="1"/>
          <p:nvPr/>
        </p:nvSpPr>
        <p:spPr>
          <a:xfrm>
            <a:off x="9047731" y="44300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115002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D20CEF3-4420-434A-9D90-2DEB17DFCB77}"/>
              </a:ext>
            </a:extLst>
          </p:cNvPr>
          <p:cNvSpPr/>
          <p:nvPr/>
        </p:nvSpPr>
        <p:spPr>
          <a:xfrm>
            <a:off x="780459" y="1670599"/>
            <a:ext cx="5032676" cy="383256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3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2AB74B-8A19-8D4E-A3FE-E1CB28F92C03}"/>
              </a:ext>
            </a:extLst>
          </p:cNvPr>
          <p:cNvSpPr/>
          <p:nvPr/>
        </p:nvSpPr>
        <p:spPr>
          <a:xfrm>
            <a:off x="454207" y="1329687"/>
            <a:ext cx="5686558" cy="4496211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chemeClr val="accent5"/>
              </a:solidFill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4660AE2-3083-AA4B-B6A3-4A1D8FA53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4207" y="1329688"/>
            <a:ext cx="330200" cy="3302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1686650-CD67-694D-92DC-1795FA4E97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8483" y="688796"/>
            <a:ext cx="330200" cy="330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E312F0-178B-4349-891D-0B5A24953F2B}"/>
              </a:ext>
            </a:extLst>
          </p:cNvPr>
          <p:cNvSpPr/>
          <p:nvPr/>
        </p:nvSpPr>
        <p:spPr>
          <a:xfrm>
            <a:off x="158482" y="688796"/>
            <a:ext cx="8376389" cy="54804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ysClr val="windowText" lastClr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32081F-4756-3A4D-8BCD-BC5DAF408EE1}"/>
              </a:ext>
            </a:extLst>
          </p:cNvPr>
          <p:cNvSpPr txBox="1"/>
          <p:nvPr/>
        </p:nvSpPr>
        <p:spPr>
          <a:xfrm>
            <a:off x="8534872" y="878660"/>
            <a:ext cx="36571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1. The </a:t>
            </a:r>
            <a:r>
              <a:rPr lang="en-US" sz="12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malicious instance </a:t>
            </a:r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makes API calls. The EIP on the instance is in a custom threat list. API calls are logged in CloudTrail</a:t>
            </a:r>
          </a:p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2. </a:t>
            </a:r>
            <a:r>
              <a:rPr lang="en-US" sz="12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GuardDuty</a:t>
            </a:r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is monitoring the CloudTrail Logs (in addition to VPC Flow Logs and DNS Logs) and analyzing this based on threat list, machine learning, baselines, etc.</a:t>
            </a:r>
          </a:p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3. </a:t>
            </a:r>
            <a:r>
              <a:rPr lang="en-US" sz="12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GuardDuty</a:t>
            </a:r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generates a finding and sends this to the </a:t>
            </a:r>
            <a:r>
              <a:rPr lang="en-US" sz="12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GuardDuty</a:t>
            </a:r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console and CloudWatch Events.</a:t>
            </a:r>
          </a:p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4. The CloudWatch Event rule triggers an SNS topic.</a:t>
            </a:r>
          </a:p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5. SNS sends you an e-mail with the finding information.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2F3A835-E0A9-AD4B-A26B-3128CD099F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570299" y="973482"/>
            <a:ext cx="914400" cy="9144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55BA43DA-400D-BC41-9608-F91822B023A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826447" y="2649010"/>
            <a:ext cx="914400" cy="9144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1C56465D-BAC0-DE44-857D-C10E7634893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570299" y="4370783"/>
            <a:ext cx="914400" cy="91440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0A241AE2-5132-7F43-B824-307096105B1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202292" y="1812414"/>
            <a:ext cx="914400" cy="914400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EA29E976-EF2E-6448-B49D-717C911FC69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906236" y="4362423"/>
            <a:ext cx="914400" cy="9144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853B9A6-4B6B-A14F-98C7-4500A0A13C8E}"/>
              </a:ext>
            </a:extLst>
          </p:cNvPr>
          <p:cNvSpPr txBox="1"/>
          <p:nvPr/>
        </p:nvSpPr>
        <p:spPr>
          <a:xfrm>
            <a:off x="437210" y="709383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7227A5-2A94-3F42-B34B-9FA0370D04EA}"/>
              </a:ext>
            </a:extLst>
          </p:cNvPr>
          <p:cNvSpPr txBox="1"/>
          <p:nvPr/>
        </p:nvSpPr>
        <p:spPr>
          <a:xfrm>
            <a:off x="741745" y="1372935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777409BF-3B04-8D46-8ED6-A4EFCFABDC1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80459" y="1668241"/>
            <a:ext cx="274320" cy="27432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1FEB260-E897-184E-9FFA-152603C3AD47}"/>
              </a:ext>
            </a:extLst>
          </p:cNvPr>
          <p:cNvSpPr txBox="1"/>
          <p:nvPr/>
        </p:nvSpPr>
        <p:spPr>
          <a:xfrm>
            <a:off x="1013383" y="1673915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Private Subnet</a:t>
            </a: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15B90226-D6CA-2D4F-B891-8D6EF660EB7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836948" y="2838707"/>
            <a:ext cx="1645088" cy="13716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9485E412-218E-4445-925F-5C2936601208}"/>
              </a:ext>
            </a:extLst>
          </p:cNvPr>
          <p:cNvSpPr txBox="1"/>
          <p:nvPr/>
        </p:nvSpPr>
        <p:spPr>
          <a:xfrm>
            <a:off x="4068701" y="3299318"/>
            <a:ext cx="1143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Malicious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Instance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87358D7-051F-E140-AE17-B250D6AA7BFC}"/>
              </a:ext>
            </a:extLst>
          </p:cNvPr>
          <p:cNvSpPr txBox="1"/>
          <p:nvPr/>
        </p:nvSpPr>
        <p:spPr>
          <a:xfrm>
            <a:off x="4103199" y="2375185"/>
            <a:ext cx="1143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Elastic IP-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 Threat List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623216-84EA-0E40-B19A-095577A20F2B}"/>
              </a:ext>
            </a:extLst>
          </p:cNvPr>
          <p:cNvSpPr txBox="1"/>
          <p:nvPr/>
        </p:nvSpPr>
        <p:spPr>
          <a:xfrm>
            <a:off x="6164885" y="1840934"/>
            <a:ext cx="899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CloudTrail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904577E-547B-EE40-B4A9-CBF54656F099}"/>
              </a:ext>
            </a:extLst>
          </p:cNvPr>
          <p:cNvSpPr txBox="1"/>
          <p:nvPr/>
        </p:nvSpPr>
        <p:spPr>
          <a:xfrm>
            <a:off x="6766518" y="3486763"/>
            <a:ext cx="1034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CloudWatch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Event Rule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42C93BA-36AC-0D4D-A5B4-6AFFDFC3231E}"/>
              </a:ext>
            </a:extLst>
          </p:cNvPr>
          <p:cNvSpPr txBox="1"/>
          <p:nvPr/>
        </p:nvSpPr>
        <p:spPr>
          <a:xfrm>
            <a:off x="7639511" y="5265527"/>
            <a:ext cx="756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CD3561-D9C2-6745-87B0-2526036F814C}"/>
              </a:ext>
            </a:extLst>
          </p:cNvPr>
          <p:cNvSpPr txBox="1"/>
          <p:nvPr/>
        </p:nvSpPr>
        <p:spPr>
          <a:xfrm>
            <a:off x="7556857" y="1878054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GuardDuty</a:t>
            </a:r>
            <a:endParaRPr lang="en-US" sz="120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4814EA6-8146-AF4D-96C2-89B1F02B9859}"/>
              </a:ext>
            </a:extLst>
          </p:cNvPr>
          <p:cNvCxnSpPr>
            <a:cxnSpLocks/>
          </p:cNvCxnSpPr>
          <p:nvPr/>
        </p:nvCxnSpPr>
        <p:spPr>
          <a:xfrm flipH="1">
            <a:off x="8534872" y="4839723"/>
            <a:ext cx="130084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7AA32B7-3372-CB4F-A59A-A8F1CED83EFA}"/>
              </a:ext>
            </a:extLst>
          </p:cNvPr>
          <p:cNvCxnSpPr>
            <a:cxnSpLocks/>
          </p:cNvCxnSpPr>
          <p:nvPr/>
        </p:nvCxnSpPr>
        <p:spPr>
          <a:xfrm>
            <a:off x="7130852" y="1428854"/>
            <a:ext cx="45764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3B66BBF-C295-F949-8AE3-1B7EE18BE864}"/>
              </a:ext>
            </a:extLst>
          </p:cNvPr>
          <p:cNvCxnSpPr>
            <a:cxnSpLocks/>
          </p:cNvCxnSpPr>
          <p:nvPr/>
        </p:nvCxnSpPr>
        <p:spPr>
          <a:xfrm flipH="1" flipV="1">
            <a:off x="7998073" y="3267100"/>
            <a:ext cx="1" cy="108623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262148E-5A65-C84E-8622-B0A7102869A7}"/>
              </a:ext>
            </a:extLst>
          </p:cNvPr>
          <p:cNvCxnSpPr>
            <a:cxnSpLocks/>
          </p:cNvCxnSpPr>
          <p:nvPr/>
        </p:nvCxnSpPr>
        <p:spPr>
          <a:xfrm flipV="1">
            <a:off x="7213319" y="1878054"/>
            <a:ext cx="336817" cy="111057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C25E618-677F-3540-BD7B-D88F28F2A2D9}"/>
              </a:ext>
            </a:extLst>
          </p:cNvPr>
          <p:cNvCxnSpPr>
            <a:cxnSpLocks/>
          </p:cNvCxnSpPr>
          <p:nvPr/>
        </p:nvCxnSpPr>
        <p:spPr>
          <a:xfrm>
            <a:off x="7813244" y="3265032"/>
            <a:ext cx="184829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Graphic 56">
            <a:extLst>
              <a:ext uri="{FF2B5EF4-FFF2-40B4-BE49-F238E27FC236}">
                <a16:creationId xmlns:a16="http://schemas.microsoft.com/office/drawing/2014/main" id="{80377DFA-D736-944C-AE3B-B8DD39CF32B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032097" y="3496935"/>
            <a:ext cx="469900" cy="46990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95DEA65-C614-9C46-9F8A-1583BFA7401A}"/>
              </a:ext>
            </a:extLst>
          </p:cNvPr>
          <p:cNvSpPr txBox="1"/>
          <p:nvPr/>
        </p:nvSpPr>
        <p:spPr>
          <a:xfrm>
            <a:off x="8124048" y="35284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CD1E6DEE-E4AD-1140-B9F7-ABFE0A02C989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103951" y="952291"/>
            <a:ext cx="469900" cy="469900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E190589F-661D-1B4E-BE31-E2D6DB1375EE}"/>
              </a:ext>
            </a:extLst>
          </p:cNvPr>
          <p:cNvSpPr txBox="1"/>
          <p:nvPr/>
        </p:nvSpPr>
        <p:spPr>
          <a:xfrm>
            <a:off x="7195902" y="983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pic>
        <p:nvPicPr>
          <p:cNvPr id="61" name="Graphic 60">
            <a:extLst>
              <a:ext uri="{FF2B5EF4-FFF2-40B4-BE49-F238E27FC236}">
                <a16:creationId xmlns:a16="http://schemas.microsoft.com/office/drawing/2014/main" id="{26DDF3CD-D20E-E54B-B9E6-EAD9CC8894B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918441" y="2211959"/>
            <a:ext cx="469900" cy="469900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5977118F-99F1-7B4D-A811-BB679B97FCA3}"/>
              </a:ext>
            </a:extLst>
          </p:cNvPr>
          <p:cNvSpPr txBox="1"/>
          <p:nvPr/>
        </p:nvSpPr>
        <p:spPr>
          <a:xfrm>
            <a:off x="7010392" y="22435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pic>
        <p:nvPicPr>
          <p:cNvPr id="63" name="Graphic 62">
            <a:extLst>
              <a:ext uri="{FF2B5EF4-FFF2-40B4-BE49-F238E27FC236}">
                <a16:creationId xmlns:a16="http://schemas.microsoft.com/office/drawing/2014/main" id="{2C6A8663-CB81-D845-8445-5427632605E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6198699" y="980395"/>
            <a:ext cx="914400" cy="914400"/>
          </a:xfrm>
          <a:prstGeom prst="rect">
            <a:avLst/>
          </a:prstGeom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F6CF8965-B14A-3745-B344-9303376A14D4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5116692" y="698612"/>
            <a:ext cx="469900" cy="469900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FD3A721A-4FAE-914C-A24C-3C9101AFE9F0}"/>
              </a:ext>
            </a:extLst>
          </p:cNvPr>
          <p:cNvSpPr txBox="1"/>
          <p:nvPr/>
        </p:nvSpPr>
        <p:spPr>
          <a:xfrm>
            <a:off x="5003807" y="114011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API</a:t>
            </a:r>
          </a:p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Endpoint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5CD8902-94B4-5240-B16B-C7C1D69E3266}"/>
              </a:ext>
            </a:extLst>
          </p:cNvPr>
          <p:cNvCxnSpPr>
            <a:cxnSpLocks/>
          </p:cNvCxnSpPr>
          <p:nvPr/>
        </p:nvCxnSpPr>
        <p:spPr>
          <a:xfrm flipH="1">
            <a:off x="4765638" y="933562"/>
            <a:ext cx="35105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869199A-1C61-3D47-8726-239F3851EDD4}"/>
              </a:ext>
            </a:extLst>
          </p:cNvPr>
          <p:cNvCxnSpPr>
            <a:cxnSpLocks/>
          </p:cNvCxnSpPr>
          <p:nvPr/>
        </p:nvCxnSpPr>
        <p:spPr>
          <a:xfrm>
            <a:off x="4762278" y="933562"/>
            <a:ext cx="0" cy="1259935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>
            <a:extLst>
              <a:ext uri="{FF2B5EF4-FFF2-40B4-BE49-F238E27FC236}">
                <a16:creationId xmlns:a16="http://schemas.microsoft.com/office/drawing/2014/main" id="{F07F4D1A-B81F-784C-B2D3-267D558F151B}"/>
              </a:ext>
            </a:extLst>
          </p:cNvPr>
          <p:cNvCxnSpPr>
            <a:cxnSpLocks/>
          </p:cNvCxnSpPr>
          <p:nvPr/>
        </p:nvCxnSpPr>
        <p:spPr>
          <a:xfrm>
            <a:off x="5574111" y="939148"/>
            <a:ext cx="566654" cy="200961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Graphic 69">
            <a:extLst>
              <a:ext uri="{FF2B5EF4-FFF2-40B4-BE49-F238E27FC236}">
                <a16:creationId xmlns:a16="http://schemas.microsoft.com/office/drawing/2014/main" id="{033D2838-594A-BF40-A2AA-FA5613C3635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284534" y="1350911"/>
            <a:ext cx="469900" cy="469900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EA53D982-51BA-E64A-989F-CF416AD00E85}"/>
              </a:ext>
            </a:extLst>
          </p:cNvPr>
          <p:cNvSpPr txBox="1"/>
          <p:nvPr/>
        </p:nvSpPr>
        <p:spPr>
          <a:xfrm>
            <a:off x="4376485" y="13824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72" name="Graphic 71">
            <a:extLst>
              <a:ext uri="{FF2B5EF4-FFF2-40B4-BE49-F238E27FC236}">
                <a16:creationId xmlns:a16="http://schemas.microsoft.com/office/drawing/2014/main" id="{26C323F2-4A7C-8D48-8711-81FF52DCF5F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899539" y="4349504"/>
            <a:ext cx="469900" cy="469900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62D93CDE-ED6A-1549-9A05-F4B58B584CEB}"/>
              </a:ext>
            </a:extLst>
          </p:cNvPr>
          <p:cNvSpPr txBox="1"/>
          <p:nvPr/>
        </p:nvSpPr>
        <p:spPr>
          <a:xfrm>
            <a:off x="8991490" y="43810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32893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D20CEF3-4420-434A-9D90-2DEB17DFCB77}"/>
              </a:ext>
            </a:extLst>
          </p:cNvPr>
          <p:cNvSpPr/>
          <p:nvPr/>
        </p:nvSpPr>
        <p:spPr>
          <a:xfrm>
            <a:off x="1603605" y="1359907"/>
            <a:ext cx="5032676" cy="383256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3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2AB74B-8A19-8D4E-A3FE-E1CB28F92C03}"/>
              </a:ext>
            </a:extLst>
          </p:cNvPr>
          <p:cNvSpPr/>
          <p:nvPr/>
        </p:nvSpPr>
        <p:spPr>
          <a:xfrm>
            <a:off x="1277353" y="1018995"/>
            <a:ext cx="5686558" cy="4496211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chemeClr val="accent5"/>
              </a:solidFill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4660AE2-3083-AA4B-B6A3-4A1D8FA53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353" y="1018996"/>
            <a:ext cx="330200" cy="3302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1686650-CD67-694D-92DC-1795FA4E97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47153" y="688796"/>
            <a:ext cx="330200" cy="330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E312F0-178B-4349-891D-0B5A24953F2B}"/>
              </a:ext>
            </a:extLst>
          </p:cNvPr>
          <p:cNvSpPr/>
          <p:nvPr/>
        </p:nvSpPr>
        <p:spPr>
          <a:xfrm>
            <a:off x="947152" y="688796"/>
            <a:ext cx="8376389" cy="54804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ysClr val="windowText" lastClr="000000"/>
              </a:solidFill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02879F90-254C-844F-94E7-7854E43AD1C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973488" y="973482"/>
            <a:ext cx="914400" cy="9144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2F3A835-E0A9-AD4B-A26B-3128CD099FF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358969" y="973482"/>
            <a:ext cx="914400" cy="9144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55BA43DA-400D-BC41-9608-F91822B023A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615117" y="2649010"/>
            <a:ext cx="914400" cy="9144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1C56465D-BAC0-DE44-857D-C10E7634893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358969" y="4370783"/>
            <a:ext cx="914400" cy="914400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8042BCAF-8645-7241-9551-A393C2B08F4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973488" y="4362423"/>
            <a:ext cx="914400" cy="9144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AC0D243B-EB4B-E04E-9C4B-B0EAED1706B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877925" y="2528015"/>
            <a:ext cx="1645088" cy="137160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0A241AE2-5132-7F43-B824-307096105B1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025438" y="1501722"/>
            <a:ext cx="914400" cy="914400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EA29E976-EF2E-6448-B49D-717C911FC69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0694906" y="4362423"/>
            <a:ext cx="914400" cy="9144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853B9A6-4B6B-A14F-98C7-4500A0A13C8E}"/>
              </a:ext>
            </a:extLst>
          </p:cNvPr>
          <p:cNvSpPr txBox="1"/>
          <p:nvPr/>
        </p:nvSpPr>
        <p:spPr>
          <a:xfrm>
            <a:off x="1225880" y="709383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7227A5-2A94-3F42-B34B-9FA0370D04EA}"/>
              </a:ext>
            </a:extLst>
          </p:cNvPr>
          <p:cNvSpPr txBox="1"/>
          <p:nvPr/>
        </p:nvSpPr>
        <p:spPr>
          <a:xfrm>
            <a:off x="1564891" y="1062243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777409BF-3B04-8D46-8ED6-A4EFCFABDC11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603605" y="1357549"/>
            <a:ext cx="274320" cy="27432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1FEB260-E897-184E-9FFA-152603C3AD47}"/>
              </a:ext>
            </a:extLst>
          </p:cNvPr>
          <p:cNvSpPr txBox="1"/>
          <p:nvPr/>
        </p:nvSpPr>
        <p:spPr>
          <a:xfrm>
            <a:off x="1836529" y="1363223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Private Subnet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58BD56-E751-6641-8F7C-55453C858C9D}"/>
              </a:ext>
            </a:extLst>
          </p:cNvPr>
          <p:cNvSpPr txBox="1"/>
          <p:nvPr/>
        </p:nvSpPr>
        <p:spPr>
          <a:xfrm>
            <a:off x="2109678" y="2988626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Compromised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Instance</a:t>
            </a: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15B90226-D6CA-2D4F-B891-8D6EF660EB7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660094" y="2528015"/>
            <a:ext cx="1645088" cy="13716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9485E412-218E-4445-925F-5C2936601208}"/>
              </a:ext>
            </a:extLst>
          </p:cNvPr>
          <p:cNvSpPr txBox="1"/>
          <p:nvPr/>
        </p:nvSpPr>
        <p:spPr>
          <a:xfrm>
            <a:off x="4891847" y="2988626"/>
            <a:ext cx="1143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Malicious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Instance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87358D7-051F-E140-AE17-B250D6AA7BFC}"/>
              </a:ext>
            </a:extLst>
          </p:cNvPr>
          <p:cNvSpPr txBox="1"/>
          <p:nvPr/>
        </p:nvSpPr>
        <p:spPr>
          <a:xfrm>
            <a:off x="4926345" y="2064493"/>
            <a:ext cx="1143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Elastic IP-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 Threat List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623216-84EA-0E40-B19A-095577A20F2B}"/>
              </a:ext>
            </a:extLst>
          </p:cNvPr>
          <p:cNvSpPr txBox="1"/>
          <p:nvPr/>
        </p:nvSpPr>
        <p:spPr>
          <a:xfrm>
            <a:off x="7010540" y="1841637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Flow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Logs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904577E-547B-EE40-B4A9-CBF54656F099}"/>
              </a:ext>
            </a:extLst>
          </p:cNvPr>
          <p:cNvSpPr txBox="1"/>
          <p:nvPr/>
        </p:nvSpPr>
        <p:spPr>
          <a:xfrm>
            <a:off x="7555188" y="3486763"/>
            <a:ext cx="1034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CloudWatch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Event Rule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456907C-9759-0B43-AB20-70E66FE71EA1}"/>
              </a:ext>
            </a:extLst>
          </p:cNvPr>
          <p:cNvSpPr txBox="1"/>
          <p:nvPr/>
        </p:nvSpPr>
        <p:spPr>
          <a:xfrm>
            <a:off x="7035386" y="5265527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Lambda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Function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42C93BA-36AC-0D4D-A5B4-6AFFDFC3231E}"/>
              </a:ext>
            </a:extLst>
          </p:cNvPr>
          <p:cNvSpPr txBox="1"/>
          <p:nvPr/>
        </p:nvSpPr>
        <p:spPr>
          <a:xfrm>
            <a:off x="8428181" y="5265527"/>
            <a:ext cx="756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CD3561-D9C2-6745-87B0-2526036F814C}"/>
              </a:ext>
            </a:extLst>
          </p:cNvPr>
          <p:cNvSpPr txBox="1"/>
          <p:nvPr/>
        </p:nvSpPr>
        <p:spPr>
          <a:xfrm>
            <a:off x="8345527" y="1878054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GuardDuty</a:t>
            </a:r>
            <a:endParaRPr lang="en-US" sz="120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4814EA6-8146-AF4D-96C2-89B1F02B9859}"/>
              </a:ext>
            </a:extLst>
          </p:cNvPr>
          <p:cNvCxnSpPr>
            <a:cxnSpLocks/>
          </p:cNvCxnSpPr>
          <p:nvPr/>
        </p:nvCxnSpPr>
        <p:spPr>
          <a:xfrm flipH="1">
            <a:off x="9323542" y="4839723"/>
            <a:ext cx="130084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65D5036-DB09-2944-B16E-7AACDEA5CE8D}"/>
              </a:ext>
            </a:extLst>
          </p:cNvPr>
          <p:cNvCxnSpPr>
            <a:cxnSpLocks/>
          </p:cNvCxnSpPr>
          <p:nvPr/>
        </p:nvCxnSpPr>
        <p:spPr>
          <a:xfrm flipH="1">
            <a:off x="3492753" y="3213815"/>
            <a:ext cx="1167341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7AA32B7-3372-CB4F-A59A-A8F1CED83EFA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7887888" y="1430682"/>
            <a:ext cx="45764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7221685-53A9-AF48-9225-BACEBB2D951F}"/>
              </a:ext>
            </a:extLst>
          </p:cNvPr>
          <p:cNvCxnSpPr>
            <a:cxnSpLocks/>
          </p:cNvCxnSpPr>
          <p:nvPr/>
        </p:nvCxnSpPr>
        <p:spPr>
          <a:xfrm flipH="1" flipV="1">
            <a:off x="7430686" y="3276191"/>
            <a:ext cx="1" cy="108623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3B66BBF-C295-F949-8AE3-1B7EE18BE864}"/>
              </a:ext>
            </a:extLst>
          </p:cNvPr>
          <p:cNvCxnSpPr>
            <a:cxnSpLocks/>
          </p:cNvCxnSpPr>
          <p:nvPr/>
        </p:nvCxnSpPr>
        <p:spPr>
          <a:xfrm flipH="1" flipV="1">
            <a:off x="8786743" y="3267100"/>
            <a:ext cx="1" cy="108623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2DF6C1-D7B9-6141-9DF0-9881163B2509}"/>
              </a:ext>
            </a:extLst>
          </p:cNvPr>
          <p:cNvCxnSpPr>
            <a:cxnSpLocks/>
          </p:cNvCxnSpPr>
          <p:nvPr/>
        </p:nvCxnSpPr>
        <p:spPr>
          <a:xfrm flipH="1">
            <a:off x="2689324" y="3894562"/>
            <a:ext cx="3144" cy="107752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262148E-5A65-C84E-8622-B0A7102869A7}"/>
              </a:ext>
            </a:extLst>
          </p:cNvPr>
          <p:cNvCxnSpPr>
            <a:cxnSpLocks/>
          </p:cNvCxnSpPr>
          <p:nvPr/>
        </p:nvCxnSpPr>
        <p:spPr>
          <a:xfrm flipV="1">
            <a:off x="8001989" y="1878054"/>
            <a:ext cx="336817" cy="111057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0499357-0678-7144-AC34-5B5C5525DD20}"/>
              </a:ext>
            </a:extLst>
          </p:cNvPr>
          <p:cNvCxnSpPr>
            <a:cxnSpLocks/>
          </p:cNvCxnSpPr>
          <p:nvPr/>
        </p:nvCxnSpPr>
        <p:spPr>
          <a:xfrm flipH="1" flipV="1">
            <a:off x="2679747" y="4972090"/>
            <a:ext cx="4253627" cy="1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B2B2482-6D6D-F04B-84D2-381BD6B6465B}"/>
              </a:ext>
            </a:extLst>
          </p:cNvPr>
          <p:cNvCxnSpPr>
            <a:cxnSpLocks/>
          </p:cNvCxnSpPr>
          <p:nvPr/>
        </p:nvCxnSpPr>
        <p:spPr>
          <a:xfrm>
            <a:off x="7430288" y="3276191"/>
            <a:ext cx="184829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C25E618-677F-3540-BD7B-D88F28F2A2D9}"/>
              </a:ext>
            </a:extLst>
          </p:cNvPr>
          <p:cNvCxnSpPr>
            <a:cxnSpLocks/>
          </p:cNvCxnSpPr>
          <p:nvPr/>
        </p:nvCxnSpPr>
        <p:spPr>
          <a:xfrm>
            <a:off x="8601914" y="3265032"/>
            <a:ext cx="184829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Graphic 50">
            <a:extLst>
              <a:ext uri="{FF2B5EF4-FFF2-40B4-BE49-F238E27FC236}">
                <a16:creationId xmlns:a16="http://schemas.microsoft.com/office/drawing/2014/main" id="{1DFDB01E-2880-8A4A-A5DE-450D1CDCEE7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3864680" y="2729038"/>
            <a:ext cx="469900" cy="469900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43D86DB0-3602-B24A-AA36-479B6FF1BF05}"/>
              </a:ext>
            </a:extLst>
          </p:cNvPr>
          <p:cNvSpPr txBox="1"/>
          <p:nvPr/>
        </p:nvSpPr>
        <p:spPr>
          <a:xfrm>
            <a:off x="3956631" y="27605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53" name="Graphic 52">
            <a:extLst>
              <a:ext uri="{FF2B5EF4-FFF2-40B4-BE49-F238E27FC236}">
                <a16:creationId xmlns:a16="http://schemas.microsoft.com/office/drawing/2014/main" id="{90960174-65BA-DB45-AEFB-26E3BCBC131A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3886770" y="4510167"/>
            <a:ext cx="469900" cy="469900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8DE9FAB8-6570-734A-87E8-16E1040C020E}"/>
              </a:ext>
            </a:extLst>
          </p:cNvPr>
          <p:cNvSpPr txBox="1"/>
          <p:nvPr/>
        </p:nvSpPr>
        <p:spPr>
          <a:xfrm>
            <a:off x="3978721" y="45417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378AE8F2-B7AF-8D40-A9EF-46971F0363BC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972363" y="3459319"/>
            <a:ext cx="469900" cy="469900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618EB945-E7A6-9947-8F6D-B6D7216B3CCA}"/>
              </a:ext>
            </a:extLst>
          </p:cNvPr>
          <p:cNvSpPr txBox="1"/>
          <p:nvPr/>
        </p:nvSpPr>
        <p:spPr>
          <a:xfrm>
            <a:off x="7064314" y="34908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pic>
        <p:nvPicPr>
          <p:cNvPr id="57" name="Graphic 56">
            <a:extLst>
              <a:ext uri="{FF2B5EF4-FFF2-40B4-BE49-F238E27FC236}">
                <a16:creationId xmlns:a16="http://schemas.microsoft.com/office/drawing/2014/main" id="{80377DFA-D736-944C-AE3B-B8DD39CF32B5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820767" y="3496935"/>
            <a:ext cx="469900" cy="46990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95DEA65-C614-9C46-9F8A-1583BFA7401A}"/>
              </a:ext>
            </a:extLst>
          </p:cNvPr>
          <p:cNvSpPr txBox="1"/>
          <p:nvPr/>
        </p:nvSpPr>
        <p:spPr>
          <a:xfrm>
            <a:off x="8912718" y="35284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CD1E6DEE-E4AD-1140-B9F7-ABFE0A02C989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7860987" y="954119"/>
            <a:ext cx="469900" cy="469900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E190589F-661D-1B4E-BE31-E2D6DB1375EE}"/>
              </a:ext>
            </a:extLst>
          </p:cNvPr>
          <p:cNvSpPr txBox="1"/>
          <p:nvPr/>
        </p:nvSpPr>
        <p:spPr>
          <a:xfrm>
            <a:off x="7952938" y="9856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pic>
        <p:nvPicPr>
          <p:cNvPr id="61" name="Graphic 60">
            <a:extLst>
              <a:ext uri="{FF2B5EF4-FFF2-40B4-BE49-F238E27FC236}">
                <a16:creationId xmlns:a16="http://schemas.microsoft.com/office/drawing/2014/main" id="{26DDF3CD-D20E-E54B-B9E6-EAD9CC8894B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7784724" y="1947953"/>
            <a:ext cx="469900" cy="469900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5977118F-99F1-7B4D-A811-BB679B97FCA3}"/>
              </a:ext>
            </a:extLst>
          </p:cNvPr>
          <p:cNvSpPr txBox="1"/>
          <p:nvPr/>
        </p:nvSpPr>
        <p:spPr>
          <a:xfrm>
            <a:off x="7876675" y="19795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pic>
        <p:nvPicPr>
          <p:cNvPr id="64" name="Graphic 63">
            <a:extLst>
              <a:ext uri="{FF2B5EF4-FFF2-40B4-BE49-F238E27FC236}">
                <a16:creationId xmlns:a16="http://schemas.microsoft.com/office/drawing/2014/main" id="{EFCFA4F0-3E05-9642-BE27-CA9B1F7CE522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9744450" y="4398520"/>
            <a:ext cx="469900" cy="469900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68D6F9C6-97F5-434C-8110-F5BAFA65773E}"/>
              </a:ext>
            </a:extLst>
          </p:cNvPr>
          <p:cNvSpPr txBox="1"/>
          <p:nvPr/>
        </p:nvSpPr>
        <p:spPr>
          <a:xfrm>
            <a:off x="9836401" y="44300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51820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D20CEF3-4420-434A-9D90-2DEB17DFCB77}"/>
              </a:ext>
            </a:extLst>
          </p:cNvPr>
          <p:cNvSpPr/>
          <p:nvPr/>
        </p:nvSpPr>
        <p:spPr>
          <a:xfrm>
            <a:off x="1523409" y="1670599"/>
            <a:ext cx="5032676" cy="383256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3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2AB74B-8A19-8D4E-A3FE-E1CB28F92C03}"/>
              </a:ext>
            </a:extLst>
          </p:cNvPr>
          <p:cNvSpPr/>
          <p:nvPr/>
        </p:nvSpPr>
        <p:spPr>
          <a:xfrm>
            <a:off x="1197157" y="1329687"/>
            <a:ext cx="5686558" cy="4496211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chemeClr val="accent5"/>
              </a:solidFill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4660AE2-3083-AA4B-B6A3-4A1D8FA53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7157" y="1329688"/>
            <a:ext cx="330200" cy="3302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1686650-CD67-694D-92DC-1795FA4E97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01433" y="688796"/>
            <a:ext cx="330200" cy="330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E312F0-178B-4349-891D-0B5A24953F2B}"/>
              </a:ext>
            </a:extLst>
          </p:cNvPr>
          <p:cNvSpPr/>
          <p:nvPr/>
        </p:nvSpPr>
        <p:spPr>
          <a:xfrm>
            <a:off x="901432" y="688796"/>
            <a:ext cx="8376389" cy="54804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ysClr val="windowText" lastClr="000000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2F3A835-E0A9-AD4B-A26B-3128CD099F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13249" y="973482"/>
            <a:ext cx="914400" cy="9144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55BA43DA-400D-BC41-9608-F91822B023A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69397" y="2649010"/>
            <a:ext cx="914400" cy="9144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1C56465D-BAC0-DE44-857D-C10E7634893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313249" y="4370783"/>
            <a:ext cx="914400" cy="91440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0A241AE2-5132-7F43-B824-307096105B1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945242" y="1812414"/>
            <a:ext cx="914400" cy="914400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EA29E976-EF2E-6448-B49D-717C911FC69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0649186" y="4362423"/>
            <a:ext cx="914400" cy="9144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853B9A6-4B6B-A14F-98C7-4500A0A13C8E}"/>
              </a:ext>
            </a:extLst>
          </p:cNvPr>
          <p:cNvSpPr txBox="1"/>
          <p:nvPr/>
        </p:nvSpPr>
        <p:spPr>
          <a:xfrm>
            <a:off x="1180160" y="709383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7227A5-2A94-3F42-B34B-9FA0370D04EA}"/>
              </a:ext>
            </a:extLst>
          </p:cNvPr>
          <p:cNvSpPr txBox="1"/>
          <p:nvPr/>
        </p:nvSpPr>
        <p:spPr>
          <a:xfrm>
            <a:off x="1484695" y="1372935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777409BF-3B04-8D46-8ED6-A4EFCFABDC1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23409" y="1668241"/>
            <a:ext cx="274320" cy="27432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1FEB260-E897-184E-9FFA-152603C3AD47}"/>
              </a:ext>
            </a:extLst>
          </p:cNvPr>
          <p:cNvSpPr txBox="1"/>
          <p:nvPr/>
        </p:nvSpPr>
        <p:spPr>
          <a:xfrm>
            <a:off x="1756333" y="1673915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Private Subnet</a:t>
            </a: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15B90226-D6CA-2D4F-B891-8D6EF660EB7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579898" y="2838707"/>
            <a:ext cx="1645088" cy="13716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9485E412-218E-4445-925F-5C2936601208}"/>
              </a:ext>
            </a:extLst>
          </p:cNvPr>
          <p:cNvSpPr txBox="1"/>
          <p:nvPr/>
        </p:nvSpPr>
        <p:spPr>
          <a:xfrm>
            <a:off x="4811651" y="3299318"/>
            <a:ext cx="1143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Malicious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Instance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87358D7-051F-E140-AE17-B250D6AA7BFC}"/>
              </a:ext>
            </a:extLst>
          </p:cNvPr>
          <p:cNvSpPr txBox="1"/>
          <p:nvPr/>
        </p:nvSpPr>
        <p:spPr>
          <a:xfrm>
            <a:off x="4846149" y="2375185"/>
            <a:ext cx="1143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Elastic IP-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 Threat List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623216-84EA-0E40-B19A-095577A20F2B}"/>
              </a:ext>
            </a:extLst>
          </p:cNvPr>
          <p:cNvSpPr txBox="1"/>
          <p:nvPr/>
        </p:nvSpPr>
        <p:spPr>
          <a:xfrm>
            <a:off x="6907835" y="1840934"/>
            <a:ext cx="899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CloudTrail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904577E-547B-EE40-B4A9-CBF54656F099}"/>
              </a:ext>
            </a:extLst>
          </p:cNvPr>
          <p:cNvSpPr txBox="1"/>
          <p:nvPr/>
        </p:nvSpPr>
        <p:spPr>
          <a:xfrm>
            <a:off x="7509468" y="3486763"/>
            <a:ext cx="1034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CloudWatch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Event Rule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42C93BA-36AC-0D4D-A5B4-6AFFDFC3231E}"/>
              </a:ext>
            </a:extLst>
          </p:cNvPr>
          <p:cNvSpPr txBox="1"/>
          <p:nvPr/>
        </p:nvSpPr>
        <p:spPr>
          <a:xfrm>
            <a:off x="8382461" y="5265527"/>
            <a:ext cx="756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CD3561-D9C2-6745-87B0-2526036F814C}"/>
              </a:ext>
            </a:extLst>
          </p:cNvPr>
          <p:cNvSpPr txBox="1"/>
          <p:nvPr/>
        </p:nvSpPr>
        <p:spPr>
          <a:xfrm>
            <a:off x="8299807" y="1878054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GuardDuty</a:t>
            </a:r>
            <a:endParaRPr lang="en-US" sz="120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4814EA6-8146-AF4D-96C2-89B1F02B9859}"/>
              </a:ext>
            </a:extLst>
          </p:cNvPr>
          <p:cNvCxnSpPr>
            <a:cxnSpLocks/>
          </p:cNvCxnSpPr>
          <p:nvPr/>
        </p:nvCxnSpPr>
        <p:spPr>
          <a:xfrm flipH="1">
            <a:off x="9277822" y="4839723"/>
            <a:ext cx="130084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7AA32B7-3372-CB4F-A59A-A8F1CED83EFA}"/>
              </a:ext>
            </a:extLst>
          </p:cNvPr>
          <p:cNvCxnSpPr>
            <a:cxnSpLocks/>
          </p:cNvCxnSpPr>
          <p:nvPr/>
        </p:nvCxnSpPr>
        <p:spPr>
          <a:xfrm>
            <a:off x="7873802" y="1428854"/>
            <a:ext cx="45764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3B66BBF-C295-F949-8AE3-1B7EE18BE864}"/>
              </a:ext>
            </a:extLst>
          </p:cNvPr>
          <p:cNvCxnSpPr>
            <a:cxnSpLocks/>
          </p:cNvCxnSpPr>
          <p:nvPr/>
        </p:nvCxnSpPr>
        <p:spPr>
          <a:xfrm flipH="1" flipV="1">
            <a:off x="8741023" y="3267100"/>
            <a:ext cx="1" cy="108623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262148E-5A65-C84E-8622-B0A7102869A7}"/>
              </a:ext>
            </a:extLst>
          </p:cNvPr>
          <p:cNvCxnSpPr>
            <a:cxnSpLocks/>
          </p:cNvCxnSpPr>
          <p:nvPr/>
        </p:nvCxnSpPr>
        <p:spPr>
          <a:xfrm flipV="1">
            <a:off x="7956269" y="1878054"/>
            <a:ext cx="336817" cy="111057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C25E618-677F-3540-BD7B-D88F28F2A2D9}"/>
              </a:ext>
            </a:extLst>
          </p:cNvPr>
          <p:cNvCxnSpPr>
            <a:cxnSpLocks/>
          </p:cNvCxnSpPr>
          <p:nvPr/>
        </p:nvCxnSpPr>
        <p:spPr>
          <a:xfrm>
            <a:off x="8556194" y="3265032"/>
            <a:ext cx="184829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Graphic 56">
            <a:extLst>
              <a:ext uri="{FF2B5EF4-FFF2-40B4-BE49-F238E27FC236}">
                <a16:creationId xmlns:a16="http://schemas.microsoft.com/office/drawing/2014/main" id="{80377DFA-D736-944C-AE3B-B8DD39CF32B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775047" y="3496935"/>
            <a:ext cx="469900" cy="46990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95DEA65-C614-9C46-9F8A-1583BFA7401A}"/>
              </a:ext>
            </a:extLst>
          </p:cNvPr>
          <p:cNvSpPr txBox="1"/>
          <p:nvPr/>
        </p:nvSpPr>
        <p:spPr>
          <a:xfrm>
            <a:off x="8866998" y="35284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CD1E6DEE-E4AD-1140-B9F7-ABFE0A02C989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846901" y="952291"/>
            <a:ext cx="469900" cy="469900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E190589F-661D-1B4E-BE31-E2D6DB1375EE}"/>
              </a:ext>
            </a:extLst>
          </p:cNvPr>
          <p:cNvSpPr txBox="1"/>
          <p:nvPr/>
        </p:nvSpPr>
        <p:spPr>
          <a:xfrm>
            <a:off x="7938852" y="983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pic>
        <p:nvPicPr>
          <p:cNvPr id="61" name="Graphic 60">
            <a:extLst>
              <a:ext uri="{FF2B5EF4-FFF2-40B4-BE49-F238E27FC236}">
                <a16:creationId xmlns:a16="http://schemas.microsoft.com/office/drawing/2014/main" id="{26DDF3CD-D20E-E54B-B9E6-EAD9CC8894B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661391" y="2211959"/>
            <a:ext cx="469900" cy="469900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5977118F-99F1-7B4D-A811-BB679B97FCA3}"/>
              </a:ext>
            </a:extLst>
          </p:cNvPr>
          <p:cNvSpPr txBox="1"/>
          <p:nvPr/>
        </p:nvSpPr>
        <p:spPr>
          <a:xfrm>
            <a:off x="7753342" y="22435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pic>
        <p:nvPicPr>
          <p:cNvPr id="63" name="Graphic 62">
            <a:extLst>
              <a:ext uri="{FF2B5EF4-FFF2-40B4-BE49-F238E27FC236}">
                <a16:creationId xmlns:a16="http://schemas.microsoft.com/office/drawing/2014/main" id="{2C6A8663-CB81-D845-8445-5427632605E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6941649" y="980395"/>
            <a:ext cx="914400" cy="914400"/>
          </a:xfrm>
          <a:prstGeom prst="rect">
            <a:avLst/>
          </a:prstGeom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F6CF8965-B14A-3745-B344-9303376A14D4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5859642" y="698612"/>
            <a:ext cx="469900" cy="469900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FD3A721A-4FAE-914C-A24C-3C9101AFE9F0}"/>
              </a:ext>
            </a:extLst>
          </p:cNvPr>
          <p:cNvSpPr txBox="1"/>
          <p:nvPr/>
        </p:nvSpPr>
        <p:spPr>
          <a:xfrm>
            <a:off x="5746757" y="114011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API</a:t>
            </a:r>
          </a:p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Endpoint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5CD8902-94B4-5240-B16B-C7C1D69E3266}"/>
              </a:ext>
            </a:extLst>
          </p:cNvPr>
          <p:cNvCxnSpPr>
            <a:cxnSpLocks/>
          </p:cNvCxnSpPr>
          <p:nvPr/>
        </p:nvCxnSpPr>
        <p:spPr>
          <a:xfrm flipH="1">
            <a:off x="5508588" y="933562"/>
            <a:ext cx="35105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869199A-1C61-3D47-8726-239F3851EDD4}"/>
              </a:ext>
            </a:extLst>
          </p:cNvPr>
          <p:cNvCxnSpPr>
            <a:cxnSpLocks/>
          </p:cNvCxnSpPr>
          <p:nvPr/>
        </p:nvCxnSpPr>
        <p:spPr>
          <a:xfrm>
            <a:off x="5505228" y="933562"/>
            <a:ext cx="0" cy="1259935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>
            <a:extLst>
              <a:ext uri="{FF2B5EF4-FFF2-40B4-BE49-F238E27FC236}">
                <a16:creationId xmlns:a16="http://schemas.microsoft.com/office/drawing/2014/main" id="{F07F4D1A-B81F-784C-B2D3-267D558F151B}"/>
              </a:ext>
            </a:extLst>
          </p:cNvPr>
          <p:cNvCxnSpPr>
            <a:cxnSpLocks/>
          </p:cNvCxnSpPr>
          <p:nvPr/>
        </p:nvCxnSpPr>
        <p:spPr>
          <a:xfrm>
            <a:off x="6317061" y="939148"/>
            <a:ext cx="566654" cy="200961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Graphic 69">
            <a:extLst>
              <a:ext uri="{FF2B5EF4-FFF2-40B4-BE49-F238E27FC236}">
                <a16:creationId xmlns:a16="http://schemas.microsoft.com/office/drawing/2014/main" id="{033D2838-594A-BF40-A2AA-FA5613C3635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027484" y="1350911"/>
            <a:ext cx="469900" cy="469900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EA53D982-51BA-E64A-989F-CF416AD00E85}"/>
              </a:ext>
            </a:extLst>
          </p:cNvPr>
          <p:cNvSpPr txBox="1"/>
          <p:nvPr/>
        </p:nvSpPr>
        <p:spPr>
          <a:xfrm>
            <a:off x="5119435" y="13824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72" name="Graphic 71">
            <a:extLst>
              <a:ext uri="{FF2B5EF4-FFF2-40B4-BE49-F238E27FC236}">
                <a16:creationId xmlns:a16="http://schemas.microsoft.com/office/drawing/2014/main" id="{26C323F2-4A7C-8D48-8711-81FF52DCF5F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9642489" y="4349504"/>
            <a:ext cx="469900" cy="469900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62D93CDE-ED6A-1549-9A05-F4B58B584CEB}"/>
              </a:ext>
            </a:extLst>
          </p:cNvPr>
          <p:cNvSpPr txBox="1"/>
          <p:nvPr/>
        </p:nvSpPr>
        <p:spPr>
          <a:xfrm>
            <a:off x="9734440" y="43810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8723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34E33F-C82F-A140-87CF-567B47C8966C}"/>
              </a:ext>
            </a:extLst>
          </p:cNvPr>
          <p:cNvSpPr/>
          <p:nvPr/>
        </p:nvSpPr>
        <p:spPr>
          <a:xfrm>
            <a:off x="1557699" y="2070649"/>
            <a:ext cx="5032676" cy="383256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3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655121-84C7-A446-AB3A-A998A2843268}"/>
              </a:ext>
            </a:extLst>
          </p:cNvPr>
          <p:cNvSpPr/>
          <p:nvPr/>
        </p:nvSpPr>
        <p:spPr>
          <a:xfrm>
            <a:off x="1231447" y="1729737"/>
            <a:ext cx="5686558" cy="4496211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chemeClr val="accent5"/>
              </a:solidFill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6BF02EF-DFE7-0F41-9EB2-644E24AD5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31447" y="1729738"/>
            <a:ext cx="330200" cy="3302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7FE862BC-05C3-104E-A2A7-5904192484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5723" y="1088846"/>
            <a:ext cx="330200" cy="3302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1C2E1E1-365A-304A-AE87-ED4300F528D2}"/>
              </a:ext>
            </a:extLst>
          </p:cNvPr>
          <p:cNvSpPr/>
          <p:nvPr/>
        </p:nvSpPr>
        <p:spPr>
          <a:xfrm>
            <a:off x="935722" y="1088846"/>
            <a:ext cx="8376389" cy="54804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ysClr val="windowText" lastClr="000000"/>
              </a:solidFill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151F42B3-6DF1-F04C-8539-6A36425578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47539" y="1373532"/>
            <a:ext cx="914400" cy="9144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FD0889AC-CFAE-6B4B-B23F-7F6950DE87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603687" y="3049060"/>
            <a:ext cx="914400" cy="9144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4BCDE101-0959-924F-86A0-6561FD30871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47539" y="4770833"/>
            <a:ext cx="914400" cy="914400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8FD2BF09-4B1F-6B46-B47C-AF9DB9D4A6C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683476" y="4762473"/>
            <a:ext cx="914400" cy="914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0EDF14A-7BAA-F14E-8FBE-EEB94CAA0F32}"/>
              </a:ext>
            </a:extLst>
          </p:cNvPr>
          <p:cNvSpPr txBox="1"/>
          <p:nvPr/>
        </p:nvSpPr>
        <p:spPr>
          <a:xfrm>
            <a:off x="1214450" y="1109433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D10E82-EE5C-D54A-A643-99CE9B74E51C}"/>
              </a:ext>
            </a:extLst>
          </p:cNvPr>
          <p:cNvSpPr txBox="1"/>
          <p:nvPr/>
        </p:nvSpPr>
        <p:spPr>
          <a:xfrm>
            <a:off x="1518985" y="1772985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FD99A4E-BAB3-8642-9BA0-58232EE7BBD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557699" y="2068291"/>
            <a:ext cx="274320" cy="2743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7EBE5AE-3384-C14C-AB3D-8AC044C09A1B}"/>
              </a:ext>
            </a:extLst>
          </p:cNvPr>
          <p:cNvSpPr txBox="1"/>
          <p:nvPr/>
        </p:nvSpPr>
        <p:spPr>
          <a:xfrm>
            <a:off x="1790623" y="2073965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Private Subnet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D125A9-C6B5-1C4A-A1AF-D9BCE0648C03}"/>
              </a:ext>
            </a:extLst>
          </p:cNvPr>
          <p:cNvSpPr txBox="1"/>
          <p:nvPr/>
        </p:nvSpPr>
        <p:spPr>
          <a:xfrm>
            <a:off x="6942125" y="2240984"/>
            <a:ext cx="899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CloudTrail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8CA636-5C08-724F-8D96-D6A0D16AAFC8}"/>
              </a:ext>
            </a:extLst>
          </p:cNvPr>
          <p:cNvSpPr txBox="1"/>
          <p:nvPr/>
        </p:nvSpPr>
        <p:spPr>
          <a:xfrm>
            <a:off x="7543758" y="3886813"/>
            <a:ext cx="1034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CloudWatch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Event Rule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0BE7F99-BF73-ED46-BA0C-CB2E18273086}"/>
              </a:ext>
            </a:extLst>
          </p:cNvPr>
          <p:cNvSpPr txBox="1"/>
          <p:nvPr/>
        </p:nvSpPr>
        <p:spPr>
          <a:xfrm>
            <a:off x="8416751" y="5665577"/>
            <a:ext cx="756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A808C31-E992-664B-866C-96725030483A}"/>
              </a:ext>
            </a:extLst>
          </p:cNvPr>
          <p:cNvSpPr txBox="1"/>
          <p:nvPr/>
        </p:nvSpPr>
        <p:spPr>
          <a:xfrm>
            <a:off x="8334097" y="2278104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</a:t>
            </a:r>
          </a:p>
          <a:p>
            <a:pPr algn="ctr"/>
            <a:r>
              <a:rPr lang="en-US" sz="12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GuardDuty</a:t>
            </a:r>
            <a:endParaRPr lang="en-US" sz="120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36184EE-64F7-2F47-9CB3-726C01645316}"/>
              </a:ext>
            </a:extLst>
          </p:cNvPr>
          <p:cNvCxnSpPr>
            <a:cxnSpLocks/>
          </p:cNvCxnSpPr>
          <p:nvPr/>
        </p:nvCxnSpPr>
        <p:spPr>
          <a:xfrm flipH="1">
            <a:off x="9312112" y="5239773"/>
            <a:ext cx="130084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C488199-C8C5-1B4B-9ECE-39A8CF6DA602}"/>
              </a:ext>
            </a:extLst>
          </p:cNvPr>
          <p:cNvCxnSpPr>
            <a:cxnSpLocks/>
          </p:cNvCxnSpPr>
          <p:nvPr/>
        </p:nvCxnSpPr>
        <p:spPr>
          <a:xfrm>
            <a:off x="7908092" y="1828904"/>
            <a:ext cx="45764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8FDA30E-1A01-ED46-B078-89FEA6DBC1E7}"/>
              </a:ext>
            </a:extLst>
          </p:cNvPr>
          <p:cNvCxnSpPr>
            <a:cxnSpLocks/>
          </p:cNvCxnSpPr>
          <p:nvPr/>
        </p:nvCxnSpPr>
        <p:spPr>
          <a:xfrm flipH="1" flipV="1">
            <a:off x="8775313" y="3667150"/>
            <a:ext cx="1" cy="108623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9C7F02A-1004-5C46-BFF1-98971C595AB7}"/>
              </a:ext>
            </a:extLst>
          </p:cNvPr>
          <p:cNvCxnSpPr>
            <a:cxnSpLocks/>
          </p:cNvCxnSpPr>
          <p:nvPr/>
        </p:nvCxnSpPr>
        <p:spPr>
          <a:xfrm flipV="1">
            <a:off x="7990559" y="2278104"/>
            <a:ext cx="336817" cy="111057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2A65054-CB87-544D-8805-AEEDE3706A1A}"/>
              </a:ext>
            </a:extLst>
          </p:cNvPr>
          <p:cNvCxnSpPr>
            <a:cxnSpLocks/>
          </p:cNvCxnSpPr>
          <p:nvPr/>
        </p:nvCxnSpPr>
        <p:spPr>
          <a:xfrm>
            <a:off x="8590484" y="3665082"/>
            <a:ext cx="184829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phic 29">
            <a:extLst>
              <a:ext uri="{FF2B5EF4-FFF2-40B4-BE49-F238E27FC236}">
                <a16:creationId xmlns:a16="http://schemas.microsoft.com/office/drawing/2014/main" id="{BF97E596-8910-B342-AAD0-2FE41198DF2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809337" y="3896985"/>
            <a:ext cx="469900" cy="4699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65AEE035-1281-4241-B8C3-D1A073C66DFB}"/>
              </a:ext>
            </a:extLst>
          </p:cNvPr>
          <p:cNvSpPr txBox="1"/>
          <p:nvPr/>
        </p:nvSpPr>
        <p:spPr>
          <a:xfrm>
            <a:off x="8901288" y="39285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5672B514-37C5-174A-A8FF-269F41D7659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592507" y="495088"/>
            <a:ext cx="469900" cy="4699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8E4E4A85-6F3C-0644-B846-EFEFB4368B44}"/>
              </a:ext>
            </a:extLst>
          </p:cNvPr>
          <p:cNvSpPr txBox="1"/>
          <p:nvPr/>
        </p:nvSpPr>
        <p:spPr>
          <a:xfrm>
            <a:off x="5684458" y="5266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32CF292B-864D-534A-BE90-64E730D18DE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695681" y="2612009"/>
            <a:ext cx="469900" cy="46990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CB284421-2ECA-2341-AB40-32A660CCF60C}"/>
              </a:ext>
            </a:extLst>
          </p:cNvPr>
          <p:cNvSpPr txBox="1"/>
          <p:nvPr/>
        </p:nvSpPr>
        <p:spPr>
          <a:xfrm>
            <a:off x="7787632" y="26435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32AA6618-C465-1D4D-A0A8-0A93239B590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975939" y="1380445"/>
            <a:ext cx="914400" cy="914400"/>
          </a:xfrm>
          <a:prstGeom prst="rect">
            <a:avLst/>
          </a:prstGeom>
        </p:spPr>
      </p:pic>
      <p:pic>
        <p:nvPicPr>
          <p:cNvPr id="37" name="Graphic 36">
            <a:extLst>
              <a:ext uri="{FF2B5EF4-FFF2-40B4-BE49-F238E27FC236}">
                <a16:creationId xmlns:a16="http://schemas.microsoft.com/office/drawing/2014/main" id="{F642D0DE-7DB8-8C4C-8E1C-DF673AE02F92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893932" y="1098662"/>
            <a:ext cx="469900" cy="46990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893B0616-6053-D245-9B9E-251384130E92}"/>
              </a:ext>
            </a:extLst>
          </p:cNvPr>
          <p:cNvSpPr txBox="1"/>
          <p:nvPr/>
        </p:nvSpPr>
        <p:spPr>
          <a:xfrm>
            <a:off x="5781047" y="154016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API</a:t>
            </a:r>
          </a:p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Endpoint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D6948FB-F6AC-864D-A9F6-A90B28B4DBDB}"/>
              </a:ext>
            </a:extLst>
          </p:cNvPr>
          <p:cNvCxnSpPr>
            <a:cxnSpLocks/>
          </p:cNvCxnSpPr>
          <p:nvPr/>
        </p:nvCxnSpPr>
        <p:spPr>
          <a:xfrm flipH="1">
            <a:off x="5542878" y="1346930"/>
            <a:ext cx="35105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2CBAE60-34AC-9E42-90E9-3BAA83679E42}"/>
              </a:ext>
            </a:extLst>
          </p:cNvPr>
          <p:cNvCxnSpPr>
            <a:cxnSpLocks/>
          </p:cNvCxnSpPr>
          <p:nvPr/>
        </p:nvCxnSpPr>
        <p:spPr>
          <a:xfrm>
            <a:off x="5539518" y="434340"/>
            <a:ext cx="0" cy="918001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6492D6A1-0E07-8343-8B2B-8CAE1AD87F1D}"/>
              </a:ext>
            </a:extLst>
          </p:cNvPr>
          <p:cNvCxnSpPr>
            <a:cxnSpLocks/>
          </p:cNvCxnSpPr>
          <p:nvPr/>
        </p:nvCxnSpPr>
        <p:spPr>
          <a:xfrm>
            <a:off x="6351351" y="1339198"/>
            <a:ext cx="566654" cy="200961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Graphic 41">
            <a:extLst>
              <a:ext uri="{FF2B5EF4-FFF2-40B4-BE49-F238E27FC236}">
                <a16:creationId xmlns:a16="http://schemas.microsoft.com/office/drawing/2014/main" id="{5799F9B1-B188-6E45-9CBE-BEE4BFDEEA5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163320" y="1191154"/>
            <a:ext cx="469900" cy="469900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3594D3AD-0D14-B04A-B8E0-FAB0A7730C20}"/>
              </a:ext>
            </a:extLst>
          </p:cNvPr>
          <p:cNvSpPr txBox="1"/>
          <p:nvPr/>
        </p:nvSpPr>
        <p:spPr>
          <a:xfrm>
            <a:off x="3255271" y="12227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44" name="Graphic 43">
            <a:extLst>
              <a:ext uri="{FF2B5EF4-FFF2-40B4-BE49-F238E27FC236}">
                <a16:creationId xmlns:a16="http://schemas.microsoft.com/office/drawing/2014/main" id="{F085F6F2-3ACF-DA47-B1B6-86D4D98E5DB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676779" y="4749554"/>
            <a:ext cx="469900" cy="469900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D755B65F-1350-ED48-93EF-9A0F44DC8CA0}"/>
              </a:ext>
            </a:extLst>
          </p:cNvPr>
          <p:cNvSpPr txBox="1"/>
          <p:nvPr/>
        </p:nvSpPr>
        <p:spPr>
          <a:xfrm>
            <a:off x="9768730" y="47811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pic>
        <p:nvPicPr>
          <p:cNvPr id="46" name="Graphic 45">
            <a:extLst>
              <a:ext uri="{FF2B5EF4-FFF2-40B4-BE49-F238E27FC236}">
                <a16:creationId xmlns:a16="http://schemas.microsoft.com/office/drawing/2014/main" id="{7C7A648C-05D1-9D44-9ECE-E8129F9E5A0D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77488" y="3208663"/>
            <a:ext cx="1645088" cy="13716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C9B71645-330F-4E4D-9B98-301E4943C53D}"/>
              </a:ext>
            </a:extLst>
          </p:cNvPr>
          <p:cNvSpPr txBox="1"/>
          <p:nvPr/>
        </p:nvSpPr>
        <p:spPr>
          <a:xfrm>
            <a:off x="2509241" y="3669274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Compromised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Instance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9CA591C9-1F9D-924B-91B4-B46A84ACFF89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005597" y="-6559"/>
            <a:ext cx="635000" cy="635000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DF071646-C353-8C49-AA08-4174E37C7F5A}"/>
              </a:ext>
            </a:extLst>
          </p:cNvPr>
          <p:cNvSpPr txBox="1"/>
          <p:nvPr/>
        </p:nvSpPr>
        <p:spPr>
          <a:xfrm>
            <a:off x="1775326" y="585752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Remote Host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D51C749-C334-9247-8D7B-83A9805BF087}"/>
              </a:ext>
            </a:extLst>
          </p:cNvPr>
          <p:cNvCxnSpPr>
            <a:cxnSpLocks/>
          </p:cNvCxnSpPr>
          <p:nvPr/>
        </p:nvCxnSpPr>
        <p:spPr>
          <a:xfrm flipV="1">
            <a:off x="3007337" y="516979"/>
            <a:ext cx="744" cy="234756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61DC26B-262C-7147-9504-CD147CA434FA}"/>
              </a:ext>
            </a:extLst>
          </p:cNvPr>
          <p:cNvCxnSpPr>
            <a:cxnSpLocks/>
          </p:cNvCxnSpPr>
          <p:nvPr/>
        </p:nvCxnSpPr>
        <p:spPr>
          <a:xfrm flipV="1">
            <a:off x="2640597" y="519308"/>
            <a:ext cx="351972" cy="138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CDA9A1D-6198-4746-BAF4-7B93EB9F0081}"/>
              </a:ext>
            </a:extLst>
          </p:cNvPr>
          <p:cNvCxnSpPr>
            <a:cxnSpLocks/>
          </p:cNvCxnSpPr>
          <p:nvPr/>
        </p:nvCxnSpPr>
        <p:spPr>
          <a:xfrm>
            <a:off x="2698525" y="434340"/>
            <a:ext cx="45764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9634E6F-3B8A-5D4B-A272-0D10BA019395}"/>
              </a:ext>
            </a:extLst>
          </p:cNvPr>
          <p:cNvCxnSpPr>
            <a:cxnSpLocks/>
          </p:cNvCxnSpPr>
          <p:nvPr/>
        </p:nvCxnSpPr>
        <p:spPr>
          <a:xfrm>
            <a:off x="3156165" y="434340"/>
            <a:ext cx="0" cy="2412619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891DEC8F-679D-644E-914B-9CF006ACD123}"/>
              </a:ext>
            </a:extLst>
          </p:cNvPr>
          <p:cNvSpPr txBox="1"/>
          <p:nvPr/>
        </p:nvSpPr>
        <p:spPr>
          <a:xfrm>
            <a:off x="2688621" y="2864542"/>
            <a:ext cx="830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Credential</a:t>
            </a:r>
          </a:p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Exfiltration</a:t>
            </a: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6F4D1EAD-41B1-6C4B-8B91-A35C8C22092C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630840" y="-4058"/>
            <a:ext cx="635000" cy="635000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15713A5A-1BED-B34C-91AF-2A04A0ACCC53}"/>
              </a:ext>
            </a:extLst>
          </p:cNvPr>
          <p:cNvSpPr txBox="1"/>
          <p:nvPr/>
        </p:nvSpPr>
        <p:spPr>
          <a:xfrm>
            <a:off x="4340151" y="588045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Compromised 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Credentials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08AEE0D-DD86-0C44-9B77-80B07CF5FD45}"/>
              </a:ext>
            </a:extLst>
          </p:cNvPr>
          <p:cNvCxnSpPr>
            <a:cxnSpLocks/>
          </p:cNvCxnSpPr>
          <p:nvPr/>
        </p:nvCxnSpPr>
        <p:spPr>
          <a:xfrm>
            <a:off x="5265840" y="434340"/>
            <a:ext cx="273678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8691398-39DA-9B45-B022-7945110BF8F0}"/>
              </a:ext>
            </a:extLst>
          </p:cNvPr>
          <p:cNvCxnSpPr>
            <a:cxnSpLocks/>
          </p:cNvCxnSpPr>
          <p:nvPr/>
        </p:nvCxnSpPr>
        <p:spPr>
          <a:xfrm flipH="1">
            <a:off x="2509928" y="127730"/>
            <a:ext cx="2120912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ADA8DC1-F4E8-6D40-B56C-119DBB8E1B3F}"/>
              </a:ext>
            </a:extLst>
          </p:cNvPr>
          <p:cNvSpPr txBox="1"/>
          <p:nvPr/>
        </p:nvSpPr>
        <p:spPr>
          <a:xfrm>
            <a:off x="3057472" y="80924"/>
            <a:ext cx="9236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Assume Role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2461E270-A275-E843-B546-95E06FE1E55A}"/>
              </a:ext>
            </a:extLst>
          </p:cNvPr>
          <p:cNvCxnSpPr>
            <a:cxnSpLocks/>
          </p:cNvCxnSpPr>
          <p:nvPr/>
        </p:nvCxnSpPr>
        <p:spPr>
          <a:xfrm flipH="1">
            <a:off x="4630840" y="127730"/>
            <a:ext cx="11261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Graphic 82">
            <a:extLst>
              <a:ext uri="{FF2B5EF4-FFF2-40B4-BE49-F238E27FC236}">
                <a16:creationId xmlns:a16="http://schemas.microsoft.com/office/drawing/2014/main" id="{4F2E141A-32D4-3246-8D96-06556EDC077A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952028" y="4751177"/>
            <a:ext cx="914400" cy="914400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9D028C18-87B4-F84E-A498-610DD85AA70A}"/>
              </a:ext>
            </a:extLst>
          </p:cNvPr>
          <p:cNvSpPr txBox="1"/>
          <p:nvPr/>
        </p:nvSpPr>
        <p:spPr>
          <a:xfrm>
            <a:off x="7013926" y="5654281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Lambda</a:t>
            </a:r>
          </a:p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Function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0C535057-E094-6E44-AFEB-A91AFFFAA25C}"/>
              </a:ext>
            </a:extLst>
          </p:cNvPr>
          <p:cNvCxnSpPr>
            <a:cxnSpLocks/>
          </p:cNvCxnSpPr>
          <p:nvPr/>
        </p:nvCxnSpPr>
        <p:spPr>
          <a:xfrm flipH="1" flipV="1">
            <a:off x="7409226" y="3664945"/>
            <a:ext cx="1" cy="108623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94781457-0678-6044-8A4D-D5C62073B1F8}"/>
              </a:ext>
            </a:extLst>
          </p:cNvPr>
          <p:cNvCxnSpPr>
            <a:cxnSpLocks/>
          </p:cNvCxnSpPr>
          <p:nvPr/>
        </p:nvCxnSpPr>
        <p:spPr>
          <a:xfrm>
            <a:off x="7408828" y="3664945"/>
            <a:ext cx="184829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Graphic 86">
            <a:extLst>
              <a:ext uri="{FF2B5EF4-FFF2-40B4-BE49-F238E27FC236}">
                <a16:creationId xmlns:a16="http://schemas.microsoft.com/office/drawing/2014/main" id="{4879DC6B-DE92-2341-81F4-1D2F95C2595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950903" y="3848073"/>
            <a:ext cx="469900" cy="469900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02A8F335-9322-E240-98DB-3428BE3ED692}"/>
              </a:ext>
            </a:extLst>
          </p:cNvPr>
          <p:cNvSpPr txBox="1"/>
          <p:nvPr/>
        </p:nvSpPr>
        <p:spPr>
          <a:xfrm>
            <a:off x="7042854" y="38796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11D5FC05-542B-CD48-818E-C719FA8D2561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971162" y="4274649"/>
            <a:ext cx="635000" cy="635000"/>
          </a:xfrm>
          <a:prstGeom prst="rect">
            <a:avLst/>
          </a:prstGeom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D71571E7-0310-814B-94BB-82F36FA89B14}"/>
              </a:ext>
            </a:extLst>
          </p:cNvPr>
          <p:cNvSpPr txBox="1"/>
          <p:nvPr/>
        </p:nvSpPr>
        <p:spPr>
          <a:xfrm>
            <a:off x="4929289" y="4757789"/>
            <a:ext cx="80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IAM Role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A16929E8-3164-5D4B-A61C-80DEFF9F3FCE}"/>
              </a:ext>
            </a:extLst>
          </p:cNvPr>
          <p:cNvCxnSpPr>
            <a:cxnSpLocks/>
          </p:cNvCxnSpPr>
          <p:nvPr/>
        </p:nvCxnSpPr>
        <p:spPr>
          <a:xfrm>
            <a:off x="5827457" y="5251065"/>
            <a:ext cx="1123446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125C37C-F8EF-A845-A513-1D9C476E7D0A}"/>
              </a:ext>
            </a:extLst>
          </p:cNvPr>
          <p:cNvCxnSpPr>
            <a:cxnSpLocks/>
          </p:cNvCxnSpPr>
          <p:nvPr/>
        </p:nvCxnSpPr>
        <p:spPr>
          <a:xfrm>
            <a:off x="5827457" y="4580263"/>
            <a:ext cx="0" cy="670802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44190F1C-8CB5-4946-871C-C20930921147}"/>
              </a:ext>
            </a:extLst>
          </p:cNvPr>
          <p:cNvCxnSpPr>
            <a:cxnSpLocks/>
          </p:cNvCxnSpPr>
          <p:nvPr/>
        </p:nvCxnSpPr>
        <p:spPr>
          <a:xfrm>
            <a:off x="5606162" y="4592149"/>
            <a:ext cx="22882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1" name="Graphic 100">
            <a:extLst>
              <a:ext uri="{FF2B5EF4-FFF2-40B4-BE49-F238E27FC236}">
                <a16:creationId xmlns:a16="http://schemas.microsoft.com/office/drawing/2014/main" id="{CE914FA6-C7E0-154E-A412-17666378503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975672" y="4775519"/>
            <a:ext cx="469900" cy="469900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6732C2B4-C6DB-964F-AD68-9AE74DC8AA8D}"/>
              </a:ext>
            </a:extLst>
          </p:cNvPr>
          <p:cNvSpPr txBox="1"/>
          <p:nvPr/>
        </p:nvSpPr>
        <p:spPr>
          <a:xfrm>
            <a:off x="6067623" y="48070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201798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376</Words>
  <Application>Microsoft Macintosh PowerPoint</Application>
  <PresentationFormat>Widescreen</PresentationFormat>
  <Paragraphs>147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Amazon Ember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23</cp:revision>
  <dcterms:created xsi:type="dcterms:W3CDTF">2019-08-06T17:44:41Z</dcterms:created>
  <dcterms:modified xsi:type="dcterms:W3CDTF">2019-11-12T20:45:54Z</dcterms:modified>
</cp:coreProperties>
</file>