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4" r:id="rId4"/>
  </p:sldMasterIdLst>
  <p:notesMasterIdLst>
    <p:notesMasterId r:id="rId13"/>
  </p:notesMasterIdLst>
  <p:handoutMasterIdLst>
    <p:handoutMasterId r:id="rId14"/>
  </p:handoutMasterIdLst>
  <p:sldIdLst>
    <p:sldId id="1535" r:id="rId5"/>
    <p:sldId id="1540" r:id="rId6"/>
    <p:sldId id="1550" r:id="rId7"/>
    <p:sldId id="1541" r:id="rId8"/>
    <p:sldId id="1542" r:id="rId9"/>
    <p:sldId id="1525" r:id="rId10"/>
    <p:sldId id="1549" r:id="rId11"/>
    <p:sldId id="1529" r:id="rId12"/>
  </p:sldIdLst>
  <p:sldSz cx="14630400" cy="8229600"/>
  <p:notesSz cx="6858000" cy="9144000"/>
  <p:defaultTextStyle>
    <a:defPPr>
      <a:defRPr lang="en-US"/>
    </a:defPPr>
    <a:lvl1pPr marL="0" algn="l" defTabSz="731520" rtl="0" eaLnBrk="1" latinLnBrk="0" hangingPunct="1">
      <a:defRPr sz="2880" kern="1200">
        <a:solidFill>
          <a:schemeClr val="tx1"/>
        </a:solidFill>
        <a:latin typeface="+mn-lt"/>
        <a:ea typeface="+mn-ea"/>
        <a:cs typeface="+mn-cs"/>
      </a:defRPr>
    </a:lvl1pPr>
    <a:lvl2pPr marL="731520" algn="l" defTabSz="731520" rtl="0" eaLnBrk="1" latinLnBrk="0" hangingPunct="1">
      <a:defRPr sz="2880" kern="1200">
        <a:solidFill>
          <a:schemeClr val="tx1"/>
        </a:solidFill>
        <a:latin typeface="+mn-lt"/>
        <a:ea typeface="+mn-ea"/>
        <a:cs typeface="+mn-cs"/>
      </a:defRPr>
    </a:lvl2pPr>
    <a:lvl3pPr marL="1463040" algn="l" defTabSz="731520" rtl="0" eaLnBrk="1" latinLnBrk="0" hangingPunct="1">
      <a:defRPr sz="2880" kern="1200">
        <a:solidFill>
          <a:schemeClr val="tx1"/>
        </a:solidFill>
        <a:latin typeface="+mn-lt"/>
        <a:ea typeface="+mn-ea"/>
        <a:cs typeface="+mn-cs"/>
      </a:defRPr>
    </a:lvl3pPr>
    <a:lvl4pPr marL="2194560" algn="l" defTabSz="731520" rtl="0" eaLnBrk="1" latinLnBrk="0" hangingPunct="1">
      <a:defRPr sz="2880" kern="1200">
        <a:solidFill>
          <a:schemeClr val="tx1"/>
        </a:solidFill>
        <a:latin typeface="+mn-lt"/>
        <a:ea typeface="+mn-ea"/>
        <a:cs typeface="+mn-cs"/>
      </a:defRPr>
    </a:lvl4pPr>
    <a:lvl5pPr marL="2926080" algn="l" defTabSz="731520" rtl="0" eaLnBrk="1" latinLnBrk="0" hangingPunct="1">
      <a:defRPr sz="2880" kern="1200">
        <a:solidFill>
          <a:schemeClr val="tx1"/>
        </a:solidFill>
        <a:latin typeface="+mn-lt"/>
        <a:ea typeface="+mn-ea"/>
        <a:cs typeface="+mn-cs"/>
      </a:defRPr>
    </a:lvl5pPr>
    <a:lvl6pPr marL="3657600" algn="l" defTabSz="731520" rtl="0" eaLnBrk="1" latinLnBrk="0" hangingPunct="1">
      <a:defRPr sz="2880" kern="1200">
        <a:solidFill>
          <a:schemeClr val="tx1"/>
        </a:solidFill>
        <a:latin typeface="+mn-lt"/>
        <a:ea typeface="+mn-ea"/>
        <a:cs typeface="+mn-cs"/>
      </a:defRPr>
    </a:lvl6pPr>
    <a:lvl7pPr marL="4389120" algn="l" defTabSz="731520" rtl="0" eaLnBrk="1" latinLnBrk="0" hangingPunct="1">
      <a:defRPr sz="2880" kern="1200">
        <a:solidFill>
          <a:schemeClr val="tx1"/>
        </a:solidFill>
        <a:latin typeface="+mn-lt"/>
        <a:ea typeface="+mn-ea"/>
        <a:cs typeface="+mn-cs"/>
      </a:defRPr>
    </a:lvl7pPr>
    <a:lvl8pPr marL="5120640" algn="l" defTabSz="731520" rtl="0" eaLnBrk="1" latinLnBrk="0" hangingPunct="1">
      <a:defRPr sz="2880" kern="1200">
        <a:solidFill>
          <a:schemeClr val="tx1"/>
        </a:solidFill>
        <a:latin typeface="+mn-lt"/>
        <a:ea typeface="+mn-ea"/>
        <a:cs typeface="+mn-cs"/>
      </a:defRPr>
    </a:lvl8pPr>
    <a:lvl9pPr marL="5852160" algn="l" defTabSz="731520" rtl="0" eaLnBrk="1" latinLnBrk="0" hangingPunct="1">
      <a:defRPr sz="288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30" userDrawn="1">
          <p15:clr>
            <a:srgbClr val="A4A3A4"/>
          </p15:clr>
        </p15:guide>
        <p15:guide id="2" orient="horz" pos="4637" userDrawn="1">
          <p15:clr>
            <a:srgbClr val="A4A3A4"/>
          </p15:clr>
        </p15:guide>
        <p15:guide id="3" orient="horz" pos="3859" userDrawn="1">
          <p15:clr>
            <a:srgbClr val="A4A3A4"/>
          </p15:clr>
        </p15:guide>
        <p15:guide id="4" orient="horz" pos="5114" userDrawn="1">
          <p15:clr>
            <a:srgbClr val="A4A3A4"/>
          </p15:clr>
        </p15:guide>
        <p15:guide id="5" orient="horz" pos="2160" userDrawn="1">
          <p15:clr>
            <a:srgbClr val="A4A3A4"/>
          </p15:clr>
        </p15:guide>
        <p15:guide id="6" orient="horz" pos="2205" userDrawn="1">
          <p15:clr>
            <a:srgbClr val="A4A3A4"/>
          </p15:clr>
        </p15:guide>
        <p15:guide id="7" orient="horz" pos="3325" userDrawn="1">
          <p15:clr>
            <a:srgbClr val="A4A3A4"/>
          </p15:clr>
        </p15:guide>
        <p15:guide id="8" orient="horz" pos="200" userDrawn="1">
          <p15:clr>
            <a:srgbClr val="A4A3A4"/>
          </p15:clr>
        </p15:guide>
        <p15:guide id="9" orient="horz" pos="3370" userDrawn="1">
          <p15:clr>
            <a:srgbClr val="A4A3A4"/>
          </p15:clr>
        </p15:guide>
        <p15:guide id="10" orient="horz" pos="4574" userDrawn="1">
          <p15:clr>
            <a:srgbClr val="A4A3A4"/>
          </p15:clr>
        </p15:guide>
        <p15:guide id="11" pos="1536" userDrawn="1">
          <p15:clr>
            <a:srgbClr val="A4A3A4"/>
          </p15:clr>
        </p15:guide>
        <p15:guide id="12" pos="2808" userDrawn="1">
          <p15:clr>
            <a:srgbClr val="A4A3A4"/>
          </p15:clr>
        </p15:guide>
        <p15:guide id="13" pos="4613" userDrawn="1">
          <p15:clr>
            <a:srgbClr val="A4A3A4"/>
          </p15:clr>
        </p15:guide>
        <p15:guide id="14" pos="4030" userDrawn="1">
          <p15:clr>
            <a:srgbClr val="A4A3A4"/>
          </p15:clr>
        </p15:guide>
        <p15:guide id="15" pos="7664" userDrawn="1">
          <p15:clr>
            <a:srgbClr val="A4A3A4"/>
          </p15:clr>
        </p15:guide>
        <p15:guide id="16" pos="3979" userDrawn="1">
          <p15:clr>
            <a:srgbClr val="A4A3A4"/>
          </p15:clr>
        </p15:guide>
        <p15:guide id="17" pos="2755" userDrawn="1">
          <p15:clr>
            <a:srgbClr val="A4A3A4"/>
          </p15:clr>
        </p15:guide>
        <p15:guide id="18" pos="1579" userDrawn="1">
          <p15:clr>
            <a:srgbClr val="A4A3A4"/>
          </p15:clr>
        </p15:guide>
        <p15:guide id="19" pos="7709" userDrawn="1">
          <p15:clr>
            <a:srgbClr val="A4A3A4"/>
          </p15:clr>
        </p15:guide>
        <p15:guide id="20" pos="5211" userDrawn="1">
          <p15:clr>
            <a:srgbClr val="A4A3A4"/>
          </p15:clr>
        </p15:guide>
        <p15:guide id="21" userDrawn="1">
          <p15:clr>
            <a:srgbClr val="A4A3A4"/>
          </p15:clr>
        </p15:guide>
        <p15:guide id="22" pos="5256" userDrawn="1">
          <p15:clr>
            <a:srgbClr val="A4A3A4"/>
          </p15:clr>
        </p15:guide>
        <p15:guide id="23" pos="6435" userDrawn="1">
          <p15:clr>
            <a:srgbClr val="A4A3A4"/>
          </p15:clr>
        </p15:guide>
        <p15:guide id="24" pos="6485" userDrawn="1">
          <p15:clr>
            <a:srgbClr val="A4A3A4"/>
          </p15:clr>
        </p15:guide>
        <p15:guide id="25" pos="8870" userDrawn="1">
          <p15:clr>
            <a:srgbClr val="A4A3A4"/>
          </p15:clr>
        </p15:guide>
        <p15:guide id="26" pos="352" userDrawn="1">
          <p15:clr>
            <a:srgbClr val="A4A3A4"/>
          </p15:clr>
        </p15:guide>
        <p15:guide id="27" pos="557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atalano, Alec" initials="" lastIdx="23" clrIdx="0"/>
  <p:cmAuthor id="1" name="Alec Catalano" initials="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1F3242"/>
    <a:srgbClr val="595A5D"/>
    <a:srgbClr val="D86613"/>
    <a:srgbClr val="1B232F"/>
    <a:srgbClr val="3B3B3C"/>
    <a:srgbClr val="006CC0"/>
    <a:srgbClr val="DCDCDC"/>
    <a:srgbClr val="005F8D"/>
    <a:srgbClr val="015F8D"/>
    <a:srgbClr val="1C23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96" autoAdjust="0"/>
    <p:restoredTop sz="90945" autoAdjust="0"/>
  </p:normalViewPr>
  <p:slideViewPr>
    <p:cSldViewPr snapToGrid="0" showGuides="1">
      <p:cViewPr varScale="1">
        <p:scale>
          <a:sx n="99" d="100"/>
          <a:sy n="99" d="100"/>
        </p:scale>
        <p:origin x="1024" y="176"/>
      </p:cViewPr>
      <p:guideLst>
        <p:guide orient="horz" pos="1030"/>
        <p:guide orient="horz" pos="4637"/>
        <p:guide orient="horz" pos="3859"/>
        <p:guide orient="horz" pos="5114"/>
        <p:guide orient="horz" pos="2160"/>
        <p:guide orient="horz" pos="2205"/>
        <p:guide orient="horz" pos="3325"/>
        <p:guide orient="horz" pos="200"/>
        <p:guide orient="horz" pos="3370"/>
        <p:guide orient="horz" pos="4574"/>
        <p:guide pos="1536"/>
        <p:guide pos="2808"/>
        <p:guide pos="4613"/>
        <p:guide pos="4030"/>
        <p:guide pos="7664"/>
        <p:guide pos="3979"/>
        <p:guide pos="2755"/>
        <p:guide pos="1579"/>
        <p:guide pos="7709"/>
        <p:guide pos="5211"/>
        <p:guide/>
        <p:guide pos="5256"/>
        <p:guide pos="6435"/>
        <p:guide pos="6485"/>
        <p:guide pos="8870"/>
        <p:guide pos="352"/>
        <p:guide pos="55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139" d="100"/>
          <a:sy n="139" d="100"/>
        </p:scale>
        <p:origin x="4016" y="16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9EAAF34-71F8-6342-832E-C583FEB3FB2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A700CEA-93F0-3648-8636-3ECA00800B2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887149-AF03-6142-908A-3DD284EAF54B}" type="datetimeFigureOut">
              <a:rPr lang="en-US" smtClean="0"/>
              <a:t>11/8/21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D72482-B212-B34F-AAFC-10B8C8EF77A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0B9C6E-4611-5A44-8B47-37FCE89DEBF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1AC043-34FA-4C46-BDAD-AE3E2DBAD1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6460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mazon Ember Regular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mazon Ember Regular" charset="0"/>
              </a:defRPr>
            </a:lvl1pPr>
          </a:lstStyle>
          <a:p>
            <a:fld id="{0B25AC41-3BEC-9247-8322-91B80C013F2D}" type="datetimeFigureOut">
              <a:rPr lang="en-US" smtClean="0"/>
              <a:pPr/>
              <a:t>11/8/21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mazon Ember Regular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mazon Ember Regular" charset="0"/>
              </a:defRPr>
            </a:lvl1pPr>
          </a:lstStyle>
          <a:p>
            <a:fld id="{69C3F2ED-74C5-7D4F-8560-0CC253E9A43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35360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31520" rtl="0" eaLnBrk="1" latinLnBrk="0" hangingPunct="1">
      <a:defRPr sz="1920" b="0" i="0" kern="1200">
        <a:solidFill>
          <a:schemeClr val="tx1"/>
        </a:solidFill>
        <a:latin typeface="Amazon Ember Regular" charset="0"/>
        <a:ea typeface="+mn-ea"/>
        <a:cs typeface="+mn-cs"/>
      </a:defRPr>
    </a:lvl1pPr>
    <a:lvl2pPr marL="731520" algn="l" defTabSz="731520" rtl="0" eaLnBrk="1" latinLnBrk="0" hangingPunct="1">
      <a:defRPr sz="1920" b="0" i="0" kern="1200">
        <a:solidFill>
          <a:schemeClr val="tx1"/>
        </a:solidFill>
        <a:latin typeface="Amazon Ember Regular" charset="0"/>
        <a:ea typeface="+mn-ea"/>
        <a:cs typeface="+mn-cs"/>
      </a:defRPr>
    </a:lvl2pPr>
    <a:lvl3pPr marL="1463040" algn="l" defTabSz="731520" rtl="0" eaLnBrk="1" latinLnBrk="0" hangingPunct="1">
      <a:defRPr sz="1920" b="0" i="0" kern="1200">
        <a:solidFill>
          <a:schemeClr val="tx1"/>
        </a:solidFill>
        <a:latin typeface="Amazon Ember Regular" charset="0"/>
        <a:ea typeface="+mn-ea"/>
        <a:cs typeface="+mn-cs"/>
      </a:defRPr>
    </a:lvl3pPr>
    <a:lvl4pPr marL="2194560" algn="l" defTabSz="731520" rtl="0" eaLnBrk="1" latinLnBrk="0" hangingPunct="1">
      <a:defRPr sz="1920" b="0" i="0" kern="1200">
        <a:solidFill>
          <a:schemeClr val="tx1"/>
        </a:solidFill>
        <a:latin typeface="Amazon Ember Regular" charset="0"/>
        <a:ea typeface="+mn-ea"/>
        <a:cs typeface="+mn-cs"/>
      </a:defRPr>
    </a:lvl4pPr>
    <a:lvl5pPr marL="2926080" algn="l" defTabSz="731520" rtl="0" eaLnBrk="1" latinLnBrk="0" hangingPunct="1">
      <a:defRPr sz="1920" b="0" i="0" kern="1200">
        <a:solidFill>
          <a:schemeClr val="tx1"/>
        </a:solidFill>
        <a:latin typeface="Amazon Ember Regular" charset="0"/>
        <a:ea typeface="+mn-ea"/>
        <a:cs typeface="+mn-cs"/>
      </a:defRPr>
    </a:lvl5pPr>
    <a:lvl6pPr marL="3657600" algn="l" defTabSz="731520" rtl="0" eaLnBrk="1" latinLnBrk="0" hangingPunct="1">
      <a:defRPr sz="1920" kern="1200">
        <a:solidFill>
          <a:schemeClr val="tx1"/>
        </a:solidFill>
        <a:latin typeface="+mn-lt"/>
        <a:ea typeface="+mn-ea"/>
        <a:cs typeface="+mn-cs"/>
      </a:defRPr>
    </a:lvl6pPr>
    <a:lvl7pPr marL="4389120" algn="l" defTabSz="731520" rtl="0" eaLnBrk="1" latinLnBrk="0" hangingPunct="1">
      <a:defRPr sz="1920" kern="1200">
        <a:solidFill>
          <a:schemeClr val="tx1"/>
        </a:solidFill>
        <a:latin typeface="+mn-lt"/>
        <a:ea typeface="+mn-ea"/>
        <a:cs typeface="+mn-cs"/>
      </a:defRPr>
    </a:lvl7pPr>
    <a:lvl8pPr marL="5120640" algn="l" defTabSz="731520" rtl="0" eaLnBrk="1" latinLnBrk="0" hangingPunct="1">
      <a:defRPr sz="1920" kern="1200">
        <a:solidFill>
          <a:schemeClr val="tx1"/>
        </a:solidFill>
        <a:latin typeface="+mn-lt"/>
        <a:ea typeface="+mn-ea"/>
        <a:cs typeface="+mn-cs"/>
      </a:defRPr>
    </a:lvl8pPr>
    <a:lvl9pPr marL="5852160" algn="l" defTabSz="731520" rtl="0" eaLnBrk="1" latinLnBrk="0" hangingPunct="1">
      <a:defRPr sz="192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C3F2ED-74C5-7D4F-8560-0CC253E9A436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2344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ReInvent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 altLang="x-none" sz="700">
                <a:solidFill>
                  <a:srgbClr val="282828"/>
                </a:solidFill>
                <a:latin typeface="Amazon Ember" charset="0"/>
                <a:ea typeface="Amazon Ember" charset="0"/>
                <a:cs typeface="Amazon Ember" charset="0"/>
              </a:rPr>
              <a:t>© 2018, Amazon Web Services, Inc. or its Affiliates. All rights reserved.</a:t>
            </a:r>
            <a:endParaRPr lang="en-US" altLang="x-none" sz="700" dirty="0">
              <a:solidFill>
                <a:srgbClr val="282828"/>
              </a:solidFill>
              <a:latin typeface="Amazon Ember" charset="0"/>
              <a:ea typeface="Amazon Ember" charset="0"/>
              <a:cs typeface="Amazon Ember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CA8E1BB1-B036-4140-B110-296DC0701D04}" type="datetime8">
              <a:rPr lang="en-US" smtClean="0"/>
              <a:pPr/>
              <a:t>11/8/21 6:41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95281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7315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C3F2ED-74C5-7D4F-8560-0CC253E9A436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71297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_OneSpeak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4507AB0-DB53-A94D-B5A3-184B1B5135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6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548640" y="5950356"/>
            <a:ext cx="5892800" cy="99659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600" baseline="0"/>
            </a:lvl1pPr>
          </a:lstStyle>
          <a:p>
            <a:pPr lvl="0"/>
            <a:r>
              <a:rPr lang="en-US" dirty="0"/>
              <a:t>Click to edit Presenter, Team</a:t>
            </a:r>
          </a:p>
          <a:p>
            <a:pPr lvl="0"/>
            <a:r>
              <a:rPr lang="en-US" dirty="0"/>
              <a:t>Date, location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548640" y="3053166"/>
            <a:ext cx="11719981" cy="119125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6400" b="1" baseline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548640" y="4253721"/>
            <a:ext cx="9666531" cy="123124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9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Social handle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A84D03-8133-8347-8776-300EBD9F8B8C}"/>
              </a:ext>
            </a:extLst>
          </p:cNvPr>
          <p:cNvSpPr txBox="1"/>
          <p:nvPr userDrawn="1"/>
        </p:nvSpPr>
        <p:spPr>
          <a:xfrm>
            <a:off x="548640" y="7680960"/>
            <a:ext cx="7115490" cy="1723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7315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20" b="0" i="0" dirty="0">
                <a:solidFill>
                  <a:schemeClr val="tx1">
                    <a:lumMod val="50000"/>
                  </a:schemeClr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© 2021, Amazon Web Services, Inc. or its Affiliates.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891604D-B9D9-2647-B8A8-7EC2243187E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8640" y="742015"/>
            <a:ext cx="1723844" cy="672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1309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_Bulleted_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183898"/>
            <a:ext cx="13511460" cy="87318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45920"/>
            <a:ext cx="13510260" cy="543115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  <a:lvl2pPr>
              <a:defRPr sz="2900"/>
            </a:lvl2pPr>
            <a:lvl3pPr>
              <a:defRPr sz="2600"/>
            </a:lvl3pPr>
            <a:lvl4pPr marL="2194560" indent="0">
              <a:buNone/>
              <a:defRPr sz="2600"/>
            </a:lvl4pPr>
            <a:lvl5pPr>
              <a:defRPr sz="2560"/>
            </a:lvl5pPr>
            <a:lvl6pPr>
              <a:defRPr sz="2880"/>
            </a:lvl6pPr>
            <a:lvl7pPr>
              <a:defRPr sz="2880"/>
            </a:lvl7pPr>
            <a:lvl8pPr>
              <a:defRPr sz="2880"/>
            </a:lvl8pPr>
            <a:lvl9pPr>
              <a:defRPr sz="288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826396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_Bulleted_Se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183898"/>
            <a:ext cx="13510260" cy="873186"/>
          </a:xfrm>
        </p:spPr>
        <p:txBody>
          <a:bodyPr>
            <a:normAutofit/>
          </a:bodyPr>
          <a:lstStyle>
            <a:lvl1pPr>
              <a:defRPr sz="3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E6C5D45-2516-944B-852E-9416AD28710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8639" y="1645920"/>
            <a:ext cx="6400800" cy="5089616"/>
          </a:xfrm>
          <a:prstGeom prst="rect">
            <a:avLst/>
          </a:prstGeom>
        </p:spPr>
        <p:txBody>
          <a:bodyPr/>
          <a:lstStyle>
            <a:lvl5pPr>
              <a:defRPr sz="19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0680DD99-A52C-8C44-9396-106AF36BB47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58100" y="1645920"/>
            <a:ext cx="6400800" cy="5089616"/>
          </a:xfrm>
          <a:prstGeom prst="rect">
            <a:avLst/>
          </a:prstGeom>
        </p:spPr>
        <p:txBody>
          <a:bodyPr/>
          <a:lstStyle>
            <a:lvl5pPr>
              <a:defRPr sz="19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335192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and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183898"/>
            <a:ext cx="13510260" cy="873186"/>
          </a:xfrm>
        </p:spPr>
        <p:txBody>
          <a:bodyPr>
            <a:normAutofit/>
          </a:bodyPr>
          <a:lstStyle>
            <a:lvl1pPr>
              <a:defRPr sz="3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758B8829-AB11-E54F-AFFF-11D6AD397DE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658100" y="1645920"/>
            <a:ext cx="6400800" cy="508834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305C376-814F-9B49-99E8-6F17D4026FA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8639" y="1645920"/>
            <a:ext cx="6400800" cy="5087619"/>
          </a:xfrm>
          <a:prstGeom prst="rect">
            <a:avLst/>
          </a:prstGeom>
        </p:spPr>
        <p:txBody>
          <a:bodyPr/>
          <a:lstStyle>
            <a:lvl1pPr marL="0" marR="0" indent="0" algn="l" defTabSz="73152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900" b="1">
                <a:latin typeface="+mn-lt"/>
              </a:defRPr>
            </a:lvl1pPr>
          </a:lstStyle>
          <a:p>
            <a:pPr marL="0" marR="0" lvl="0" indent="0" algn="l" defTabSz="73152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2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azon Ember Regular" charset="0"/>
                <a:ea typeface="+mn-ea"/>
                <a:cs typeface="Amazon Ember Regular" charset="0"/>
              </a:rPr>
              <a:t>Lorem ipsum dolor sit </a:t>
            </a:r>
            <a:r>
              <a:rPr kumimoji="0" lang="en-US" sz="192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azon Ember Regular" charset="0"/>
                <a:ea typeface="+mn-ea"/>
                <a:cs typeface="Amazon Ember Regular" charset="0"/>
              </a:rPr>
              <a:t>amet</a:t>
            </a:r>
            <a:r>
              <a:rPr kumimoji="0" lang="en-US" sz="192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azon Ember Regular" charset="0"/>
                <a:ea typeface="+mn-ea"/>
                <a:cs typeface="Amazon Ember Regular" charset="0"/>
              </a:rPr>
              <a:t>, </a:t>
            </a:r>
            <a:r>
              <a:rPr kumimoji="0" lang="en-US" sz="192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consectetuer</a:t>
            </a:r>
            <a:r>
              <a:rPr kumimoji="0" lang="en-US" sz="192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 </a:t>
            </a:r>
            <a:r>
              <a:rPr kumimoji="0" lang="en-US" sz="192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adipiscing</a:t>
            </a:r>
            <a:r>
              <a:rPr kumimoji="0" lang="en-US" sz="192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 </a:t>
            </a:r>
            <a:r>
              <a:rPr kumimoji="0" lang="en-US" sz="192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elit</a:t>
            </a:r>
            <a:r>
              <a:rPr kumimoji="0" lang="en-US" sz="192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, </a:t>
            </a:r>
            <a:r>
              <a:rPr kumimoji="0" lang="en-US" sz="192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sed</a:t>
            </a:r>
            <a:r>
              <a:rPr kumimoji="0" lang="en-US" sz="192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 </a:t>
            </a:r>
            <a:r>
              <a:rPr kumimoji="0" lang="en-US" sz="192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diam</a:t>
            </a:r>
            <a:r>
              <a:rPr kumimoji="0" lang="en-US" sz="192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 </a:t>
            </a:r>
            <a:r>
              <a:rPr kumimoji="0" lang="en-US" sz="192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nonummy</a:t>
            </a:r>
            <a:r>
              <a:rPr kumimoji="0" lang="en-US" sz="192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 </a:t>
            </a:r>
            <a:r>
              <a:rPr kumimoji="0" lang="en-US" sz="192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nibh</a:t>
            </a:r>
            <a:r>
              <a:rPr kumimoji="0" lang="en-US" sz="192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 </a:t>
            </a:r>
            <a:r>
              <a:rPr kumimoji="0" lang="en-US" sz="192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euismod</a:t>
            </a:r>
            <a:r>
              <a:rPr kumimoji="0" lang="en-US" sz="192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 </a:t>
            </a:r>
            <a:r>
              <a:rPr kumimoji="0" lang="en-US" sz="192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tincidunt</a:t>
            </a:r>
            <a:r>
              <a:rPr kumimoji="0" lang="en-US" sz="192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 </a:t>
            </a:r>
            <a:r>
              <a:rPr kumimoji="0" lang="en-US" sz="192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ut</a:t>
            </a:r>
            <a:r>
              <a:rPr kumimoji="0" lang="en-US" sz="192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 </a:t>
            </a:r>
            <a:r>
              <a:rPr kumimoji="0" lang="en-US" sz="192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laoreet</a:t>
            </a:r>
            <a:r>
              <a:rPr kumimoji="0" lang="en-US" sz="192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 dolore magna </a:t>
            </a:r>
            <a:r>
              <a:rPr kumimoji="0" lang="en-US" sz="192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aliquam</a:t>
            </a:r>
            <a:r>
              <a:rPr kumimoji="0" lang="en-US" sz="192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 </a:t>
            </a:r>
            <a:r>
              <a:rPr kumimoji="0" lang="en-US" sz="192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erat</a:t>
            </a:r>
            <a:r>
              <a:rPr kumimoji="0" lang="en-US" sz="192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 </a:t>
            </a:r>
            <a:r>
              <a:rPr kumimoji="0" lang="en-US" sz="192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volutpat</a:t>
            </a:r>
            <a:r>
              <a:rPr kumimoji="0" lang="en-US" sz="192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. </a:t>
            </a:r>
          </a:p>
          <a:p>
            <a:pPr marL="0" marR="0" lvl="0" indent="0" algn="l" defTabSz="73152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mazon Ember Regular" charset="0"/>
              <a:ea typeface="+mn-ea"/>
              <a:cs typeface="Amazon Ember Regular" charset="0"/>
            </a:endParaRPr>
          </a:p>
          <a:p>
            <a:pPr marL="0" marR="0" lvl="0" indent="0" algn="l" defTabSz="73152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2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azon Ember Regular" charset="0"/>
                <a:ea typeface="+mn-ea"/>
                <a:cs typeface="Amazon Ember Regular" charset="0"/>
              </a:rPr>
              <a:t>Lorem ipsum dolor sit </a:t>
            </a:r>
            <a:r>
              <a:rPr kumimoji="0" lang="en-US" sz="192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azon Ember Regular" charset="0"/>
                <a:ea typeface="+mn-ea"/>
                <a:cs typeface="Amazon Ember Regular" charset="0"/>
              </a:rPr>
              <a:t>amet</a:t>
            </a:r>
            <a:r>
              <a:rPr kumimoji="0" lang="en-US" sz="192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azon Ember Regular" charset="0"/>
                <a:ea typeface="+mn-ea"/>
                <a:cs typeface="Amazon Ember Regular" charset="0"/>
              </a:rPr>
              <a:t>, </a:t>
            </a:r>
            <a:r>
              <a:rPr kumimoji="0" lang="en-US" sz="192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consectetuer</a:t>
            </a:r>
            <a:r>
              <a:rPr kumimoji="0" lang="en-US" sz="192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 </a:t>
            </a:r>
            <a:r>
              <a:rPr kumimoji="0" lang="en-US" sz="192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adipiscing</a:t>
            </a:r>
            <a:r>
              <a:rPr kumimoji="0" lang="en-US" sz="192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 </a:t>
            </a:r>
            <a:r>
              <a:rPr kumimoji="0" lang="en-US" sz="192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elit</a:t>
            </a:r>
            <a:r>
              <a:rPr kumimoji="0" lang="en-US" sz="192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, </a:t>
            </a:r>
            <a:r>
              <a:rPr kumimoji="0" lang="en-US" sz="192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sed</a:t>
            </a:r>
            <a:r>
              <a:rPr kumimoji="0" lang="en-US" sz="192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 </a:t>
            </a:r>
            <a:r>
              <a:rPr kumimoji="0" lang="en-US" sz="192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diam</a:t>
            </a:r>
            <a:r>
              <a:rPr kumimoji="0" lang="en-US" sz="192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 </a:t>
            </a:r>
            <a:r>
              <a:rPr kumimoji="0" lang="en-US" sz="192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nonummy</a:t>
            </a:r>
            <a:r>
              <a:rPr kumimoji="0" lang="en-US" sz="192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 </a:t>
            </a:r>
            <a:r>
              <a:rPr kumimoji="0" lang="en-US" sz="192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nibh</a:t>
            </a:r>
            <a:r>
              <a:rPr kumimoji="0" lang="en-US" sz="192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 </a:t>
            </a:r>
            <a:r>
              <a:rPr kumimoji="0" lang="en-US" sz="192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euismod</a:t>
            </a:r>
            <a:r>
              <a:rPr kumimoji="0" lang="en-US" sz="192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 </a:t>
            </a:r>
            <a:r>
              <a:rPr kumimoji="0" lang="en-US" sz="192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tincidunt</a:t>
            </a:r>
            <a:r>
              <a:rPr kumimoji="0" lang="en-US" sz="192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 </a:t>
            </a:r>
            <a:r>
              <a:rPr kumimoji="0" lang="en-US" sz="192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ut</a:t>
            </a:r>
            <a:r>
              <a:rPr kumimoji="0" lang="en-US" sz="192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 </a:t>
            </a:r>
            <a:r>
              <a:rPr kumimoji="0" lang="en-US" sz="192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laoreet</a:t>
            </a:r>
            <a:r>
              <a:rPr kumimoji="0" lang="en-US" sz="192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 dolore magna </a:t>
            </a:r>
            <a:r>
              <a:rPr kumimoji="0" lang="en-US" sz="192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aliquam</a:t>
            </a:r>
            <a:r>
              <a:rPr kumimoji="0" lang="en-US" sz="192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 </a:t>
            </a:r>
            <a:r>
              <a:rPr kumimoji="0" lang="en-US" sz="192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erat</a:t>
            </a:r>
            <a:r>
              <a:rPr kumimoji="0" lang="en-US" sz="192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 </a:t>
            </a:r>
            <a:r>
              <a:rPr kumimoji="0" lang="en-US" sz="192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volutpat</a:t>
            </a:r>
            <a:r>
              <a:rPr kumimoji="0" lang="en-US" sz="192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. </a:t>
            </a:r>
          </a:p>
          <a:p>
            <a:pPr marL="0" marR="0" lvl="0" indent="0" algn="l" defTabSz="73152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mazon Ember Regular" charset="0"/>
              <a:ea typeface="+mn-ea"/>
              <a:cs typeface="Amazon Ember Regular" charset="0"/>
            </a:endParaRPr>
          </a:p>
          <a:p>
            <a:pPr marL="0" marR="0" lvl="0" indent="0" algn="l" defTabSz="73152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2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azon Ember Regular" charset="0"/>
                <a:ea typeface="+mn-ea"/>
                <a:cs typeface="Amazon Ember Regular" charset="0"/>
              </a:rPr>
              <a:t>Lorem ipsum dolor sit </a:t>
            </a:r>
            <a:r>
              <a:rPr kumimoji="0" lang="en-US" sz="192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azon Ember Regular" charset="0"/>
                <a:ea typeface="+mn-ea"/>
                <a:cs typeface="Amazon Ember Regular" charset="0"/>
              </a:rPr>
              <a:t>amet</a:t>
            </a:r>
            <a:r>
              <a:rPr kumimoji="0" lang="en-US" sz="192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azon Ember Regular" charset="0"/>
                <a:ea typeface="+mn-ea"/>
                <a:cs typeface="Amazon Ember Regular" charset="0"/>
              </a:rPr>
              <a:t>, </a:t>
            </a:r>
            <a:r>
              <a:rPr kumimoji="0" lang="en-US" sz="192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consectetuer</a:t>
            </a:r>
            <a:r>
              <a:rPr kumimoji="0" lang="en-US" sz="192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 </a:t>
            </a:r>
            <a:r>
              <a:rPr kumimoji="0" lang="en-US" sz="192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adipiscing</a:t>
            </a:r>
            <a:r>
              <a:rPr kumimoji="0" lang="en-US" sz="192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 </a:t>
            </a:r>
            <a:r>
              <a:rPr kumimoji="0" lang="en-US" sz="192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elit</a:t>
            </a:r>
            <a:r>
              <a:rPr kumimoji="0" lang="en-US" sz="192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, </a:t>
            </a:r>
            <a:r>
              <a:rPr kumimoji="0" lang="en-US" sz="192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sed</a:t>
            </a:r>
            <a:r>
              <a:rPr kumimoji="0" lang="en-US" sz="192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 </a:t>
            </a:r>
            <a:r>
              <a:rPr kumimoji="0" lang="en-US" sz="192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diam</a:t>
            </a:r>
            <a:r>
              <a:rPr kumimoji="0" lang="en-US" sz="192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 </a:t>
            </a:r>
            <a:r>
              <a:rPr kumimoji="0" lang="en-US" sz="192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nonummy</a:t>
            </a:r>
            <a:r>
              <a:rPr kumimoji="0" lang="en-US" sz="192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 </a:t>
            </a:r>
            <a:r>
              <a:rPr kumimoji="0" lang="en-US" sz="192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nibh</a:t>
            </a:r>
            <a:r>
              <a:rPr kumimoji="0" lang="en-US" sz="192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 </a:t>
            </a:r>
            <a:r>
              <a:rPr kumimoji="0" lang="en-US" sz="192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euismod</a:t>
            </a:r>
            <a:r>
              <a:rPr kumimoji="0" lang="en-US" sz="192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 </a:t>
            </a:r>
            <a:r>
              <a:rPr kumimoji="0" lang="en-US" sz="192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tincidunt</a:t>
            </a:r>
            <a:r>
              <a:rPr kumimoji="0" lang="en-US" sz="192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 </a:t>
            </a:r>
            <a:r>
              <a:rPr kumimoji="0" lang="en-US" sz="192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ut</a:t>
            </a:r>
            <a:r>
              <a:rPr kumimoji="0" lang="en-US" sz="192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 </a:t>
            </a:r>
            <a:r>
              <a:rPr kumimoji="0" lang="en-US" sz="192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laoreet</a:t>
            </a:r>
            <a:r>
              <a:rPr kumimoji="0" lang="en-US" sz="192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 dolore magna </a:t>
            </a:r>
            <a:r>
              <a:rPr kumimoji="0" lang="en-US" sz="192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aliquam</a:t>
            </a:r>
            <a:r>
              <a:rPr kumimoji="0" lang="en-US" sz="192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 </a:t>
            </a:r>
            <a:r>
              <a:rPr kumimoji="0" lang="en-US" sz="192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erat</a:t>
            </a:r>
            <a:r>
              <a:rPr kumimoji="0" lang="en-US" sz="192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 </a:t>
            </a:r>
            <a:r>
              <a:rPr kumimoji="0" lang="en-US" sz="192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volutpat</a:t>
            </a:r>
            <a:r>
              <a:rPr kumimoji="0" lang="en-US" sz="192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. </a:t>
            </a:r>
          </a:p>
          <a:p>
            <a:pPr marL="0" marR="0" lvl="0" indent="0" algn="l" defTabSz="73152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mazon Ember Regular" charset="0"/>
              <a:ea typeface="+mn-ea"/>
              <a:cs typeface="Amazon Ember 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17501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_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48640" y="183898"/>
            <a:ext cx="13510260" cy="873186"/>
          </a:xfrm>
        </p:spPr>
        <p:txBody>
          <a:bodyPr>
            <a:normAutofit/>
          </a:bodyPr>
          <a:lstStyle>
            <a:lvl1pPr>
              <a:defRPr sz="3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78145AC-79A9-834A-BE03-ED99E1BFF7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48639" y="1645920"/>
            <a:ext cx="4572000" cy="502863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D5A50D07-5C25-B541-89CC-C515FB54B1B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509760" y="1645920"/>
            <a:ext cx="4572000" cy="502863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0FF44110-D1F4-664B-9593-79828332286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486400" y="1645920"/>
            <a:ext cx="3657600" cy="268629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886DFCC3-A169-A648-A099-3583B633E69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86400" y="4767345"/>
            <a:ext cx="3657600" cy="189289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2878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38862" y="183898"/>
            <a:ext cx="13520037" cy="873186"/>
          </a:xfrm>
        </p:spPr>
        <p:txBody>
          <a:bodyPr>
            <a:normAutofit/>
          </a:bodyPr>
          <a:lstStyle>
            <a:lvl1pPr>
              <a:defRPr sz="3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78145AC-79A9-834A-BE03-ED99E1BFF7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48640" y="1645920"/>
            <a:ext cx="8330183" cy="502863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D5A50D07-5C25-B541-89CC-C515FB54B1B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326880" y="1645920"/>
            <a:ext cx="4754880" cy="502863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026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_Image_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48640" y="183898"/>
            <a:ext cx="13510260" cy="873186"/>
          </a:xfrm>
        </p:spPr>
        <p:txBody>
          <a:bodyPr>
            <a:normAutofit/>
          </a:bodyPr>
          <a:lstStyle>
            <a:lvl1pPr>
              <a:defRPr sz="3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78145AC-79A9-834A-BE03-ED99E1BFF7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48640" y="1645920"/>
            <a:ext cx="13514832" cy="533815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3018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_Bleed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78145AC-79A9-834A-BE03-ED99E1BFF7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4630400" cy="822959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48640" y="183898"/>
            <a:ext cx="13510260" cy="873186"/>
          </a:xfrm>
        </p:spPr>
        <p:txBody>
          <a:bodyPr>
            <a:normAutofit/>
          </a:bodyPr>
          <a:lstStyle>
            <a:lvl1pPr>
              <a:defRPr sz="3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435166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_Logo_Customer_W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183898"/>
            <a:ext cx="13510260" cy="87230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A65E46D-C0D2-7642-AF47-40070CB7653A}"/>
              </a:ext>
            </a:extLst>
          </p:cNvPr>
          <p:cNvSpPr/>
          <p:nvPr userDrawn="1"/>
        </p:nvSpPr>
        <p:spPr>
          <a:xfrm>
            <a:off x="0" y="1645920"/>
            <a:ext cx="14630400" cy="532964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608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946674" y="2502419"/>
            <a:ext cx="2028989" cy="151815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24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328298" y="2502419"/>
            <a:ext cx="2028989" cy="151815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240">
                <a:solidFill>
                  <a:schemeClr val="bg1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7709922" y="2502419"/>
            <a:ext cx="2028989" cy="151815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240">
                <a:solidFill>
                  <a:schemeClr val="bg1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11091547" y="2502419"/>
            <a:ext cx="2028989" cy="151815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240">
                <a:solidFill>
                  <a:schemeClr val="bg1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F1543634-A736-BA4B-A10A-31EE0B13FC1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946674" y="4696978"/>
            <a:ext cx="2028989" cy="151815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240">
                <a:solidFill>
                  <a:schemeClr val="bg1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0" name="Picture Placeholder 2">
            <a:extLst>
              <a:ext uri="{FF2B5EF4-FFF2-40B4-BE49-F238E27FC236}">
                <a16:creationId xmlns:a16="http://schemas.microsoft.com/office/drawing/2014/main" id="{31DBC551-9315-1F45-A672-93EB060074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328298" y="4696978"/>
            <a:ext cx="2028989" cy="151815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240">
                <a:solidFill>
                  <a:schemeClr val="bg1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1" name="Picture Placeholder 2">
            <a:extLst>
              <a:ext uri="{FF2B5EF4-FFF2-40B4-BE49-F238E27FC236}">
                <a16:creationId xmlns:a16="http://schemas.microsoft.com/office/drawing/2014/main" id="{AB66963A-7841-B341-A47C-7BEFE1F8B8C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709922" y="4696978"/>
            <a:ext cx="2028989" cy="151815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240">
                <a:solidFill>
                  <a:schemeClr val="bg1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2" name="Picture Placeholder 2">
            <a:extLst>
              <a:ext uri="{FF2B5EF4-FFF2-40B4-BE49-F238E27FC236}">
                <a16:creationId xmlns:a16="http://schemas.microsoft.com/office/drawing/2014/main" id="{7E808491-1004-3A44-87DD-41D21C9E39C3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1091547" y="4696978"/>
            <a:ext cx="2028989" cy="151815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24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23025056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_Logo_Customer_W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183898"/>
            <a:ext cx="13510260" cy="87230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543902" y="1873467"/>
            <a:ext cx="3078480" cy="176106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200">
                <a:solidFill>
                  <a:srgbClr val="C2C2C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5566893" y="1873467"/>
            <a:ext cx="3078480" cy="176106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200">
                <a:solidFill>
                  <a:srgbClr val="C2C2C1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10599958" y="1873467"/>
            <a:ext cx="3078480" cy="176106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200">
                <a:solidFill>
                  <a:srgbClr val="C2C2C1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23"/>
          </p:nvPr>
        </p:nvSpPr>
        <p:spPr>
          <a:xfrm>
            <a:off x="543902" y="4451796"/>
            <a:ext cx="3078480" cy="176106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200">
                <a:solidFill>
                  <a:srgbClr val="C2C2C1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24"/>
          </p:nvPr>
        </p:nvSpPr>
        <p:spPr>
          <a:xfrm>
            <a:off x="5566893" y="4451796"/>
            <a:ext cx="3078480" cy="176106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200">
                <a:solidFill>
                  <a:srgbClr val="C2C2C1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25"/>
          </p:nvPr>
        </p:nvSpPr>
        <p:spPr>
          <a:xfrm>
            <a:off x="10599958" y="4451796"/>
            <a:ext cx="3078480" cy="176106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200">
                <a:solidFill>
                  <a:srgbClr val="C2C2C1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0930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183898"/>
            <a:ext cx="13510260" cy="87318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able Placeholder 3">
            <a:extLst>
              <a:ext uri="{FF2B5EF4-FFF2-40B4-BE49-F238E27FC236}">
                <a16:creationId xmlns:a16="http://schemas.microsoft.com/office/drawing/2014/main" id="{D7DA888D-68DB-9B44-9614-56AAAAE93DF7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548640" y="1645920"/>
            <a:ext cx="13510260" cy="5003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69688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_TwoSpeak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93DADAF-C957-824E-A77C-2E5530DDCE8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6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548640" y="5950356"/>
            <a:ext cx="5892800" cy="99659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600" baseline="0"/>
            </a:lvl1pPr>
          </a:lstStyle>
          <a:p>
            <a:pPr lvl="0"/>
            <a:r>
              <a:rPr lang="en-US" dirty="0"/>
              <a:t>Click to edit Presenter, Team</a:t>
            </a:r>
          </a:p>
          <a:p>
            <a:pPr lvl="0"/>
            <a:r>
              <a:rPr lang="en-US" dirty="0"/>
              <a:t>Date, location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548640" y="3053166"/>
            <a:ext cx="11719981" cy="119125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6400" b="1" baseline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548640" y="4253721"/>
            <a:ext cx="9666531" cy="123124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9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Social handle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D47D4A-FB0D-BE48-ADF8-B8DECA8916C1}"/>
              </a:ext>
            </a:extLst>
          </p:cNvPr>
          <p:cNvSpPr txBox="1"/>
          <p:nvPr userDrawn="1"/>
        </p:nvSpPr>
        <p:spPr>
          <a:xfrm>
            <a:off x="538863" y="7683901"/>
            <a:ext cx="7115490" cy="1723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7315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20" b="0" i="0" dirty="0">
                <a:solidFill>
                  <a:schemeClr val="tx1">
                    <a:lumMod val="50000"/>
                  </a:schemeClr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© 2021, Amazon Web Services, Inc. or its Affiliates.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5A07A38-0B5B-384E-9BC4-8F097BB2E6B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8640" y="742015"/>
            <a:ext cx="1723844" cy="672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31436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39" y="183898"/>
            <a:ext cx="13509463" cy="87318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hart Placeholder 5">
            <a:extLst>
              <a:ext uri="{FF2B5EF4-FFF2-40B4-BE49-F238E27FC236}">
                <a16:creationId xmlns:a16="http://schemas.microsoft.com/office/drawing/2014/main" id="{B3C77AD1-4897-A546-B977-5EB6406DD175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548640" y="1645920"/>
            <a:ext cx="13510260" cy="544576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73619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39" y="183898"/>
            <a:ext cx="13509463" cy="87230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Chart Placeholder 5">
            <a:extLst>
              <a:ext uri="{FF2B5EF4-FFF2-40B4-BE49-F238E27FC236}">
                <a16:creationId xmlns:a16="http://schemas.microsoft.com/office/drawing/2014/main" id="{A878172D-692F-8A47-81EA-89C129774DB9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548640" y="1645920"/>
            <a:ext cx="13510260" cy="544576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70690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ne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39" y="183898"/>
            <a:ext cx="13509463" cy="87230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Chart Placeholder 5">
            <a:extLst>
              <a:ext uri="{FF2B5EF4-FFF2-40B4-BE49-F238E27FC236}">
                <a16:creationId xmlns:a16="http://schemas.microsoft.com/office/drawing/2014/main" id="{08142378-5C5C-8B40-AD27-B9BE74F6EA71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548640" y="1645920"/>
            <a:ext cx="13510260" cy="544576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33046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&amp;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F00E32F-B16D-DF40-ACFF-7730A9E2823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4516341" y="-4548146"/>
            <a:ext cx="184731" cy="801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4608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11897959" y="9767944"/>
            <a:ext cx="184731" cy="801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4608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48640" y="2589430"/>
            <a:ext cx="10660674" cy="1127019"/>
          </a:xfrm>
        </p:spPr>
        <p:txBody>
          <a:bodyPr anchor="ctr" anchorCtr="0">
            <a:noAutofit/>
          </a:bodyPr>
          <a:lstStyle>
            <a:lvl1pPr algn="l">
              <a:defRPr sz="6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76E15E-156A-6740-8723-C74DD4148FE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8640" y="3716448"/>
            <a:ext cx="6380480" cy="7924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2B3CA729-7DC1-3A41-B24F-C56CB70A70F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8640" y="5950356"/>
            <a:ext cx="5892800" cy="99659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600" baseline="0"/>
            </a:lvl1pPr>
          </a:lstStyle>
          <a:p>
            <a:pPr lvl="0"/>
            <a:r>
              <a:rPr lang="en-US" dirty="0"/>
              <a:t>Click to edit Presenter, Team</a:t>
            </a:r>
          </a:p>
          <a:p>
            <a:pPr lvl="0"/>
            <a:r>
              <a:rPr lang="en-US" dirty="0"/>
              <a:t>Date, location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_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DED433EB-7B9D-9B41-8C8F-4F97525C614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8640" y="2481329"/>
            <a:ext cx="12435840" cy="1634490"/>
          </a:xfrm>
        </p:spPr>
        <p:txBody>
          <a:bodyPr anchor="ctr">
            <a:noAutofit/>
          </a:bodyPr>
          <a:lstStyle>
            <a:lvl1pPr algn="l">
              <a:defRPr sz="6400" b="1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Thank you!</a:t>
            </a:r>
          </a:p>
        </p:txBody>
      </p:sp>
      <p:sp>
        <p:nvSpPr>
          <p:cNvPr id="3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548640" y="4115820"/>
            <a:ext cx="5892800" cy="6934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600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EC9990E-A3D8-4641-B99A-B31E88C6D0B8}"/>
              </a:ext>
            </a:extLst>
          </p:cNvPr>
          <p:cNvSpPr txBox="1"/>
          <p:nvPr userDrawn="1"/>
        </p:nvSpPr>
        <p:spPr>
          <a:xfrm>
            <a:off x="538863" y="7683901"/>
            <a:ext cx="7115490" cy="1723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7315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20" b="0" i="0" dirty="0">
                <a:solidFill>
                  <a:schemeClr val="tx1">
                    <a:lumMod val="95000"/>
                  </a:schemeClr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© 2021, Amazon Web Services, Inc. or its Affiliates.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5AE5CD2-A142-E149-80CD-3C9967FF7DE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859026" y="7354060"/>
            <a:ext cx="1204445" cy="469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8375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_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2647E4-E7F7-9646-880C-2CDC95018C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39" y="183898"/>
            <a:ext cx="13514832" cy="90412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818388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able_of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183898"/>
            <a:ext cx="13514832" cy="87318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947" y="1645920"/>
            <a:ext cx="13514832" cy="56862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  <a:lvl2pPr marL="1188720" indent="-457200">
              <a:buFont typeface="Arial"/>
              <a:buChar char="•"/>
              <a:defRPr>
                <a:solidFill>
                  <a:schemeClr val="tx2"/>
                </a:solidFill>
              </a:defRPr>
            </a:lvl2pPr>
            <a:lvl3pPr marL="1828800" indent="-365760">
              <a:buFont typeface="Arial"/>
              <a:buChar char="•"/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7955969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w_to_U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4516341" y="-4548146"/>
            <a:ext cx="184731" cy="801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4608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11897959" y="9767944"/>
            <a:ext cx="184731" cy="801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4608"/>
          </a:p>
        </p:txBody>
      </p:sp>
    </p:spTree>
    <p:extLst>
      <p:ext uri="{BB962C8B-B14F-4D97-AF65-F5344CB8AC3E}">
        <p14:creationId xmlns:p14="http://schemas.microsoft.com/office/powerpoint/2010/main" val="42667607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_of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720CA0-5CE7-1A4B-ACE6-C7A15B82CC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183898"/>
            <a:ext cx="13510260" cy="99339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710D4E-8635-D746-9FE7-1EE20F49E4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8640" y="1645920"/>
            <a:ext cx="13510260" cy="4686301"/>
          </a:xfrm>
          <a:prstGeom prst="rect">
            <a:avLst/>
          </a:prstGeom>
        </p:spPr>
        <p:txBody>
          <a:bodyPr/>
          <a:lstStyle>
            <a:lvl5pPr>
              <a:defRPr sz="19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93486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_Slide_subtitle_Yellow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9B431185-32D6-EA4C-A9C4-A95660DFC6F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3108960"/>
            <a:ext cx="12435840" cy="1488168"/>
          </a:xfrm>
        </p:spPr>
        <p:txBody>
          <a:bodyPr anchor="ctr">
            <a:noAutofit/>
          </a:bodyPr>
          <a:lstStyle>
            <a:lvl1pPr algn="l">
              <a:defRPr sz="6400" b="1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9C2E74A-1C76-BA45-B688-EBC1722762E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8640" y="4752341"/>
            <a:ext cx="8219440" cy="783078"/>
          </a:xfrm>
          <a:prstGeom prst="rect">
            <a:avLst/>
          </a:prstGeom>
        </p:spPr>
        <p:txBody>
          <a:bodyPr/>
          <a:lstStyle>
            <a:lvl1pPr>
              <a:defRPr sz="2900"/>
            </a:lvl1pPr>
            <a:lvl2pPr marL="73152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24837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_Slide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A30935E2-5E59-D840-BCAB-F732012A22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3108960"/>
            <a:ext cx="12435840" cy="1488168"/>
          </a:xfrm>
        </p:spPr>
        <p:txBody>
          <a:bodyPr anchor="ctr">
            <a:noAutofit/>
          </a:bodyPr>
          <a:lstStyle>
            <a:lvl1pPr algn="l">
              <a:defRPr sz="6400" b="1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29020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_Slide_Yellow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BD5D04F-D068-8446-B5CB-9F30D1AF79C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3108960"/>
            <a:ext cx="12435840" cy="1488168"/>
          </a:xfrm>
        </p:spPr>
        <p:txBody>
          <a:bodyPr anchor="ctr">
            <a:noAutofit/>
          </a:bodyPr>
          <a:lstStyle>
            <a:lvl1pPr algn="l">
              <a:defRPr sz="6400" b="1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77792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_Slide_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1D66214-A938-F945-9879-FF280F01E9B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3108960"/>
            <a:ext cx="12435840" cy="1488168"/>
          </a:xfrm>
        </p:spPr>
        <p:txBody>
          <a:bodyPr anchor="ctr">
            <a:noAutofit/>
          </a:bodyPr>
          <a:lstStyle>
            <a:lvl1pPr algn="l">
              <a:defRPr sz="6400" b="1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7A5C8A9-88F8-344F-882F-87878685B257}"/>
              </a:ext>
            </a:extLst>
          </p:cNvPr>
          <p:cNvSpPr txBox="1"/>
          <p:nvPr userDrawn="1"/>
        </p:nvSpPr>
        <p:spPr>
          <a:xfrm>
            <a:off x="538863" y="7683901"/>
            <a:ext cx="7115490" cy="1723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7315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20" b="0" i="0" dirty="0">
                <a:solidFill>
                  <a:schemeClr val="tx1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© 2021, Amazon Web Services, Inc. or its Affiliates.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CD3CF77-FF76-3D47-B967-71B61F31560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859026" y="7354060"/>
            <a:ext cx="1204445" cy="469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584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_Slide_Yellow_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EEC1D66-DBE8-FF42-88CC-D8FF489048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3108960"/>
            <a:ext cx="12435840" cy="1488168"/>
          </a:xfrm>
        </p:spPr>
        <p:txBody>
          <a:bodyPr anchor="ctr">
            <a:noAutofit/>
          </a:bodyPr>
          <a:lstStyle>
            <a:lvl1pPr algn="l">
              <a:defRPr sz="6400" b="1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3141658-2646-1048-A1DE-3FB40A06912B}"/>
              </a:ext>
            </a:extLst>
          </p:cNvPr>
          <p:cNvSpPr txBox="1"/>
          <p:nvPr userDrawn="1"/>
        </p:nvSpPr>
        <p:spPr>
          <a:xfrm>
            <a:off x="538863" y="7683901"/>
            <a:ext cx="7115490" cy="1723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7315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20" b="0" i="0" dirty="0">
                <a:solidFill>
                  <a:schemeClr val="tx1">
                    <a:lumMod val="75000"/>
                  </a:schemeClr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© 2021, Amazon Web Services, Inc. or its Affiliates. </a:t>
            </a:r>
          </a:p>
        </p:txBody>
      </p:sp>
    </p:spTree>
    <p:extLst>
      <p:ext uri="{BB962C8B-B14F-4D97-AF65-F5344CB8AC3E}">
        <p14:creationId xmlns:p14="http://schemas.microsoft.com/office/powerpoint/2010/main" val="1462640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_Slide_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EAD2F474-C9AA-6D44-A329-4CC01A6B017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19" y="0"/>
            <a:ext cx="14614162" cy="8229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3108960"/>
            <a:ext cx="12435840" cy="1488168"/>
          </a:xfrm>
        </p:spPr>
        <p:txBody>
          <a:bodyPr anchor="ctr">
            <a:noAutofit/>
          </a:bodyPr>
          <a:lstStyle>
            <a:lvl1pPr algn="l">
              <a:defRPr sz="6400" b="1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FEF9E69-433E-DC4C-824E-7F476DC4478C}"/>
              </a:ext>
            </a:extLst>
          </p:cNvPr>
          <p:cNvSpPr txBox="1"/>
          <p:nvPr userDrawn="1"/>
        </p:nvSpPr>
        <p:spPr>
          <a:xfrm>
            <a:off x="538863" y="7683901"/>
            <a:ext cx="7115490" cy="1723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7315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20" b="0" i="0" dirty="0">
                <a:solidFill>
                  <a:schemeClr val="tx1">
                    <a:lumMod val="75000"/>
                  </a:schemeClr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© 2021, Amazon Web Services, Inc. or its Affiliates.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1DABEED-EB2E-CB4D-9519-57B437CE4C9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859026" y="7354060"/>
            <a:ext cx="1204445" cy="469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651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8639" y="183898"/>
            <a:ext cx="13514832" cy="13716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39" y="1645920"/>
            <a:ext cx="13514832" cy="56862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548639" y="7680960"/>
            <a:ext cx="5173431" cy="1723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7315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20" b="0" i="0" dirty="0">
                <a:solidFill>
                  <a:schemeClr val="tx1">
                    <a:lumMod val="50000"/>
                  </a:schemeClr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© 2021, Amazon Web Services, Inc. or its Affiliates.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E87863E-BAB0-5C40-8C88-928A22834F29}"/>
              </a:ext>
            </a:extLst>
          </p:cNvPr>
          <p:cNvPicPr>
            <a:picLocks noChangeAspect="1"/>
          </p:cNvPicPr>
          <p:nvPr userDrawn="1"/>
        </p:nvPicPr>
        <p:blipFill>
          <a:blip r:embed="rId29"/>
          <a:stretch>
            <a:fillRect/>
          </a:stretch>
        </p:blipFill>
        <p:spPr>
          <a:xfrm>
            <a:off x="12859026" y="7354060"/>
            <a:ext cx="1204445" cy="469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177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8" r:id="rId1"/>
    <p:sldLayoutId id="2147483675" r:id="rId2"/>
    <p:sldLayoutId id="2147483696" r:id="rId3"/>
    <p:sldLayoutId id="2147483677" r:id="rId4"/>
    <p:sldLayoutId id="2147483700" r:id="rId5"/>
    <p:sldLayoutId id="2147483711" r:id="rId6"/>
    <p:sldLayoutId id="2147483697" r:id="rId7"/>
    <p:sldLayoutId id="2147483698" r:id="rId8"/>
    <p:sldLayoutId id="2147483699" r:id="rId9"/>
    <p:sldLayoutId id="2147483689" r:id="rId10"/>
    <p:sldLayoutId id="2147483678" r:id="rId11"/>
    <p:sldLayoutId id="2147483707" r:id="rId12"/>
    <p:sldLayoutId id="2147483679" r:id="rId13"/>
    <p:sldLayoutId id="2147483703" r:id="rId14"/>
    <p:sldLayoutId id="2147483704" r:id="rId15"/>
    <p:sldLayoutId id="2147483705" r:id="rId16"/>
    <p:sldLayoutId id="2147483690" r:id="rId17"/>
    <p:sldLayoutId id="2147483691" r:id="rId18"/>
    <p:sldLayoutId id="2147483692" r:id="rId19"/>
    <p:sldLayoutId id="2147483702" r:id="rId20"/>
    <p:sldLayoutId id="2147483680" r:id="rId21"/>
    <p:sldLayoutId id="2147483701" r:id="rId22"/>
    <p:sldLayoutId id="2147483693" r:id="rId23"/>
    <p:sldLayoutId id="2147483687" r:id="rId24"/>
    <p:sldLayoutId id="2147483706" r:id="rId25"/>
    <p:sldLayoutId id="2147483709" r:id="rId26"/>
    <p:sldLayoutId id="2147483710" r:id="rId27"/>
  </p:sldLayoutIdLst>
  <p:txStyles>
    <p:titleStyle>
      <a:lvl1pPr algn="l" defTabSz="731520" rtl="0" eaLnBrk="1" latinLnBrk="0" hangingPunct="1">
        <a:spcBef>
          <a:spcPct val="0"/>
        </a:spcBef>
        <a:buNone/>
        <a:defRPr sz="3800" b="1" i="0" kern="1200">
          <a:solidFill>
            <a:schemeClr val="tx1"/>
          </a:solidFill>
          <a:latin typeface="Amazon Ember Regular" charset="0"/>
          <a:ea typeface="+mj-ea"/>
          <a:cs typeface="Amazon Ember Regular" charset="0"/>
        </a:defRPr>
      </a:lvl1pPr>
    </p:titleStyle>
    <p:bodyStyle>
      <a:lvl1pPr marL="0" indent="0" algn="l" defTabSz="731520" rtl="0" eaLnBrk="1" latinLnBrk="0" hangingPunct="1">
        <a:spcBef>
          <a:spcPct val="20000"/>
        </a:spcBef>
        <a:buFontTx/>
        <a:buNone/>
        <a:defRPr sz="2900" b="0" i="0" kern="1200">
          <a:solidFill>
            <a:schemeClr val="tx1"/>
          </a:solidFill>
          <a:latin typeface="Amazon Ember Regular" charset="0"/>
          <a:ea typeface="+mn-ea"/>
          <a:cs typeface="Amazon Ember Regular" charset="0"/>
        </a:defRPr>
      </a:lvl1pPr>
      <a:lvl2pPr marL="1188720" indent="-457200" algn="l" defTabSz="731520" rtl="0" eaLnBrk="1" latinLnBrk="0" hangingPunct="1">
        <a:spcBef>
          <a:spcPct val="20000"/>
        </a:spcBef>
        <a:buFont typeface="Arial"/>
        <a:buChar char="•"/>
        <a:defRPr sz="2900" b="0" i="0" kern="1200">
          <a:solidFill>
            <a:schemeClr val="tx1"/>
          </a:solidFill>
          <a:latin typeface="Amazon Ember Regular" charset="0"/>
          <a:ea typeface="+mn-ea"/>
          <a:cs typeface="Amazon Ember Regular" charset="0"/>
        </a:defRPr>
      </a:lvl2pPr>
      <a:lvl3pPr marL="1828800" indent="-365760" algn="l" defTabSz="731520" rtl="0" eaLnBrk="1" latinLnBrk="0" hangingPunct="1">
        <a:spcBef>
          <a:spcPct val="20000"/>
        </a:spcBef>
        <a:buFont typeface="Arial"/>
        <a:buChar char="•"/>
        <a:defRPr sz="2600" b="0" i="0" kern="1200">
          <a:solidFill>
            <a:schemeClr val="tx1"/>
          </a:solidFill>
          <a:latin typeface="Amazon Ember Regular" charset="0"/>
          <a:ea typeface="+mn-ea"/>
          <a:cs typeface="Amazon Ember Regular" charset="0"/>
        </a:defRPr>
      </a:lvl3pPr>
      <a:lvl4pPr marL="2560320" indent="-365760" algn="l" defTabSz="731520" rtl="0" eaLnBrk="1" latinLnBrk="0" hangingPunct="1">
        <a:spcBef>
          <a:spcPct val="20000"/>
        </a:spcBef>
        <a:buFont typeface="Arial"/>
        <a:buChar char="–"/>
        <a:defRPr sz="2200" b="0" i="0" kern="1200">
          <a:solidFill>
            <a:schemeClr val="tx1"/>
          </a:solidFill>
          <a:latin typeface="Amazon Ember Regular" charset="0"/>
          <a:ea typeface="+mn-ea"/>
          <a:cs typeface="Amazon Ember Regular" charset="0"/>
        </a:defRPr>
      </a:lvl4pPr>
      <a:lvl5pPr marL="3291840" indent="-365760" algn="l" defTabSz="731520" rtl="0" eaLnBrk="1" latinLnBrk="0" hangingPunct="1">
        <a:spcBef>
          <a:spcPct val="20000"/>
        </a:spcBef>
        <a:buFont typeface="Arial"/>
        <a:buChar char="»"/>
        <a:defRPr sz="1900" b="0" i="0" kern="1200">
          <a:solidFill>
            <a:schemeClr val="tx1"/>
          </a:solidFill>
          <a:latin typeface="Amazon Ember Regular" charset="0"/>
          <a:ea typeface="+mn-ea"/>
          <a:cs typeface="Amazon Ember Regular" charset="0"/>
        </a:defRPr>
      </a:lvl5pPr>
      <a:lvl6pPr marL="4023360" indent="-365760" algn="l" defTabSz="73152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54880" indent="-365760" algn="l" defTabSz="73152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86400" indent="-365760" algn="l" defTabSz="73152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217920" indent="-365760" algn="l" defTabSz="73152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31520" rtl="0" eaLnBrk="1" latinLnBrk="0" hangingPunct="1">
        <a:defRPr sz="288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algn="l" defTabSz="731520" rtl="0" eaLnBrk="1" latinLnBrk="0" hangingPunct="1">
        <a:defRPr sz="2880" kern="1200">
          <a:solidFill>
            <a:schemeClr val="tx1"/>
          </a:solidFill>
          <a:latin typeface="+mn-lt"/>
          <a:ea typeface="+mn-ea"/>
          <a:cs typeface="+mn-cs"/>
        </a:defRPr>
      </a:lvl2pPr>
      <a:lvl3pPr marL="1463040" algn="l" defTabSz="731520" rtl="0" eaLnBrk="1" latinLnBrk="0" hangingPunct="1">
        <a:defRPr sz="2880" kern="1200">
          <a:solidFill>
            <a:schemeClr val="tx1"/>
          </a:solidFill>
          <a:latin typeface="+mn-lt"/>
          <a:ea typeface="+mn-ea"/>
          <a:cs typeface="+mn-cs"/>
        </a:defRPr>
      </a:lvl3pPr>
      <a:lvl4pPr marL="2194560" algn="l" defTabSz="731520" rtl="0" eaLnBrk="1" latinLnBrk="0" hangingPunct="1">
        <a:defRPr sz="2880" kern="1200">
          <a:solidFill>
            <a:schemeClr val="tx1"/>
          </a:solidFill>
          <a:latin typeface="+mn-lt"/>
          <a:ea typeface="+mn-ea"/>
          <a:cs typeface="+mn-cs"/>
        </a:defRPr>
      </a:lvl4pPr>
      <a:lvl5pPr marL="2926080" algn="l" defTabSz="731520" rtl="0" eaLnBrk="1" latinLnBrk="0" hangingPunct="1">
        <a:defRPr sz="2880" kern="1200">
          <a:solidFill>
            <a:schemeClr val="tx1"/>
          </a:solidFill>
          <a:latin typeface="+mn-lt"/>
          <a:ea typeface="+mn-ea"/>
          <a:cs typeface="+mn-cs"/>
        </a:defRPr>
      </a:lvl5pPr>
      <a:lvl6pPr marL="3657600" algn="l" defTabSz="731520" rtl="0" eaLnBrk="1" latinLnBrk="0" hangingPunct="1">
        <a:defRPr sz="2880" kern="1200">
          <a:solidFill>
            <a:schemeClr val="tx1"/>
          </a:solidFill>
          <a:latin typeface="+mn-lt"/>
          <a:ea typeface="+mn-ea"/>
          <a:cs typeface="+mn-cs"/>
        </a:defRPr>
      </a:lvl6pPr>
      <a:lvl7pPr marL="4389120" algn="l" defTabSz="731520" rtl="0" eaLnBrk="1" latinLnBrk="0" hangingPunct="1">
        <a:defRPr sz="2880" kern="1200">
          <a:solidFill>
            <a:schemeClr val="tx1"/>
          </a:solidFill>
          <a:latin typeface="+mn-lt"/>
          <a:ea typeface="+mn-ea"/>
          <a:cs typeface="+mn-cs"/>
        </a:defRPr>
      </a:lvl7pPr>
      <a:lvl8pPr marL="5120640" algn="l" defTabSz="731520" rtl="0" eaLnBrk="1" latinLnBrk="0" hangingPunct="1">
        <a:defRPr sz="2880" kern="1200">
          <a:solidFill>
            <a:schemeClr val="tx1"/>
          </a:solidFill>
          <a:latin typeface="+mn-lt"/>
          <a:ea typeface="+mn-ea"/>
          <a:cs typeface="+mn-cs"/>
        </a:defRPr>
      </a:lvl8pPr>
      <a:lvl9pPr marL="5852160" algn="l" defTabSz="731520" rtl="0" eaLnBrk="1" latinLnBrk="0" hangingPunct="1">
        <a:defRPr sz="28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36" userDrawn="1">
          <p15:clr>
            <a:srgbClr val="F26B43"/>
          </p15:clr>
        </p15:guide>
        <p15:guide id="2" pos="8856" userDrawn="1">
          <p15:clr>
            <a:srgbClr val="F26B43"/>
          </p15:clr>
        </p15:guide>
        <p15:guide id="3" orient="horz" pos="103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archive.ics.uci.edu/ml/datasets/AI4I+2020+Predictive+Maintenance+Dataset" TargetMode="Externa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sv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12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4.png"/><Relationship Id="rId11" Type="http://schemas.openxmlformats.org/officeDocument/2006/relationships/image" Target="../media/image19.svg"/><Relationship Id="rId5" Type="http://schemas.openxmlformats.org/officeDocument/2006/relationships/image" Target="../media/image13.sv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sv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BD430F-47C3-194B-8E46-043C334B7CC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8640" y="2392769"/>
            <a:ext cx="11719981" cy="1191259"/>
          </a:xfrm>
        </p:spPr>
        <p:txBody>
          <a:bodyPr/>
          <a:lstStyle/>
          <a:p>
            <a:r>
              <a:rPr lang="en-US" sz="4800" dirty="0"/>
              <a:t>End to end Machine Learning</a:t>
            </a:r>
            <a:br>
              <a:rPr lang="en-US" sz="4800" dirty="0"/>
            </a:br>
            <a:r>
              <a:rPr lang="en-US" sz="4800" dirty="0"/>
              <a:t>with Amazon SageMaker</a:t>
            </a:r>
            <a:br>
              <a:rPr lang="en-US" sz="4800" dirty="0"/>
            </a:br>
            <a:endParaRPr lang="en-US" sz="4800" dirty="0"/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0A63B1B5-A489-AF41-8B9C-3AADDD3DA3E5}"/>
              </a:ext>
            </a:extLst>
          </p:cNvPr>
          <p:cNvSpPr txBox="1">
            <a:spLocks/>
          </p:cNvSpPr>
          <p:nvPr/>
        </p:nvSpPr>
        <p:spPr>
          <a:xfrm>
            <a:off x="701040" y="5632384"/>
            <a:ext cx="5892800" cy="13493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731520" rtl="0" eaLnBrk="1" latinLnBrk="0" hangingPunct="1">
              <a:spcBef>
                <a:spcPct val="20000"/>
              </a:spcBef>
              <a:buFontTx/>
              <a:buNone/>
              <a:defRPr sz="2600" b="0" i="0" kern="1200" baseline="0">
                <a:solidFill>
                  <a:schemeClr val="tx1"/>
                </a:solidFill>
                <a:latin typeface="Amazon Ember Regular" charset="0"/>
                <a:ea typeface="+mn-ea"/>
                <a:cs typeface="Amazon Ember Regular" charset="0"/>
              </a:defRPr>
            </a:lvl1pPr>
            <a:lvl2pPr marL="1188720" indent="-457200" algn="l" defTabSz="731520" rtl="0" eaLnBrk="1" latinLnBrk="0" hangingPunct="1">
              <a:spcBef>
                <a:spcPct val="20000"/>
              </a:spcBef>
              <a:buFont typeface="Arial"/>
              <a:buChar char="•"/>
              <a:defRPr sz="2900" b="0" i="0" kern="1200">
                <a:solidFill>
                  <a:schemeClr val="tx1"/>
                </a:solidFill>
                <a:latin typeface="Amazon Ember Regular" charset="0"/>
                <a:ea typeface="+mn-ea"/>
                <a:cs typeface="Amazon Ember Regular" charset="0"/>
              </a:defRPr>
            </a:lvl2pPr>
            <a:lvl3pPr marL="1828800" indent="-365760" algn="l" defTabSz="731520" rtl="0" eaLnBrk="1" latinLnBrk="0" hangingPunct="1">
              <a:spcBef>
                <a:spcPct val="20000"/>
              </a:spcBef>
              <a:buFont typeface="Arial"/>
              <a:buChar char="•"/>
              <a:defRPr sz="2600" b="0" i="0" kern="1200">
                <a:solidFill>
                  <a:schemeClr val="tx1"/>
                </a:solidFill>
                <a:latin typeface="Amazon Ember Regular" charset="0"/>
                <a:ea typeface="+mn-ea"/>
                <a:cs typeface="Amazon Ember Regular" charset="0"/>
              </a:defRPr>
            </a:lvl3pPr>
            <a:lvl4pPr marL="2560320" indent="-365760" algn="l" defTabSz="731520" rtl="0" eaLnBrk="1" latinLnBrk="0" hangingPunct="1">
              <a:spcBef>
                <a:spcPct val="20000"/>
              </a:spcBef>
              <a:buFont typeface="Arial"/>
              <a:buChar char="–"/>
              <a:defRPr sz="2200" b="0" i="0" kern="1200">
                <a:solidFill>
                  <a:schemeClr val="tx1"/>
                </a:solidFill>
                <a:latin typeface="Amazon Ember Regular" charset="0"/>
                <a:ea typeface="+mn-ea"/>
                <a:cs typeface="Amazon Ember Regular" charset="0"/>
              </a:defRPr>
            </a:lvl4pPr>
            <a:lvl5pPr marL="3291840" indent="-365760" algn="l" defTabSz="731520" rtl="0" eaLnBrk="1" latinLnBrk="0" hangingPunct="1">
              <a:spcBef>
                <a:spcPct val="20000"/>
              </a:spcBef>
              <a:buFont typeface="Arial"/>
              <a:buChar char="»"/>
              <a:defRPr sz="1900" b="0" i="0" kern="1200">
                <a:solidFill>
                  <a:schemeClr val="tx1"/>
                </a:solidFill>
                <a:latin typeface="Amazon Ember Regular" charset="0"/>
                <a:ea typeface="+mn-ea"/>
                <a:cs typeface="Amazon Ember Regular" charset="0"/>
              </a:defRPr>
            </a:lvl5pPr>
            <a:lvl6pPr marL="4023360" indent="-365760" algn="l" defTabSz="73152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754880" indent="-365760" algn="l" defTabSz="73152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86400" indent="-365760" algn="l" defTabSz="73152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217920" indent="-365760" algn="l" defTabSz="73152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accent2"/>
                </a:solidFill>
              </a:rPr>
              <a:t>Giuseppe Angelo </a:t>
            </a:r>
            <a:r>
              <a:rPr lang="en-US" sz="2000" dirty="0" err="1">
                <a:solidFill>
                  <a:schemeClr val="accent2"/>
                </a:solidFill>
              </a:rPr>
              <a:t>Porcelli</a:t>
            </a:r>
            <a:endParaRPr lang="en-US" sz="2000" dirty="0">
              <a:solidFill>
                <a:schemeClr val="accent2"/>
              </a:solidFill>
            </a:endParaRPr>
          </a:p>
          <a:p>
            <a:r>
              <a:rPr lang="en-US" sz="2000" dirty="0"/>
              <a:t>Principal, ML Specialist Solutions Architect</a:t>
            </a:r>
          </a:p>
          <a:p>
            <a:r>
              <a:rPr lang="en-US" sz="2000" dirty="0"/>
              <a:t>Amazon Web Services EMEA</a:t>
            </a:r>
          </a:p>
        </p:txBody>
      </p:sp>
    </p:spTree>
    <p:extLst>
      <p:ext uri="{BB962C8B-B14F-4D97-AF65-F5344CB8AC3E}">
        <p14:creationId xmlns:p14="http://schemas.microsoft.com/office/powerpoint/2010/main" val="24624331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1BBC9C6-5702-7C43-A535-91013CBCB4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MACHINE LEARNING PROCESS</a:t>
            </a: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15631B4F-E4C4-9D4D-90E8-EE0B97D8A0A0}"/>
              </a:ext>
            </a:extLst>
          </p:cNvPr>
          <p:cNvSpPr/>
          <p:nvPr/>
        </p:nvSpPr>
        <p:spPr>
          <a:xfrm>
            <a:off x="5587074" y="5138554"/>
            <a:ext cx="1978382" cy="659226"/>
          </a:xfrm>
          <a:prstGeom prst="round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20" dirty="0">
                <a:solidFill>
                  <a:schemeClr val="tx1"/>
                </a:solidFill>
                <a:latin typeface="Amazon Ember" charset="0"/>
                <a:ea typeface="Amazon Ember" charset="0"/>
                <a:cs typeface="Amazon Ember" charset="0"/>
              </a:rPr>
              <a:t>Data Visualization &amp;</a:t>
            </a:r>
            <a:r>
              <a:rPr lang="en-US" sz="1520" dirty="0">
                <a:solidFill>
                  <a:schemeClr val="tx1"/>
                </a:solidFill>
                <a:latin typeface="Amazon Ember" panose="02000000000000000000" pitchFamily="2" charset="0"/>
                <a:ea typeface="Amazon Ember" charset="0"/>
                <a:cs typeface="Amazon Ember" charset="0"/>
              </a:rPr>
              <a:t> </a:t>
            </a:r>
            <a:r>
              <a:rPr lang="en-US" sz="1520" dirty="0">
                <a:solidFill>
                  <a:schemeClr val="tx1"/>
                </a:solidFill>
                <a:latin typeface="Amazon Ember" charset="0"/>
                <a:ea typeface="Amazon Ember" charset="0"/>
                <a:cs typeface="Amazon Ember" charset="0"/>
              </a:rPr>
              <a:t>Analysis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B17546F9-F3D0-C842-99CA-92231563C8AB}"/>
              </a:ext>
            </a:extLst>
          </p:cNvPr>
          <p:cNvSpPr/>
          <p:nvPr/>
        </p:nvSpPr>
        <p:spPr>
          <a:xfrm>
            <a:off x="3038819" y="1057084"/>
            <a:ext cx="440706" cy="440706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608">
              <a:solidFill>
                <a:schemeClr val="tx1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62BD758-B341-2C45-96B2-840C232C78A9}"/>
              </a:ext>
            </a:extLst>
          </p:cNvPr>
          <p:cNvSpPr txBox="1"/>
          <p:nvPr/>
        </p:nvSpPr>
        <p:spPr>
          <a:xfrm>
            <a:off x="1067349" y="1110017"/>
            <a:ext cx="1954381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Amazon Ember" charset="0"/>
                <a:ea typeface="Amazon Ember" charset="0"/>
                <a:cs typeface="Amazon Ember" charset="0"/>
              </a:rPr>
              <a:t>Business Problem -</a:t>
            </a:r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7B2A5433-D9D0-3E4F-9D79-C599BDBB456F}"/>
              </a:ext>
            </a:extLst>
          </p:cNvPr>
          <p:cNvSpPr/>
          <p:nvPr/>
        </p:nvSpPr>
        <p:spPr>
          <a:xfrm>
            <a:off x="2271332" y="1856197"/>
            <a:ext cx="1975680" cy="656638"/>
          </a:xfrm>
          <a:prstGeom prst="round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20" dirty="0">
                <a:solidFill>
                  <a:schemeClr val="tx1"/>
                </a:solidFill>
                <a:latin typeface="Amazon Ember" charset="0"/>
                <a:ea typeface="Amazon Ember" charset="0"/>
                <a:cs typeface="Amazon Ember" charset="0"/>
              </a:rPr>
              <a:t>ML problem framing</a:t>
            </a:r>
          </a:p>
        </p:txBody>
      </p: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E1CF2CB7-7C58-3644-9304-4E4BCEF80CA3}"/>
              </a:ext>
            </a:extLst>
          </p:cNvPr>
          <p:cNvSpPr/>
          <p:nvPr/>
        </p:nvSpPr>
        <p:spPr>
          <a:xfrm>
            <a:off x="5587074" y="1856208"/>
            <a:ext cx="1978382" cy="656638"/>
          </a:xfrm>
          <a:prstGeom prst="round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20" dirty="0">
                <a:solidFill>
                  <a:schemeClr val="tx1"/>
                </a:solidFill>
                <a:latin typeface="Amazon Ember" charset="0"/>
                <a:ea typeface="Amazon Ember" charset="0"/>
                <a:cs typeface="Amazon Ember" charset="0"/>
              </a:rPr>
              <a:t>Data Collection</a:t>
            </a:r>
            <a:endParaRPr lang="en-US" sz="1520" dirty="0">
              <a:solidFill>
                <a:schemeClr val="tx1"/>
              </a:solidFill>
            </a:endParaRPr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CDC0166E-5B39-684F-8E1A-2D03CE4CF9BF}"/>
              </a:ext>
            </a:extLst>
          </p:cNvPr>
          <p:cNvSpPr/>
          <p:nvPr/>
        </p:nvSpPr>
        <p:spPr>
          <a:xfrm>
            <a:off x="5587074" y="2949461"/>
            <a:ext cx="1978382" cy="656638"/>
          </a:xfrm>
          <a:prstGeom prst="round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20" dirty="0">
                <a:solidFill>
                  <a:schemeClr val="tx1"/>
                </a:solidFill>
                <a:latin typeface="Amazon Ember" charset="0"/>
                <a:ea typeface="Amazon Ember" charset="0"/>
                <a:cs typeface="Amazon Ember" charset="0"/>
              </a:rPr>
              <a:t>Data Integration</a:t>
            </a:r>
            <a:endParaRPr lang="en-US" sz="1520" dirty="0">
              <a:solidFill>
                <a:schemeClr val="tx1"/>
              </a:solidFill>
            </a:endParaRPr>
          </a:p>
        </p:txBody>
      </p: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B3536CC9-2646-8B4D-9AAB-1A5E690D2A25}"/>
              </a:ext>
            </a:extLst>
          </p:cNvPr>
          <p:cNvSpPr/>
          <p:nvPr/>
        </p:nvSpPr>
        <p:spPr>
          <a:xfrm>
            <a:off x="5587074" y="4042712"/>
            <a:ext cx="1978382" cy="659226"/>
          </a:xfrm>
          <a:prstGeom prst="round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20" dirty="0">
                <a:solidFill>
                  <a:schemeClr val="tx1"/>
                </a:solidFill>
                <a:latin typeface="Amazon Ember" charset="0"/>
                <a:ea typeface="Amazon Ember" charset="0"/>
                <a:cs typeface="Amazon Ember" charset="0"/>
              </a:rPr>
              <a:t>Data Preparation &amp;</a:t>
            </a:r>
            <a:r>
              <a:rPr lang="en-US" sz="1520" dirty="0">
                <a:solidFill>
                  <a:schemeClr val="tx1"/>
                </a:solidFill>
                <a:latin typeface="Amazon Ember" panose="02000000000000000000" pitchFamily="2" charset="0"/>
                <a:ea typeface="Amazon Ember" charset="0"/>
                <a:cs typeface="Amazon Ember" charset="0"/>
              </a:rPr>
              <a:t> </a:t>
            </a:r>
            <a:r>
              <a:rPr lang="en-US" sz="1520" dirty="0">
                <a:solidFill>
                  <a:schemeClr val="tx1"/>
                </a:solidFill>
                <a:latin typeface="Amazon Ember" charset="0"/>
                <a:ea typeface="Amazon Ember" charset="0"/>
                <a:cs typeface="Amazon Ember" charset="0"/>
              </a:rPr>
              <a:t>Cleaning</a:t>
            </a:r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65BD5BF0-B07E-8C4D-8318-CC8FA76B1633}"/>
              </a:ext>
            </a:extLst>
          </p:cNvPr>
          <p:cNvSpPr/>
          <p:nvPr/>
        </p:nvSpPr>
        <p:spPr>
          <a:xfrm>
            <a:off x="8328346" y="2793387"/>
            <a:ext cx="1978382" cy="656638"/>
          </a:xfrm>
          <a:prstGeom prst="round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20" dirty="0">
                <a:solidFill>
                  <a:schemeClr val="tx1"/>
                </a:solidFill>
                <a:latin typeface="Amazon Ember" charset="0"/>
                <a:ea typeface="Amazon Ember" charset="0"/>
                <a:cs typeface="Amazon Ember" charset="0"/>
              </a:rPr>
              <a:t>Feature Engineering</a:t>
            </a:r>
          </a:p>
        </p:txBody>
      </p:sp>
      <p:sp>
        <p:nvSpPr>
          <p:cNvPr id="45" name="Diamond 44">
            <a:extLst>
              <a:ext uri="{FF2B5EF4-FFF2-40B4-BE49-F238E27FC236}">
                <a16:creationId xmlns:a16="http://schemas.microsoft.com/office/drawing/2014/main" id="{4D9EB55C-9875-5D4A-9C1A-DF9688F2CF10}"/>
              </a:ext>
            </a:extLst>
          </p:cNvPr>
          <p:cNvSpPr/>
          <p:nvPr/>
        </p:nvSpPr>
        <p:spPr>
          <a:xfrm>
            <a:off x="8182345" y="6394181"/>
            <a:ext cx="2270371" cy="1520861"/>
          </a:xfrm>
          <a:prstGeom prst="diamond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40" dirty="0">
                <a:solidFill>
                  <a:schemeClr val="tx1"/>
                </a:solidFill>
                <a:latin typeface="Amazon Ember" charset="0"/>
                <a:ea typeface="Amazon Ember" charset="0"/>
                <a:cs typeface="Amazon Ember" charset="0"/>
              </a:rPr>
              <a:t>Are Business goals met?</a:t>
            </a:r>
            <a:endParaRPr lang="en-US" sz="1440" dirty="0">
              <a:solidFill>
                <a:schemeClr val="tx1"/>
              </a:solidFill>
            </a:endParaRPr>
          </a:p>
        </p:txBody>
      </p:sp>
      <p:cxnSp>
        <p:nvCxnSpPr>
          <p:cNvPr id="46" name="Elbow Connector 45">
            <a:extLst>
              <a:ext uri="{FF2B5EF4-FFF2-40B4-BE49-F238E27FC236}">
                <a16:creationId xmlns:a16="http://schemas.microsoft.com/office/drawing/2014/main" id="{5098850D-B01B-AA4B-BBCA-ED15749BA452}"/>
              </a:ext>
            </a:extLst>
          </p:cNvPr>
          <p:cNvCxnSpPr>
            <a:cxnSpLocks/>
            <a:stCxn id="45" idx="3"/>
            <a:endCxn id="73" idx="2"/>
          </p:cNvCxnSpPr>
          <p:nvPr/>
        </p:nvCxnSpPr>
        <p:spPr>
          <a:xfrm flipV="1">
            <a:off x="10452717" y="5797780"/>
            <a:ext cx="1464283" cy="1356832"/>
          </a:xfrm>
          <a:prstGeom prst="bentConnector2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Rounded Rectangle 46">
            <a:extLst>
              <a:ext uri="{FF2B5EF4-FFF2-40B4-BE49-F238E27FC236}">
                <a16:creationId xmlns:a16="http://schemas.microsoft.com/office/drawing/2014/main" id="{8AC837C8-FDC5-C14D-BC13-00423D08C116}"/>
              </a:ext>
            </a:extLst>
          </p:cNvPr>
          <p:cNvSpPr/>
          <p:nvPr/>
        </p:nvSpPr>
        <p:spPr>
          <a:xfrm>
            <a:off x="10927810" y="2793387"/>
            <a:ext cx="1978382" cy="656638"/>
          </a:xfrm>
          <a:prstGeom prst="round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20" dirty="0">
                <a:solidFill>
                  <a:schemeClr val="tx1"/>
                </a:solidFill>
                <a:latin typeface="Amazon Ember" charset="0"/>
                <a:ea typeface="Amazon Ember" charset="0"/>
                <a:cs typeface="Amazon Ember" charset="0"/>
              </a:rPr>
              <a:t>Monitoring &amp; </a:t>
            </a:r>
          </a:p>
          <a:p>
            <a:pPr algn="ctr"/>
            <a:r>
              <a:rPr lang="en-US" sz="1520" dirty="0">
                <a:solidFill>
                  <a:schemeClr val="tx1"/>
                </a:solidFill>
                <a:latin typeface="Amazon Ember" charset="0"/>
                <a:ea typeface="Amazon Ember" charset="0"/>
                <a:cs typeface="Amazon Ember" charset="0"/>
              </a:rPr>
              <a:t>Debugging</a:t>
            </a:r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F07E965E-2569-4149-867B-FFC9CD313713}"/>
              </a:ext>
            </a:extLst>
          </p:cNvPr>
          <p:cNvCxnSpPr>
            <a:cxnSpLocks/>
            <a:stCxn id="40" idx="2"/>
            <a:endCxn id="41" idx="0"/>
          </p:cNvCxnSpPr>
          <p:nvPr/>
        </p:nvCxnSpPr>
        <p:spPr>
          <a:xfrm>
            <a:off x="6576265" y="2512845"/>
            <a:ext cx="0" cy="436614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7589FABB-5C56-CE42-8872-9B3119556632}"/>
              </a:ext>
            </a:extLst>
          </p:cNvPr>
          <p:cNvCxnSpPr>
            <a:cxnSpLocks/>
            <a:stCxn id="41" idx="2"/>
            <a:endCxn id="42" idx="0"/>
          </p:cNvCxnSpPr>
          <p:nvPr/>
        </p:nvCxnSpPr>
        <p:spPr>
          <a:xfrm>
            <a:off x="6576265" y="3606098"/>
            <a:ext cx="0" cy="436614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Elbow Connector 49">
            <a:extLst>
              <a:ext uri="{FF2B5EF4-FFF2-40B4-BE49-F238E27FC236}">
                <a16:creationId xmlns:a16="http://schemas.microsoft.com/office/drawing/2014/main" id="{127A89B8-5854-F047-B496-29E6DAF80AB9}"/>
              </a:ext>
            </a:extLst>
          </p:cNvPr>
          <p:cNvCxnSpPr>
            <a:cxnSpLocks/>
            <a:stCxn id="36" idx="3"/>
            <a:endCxn id="44" idx="1"/>
          </p:cNvCxnSpPr>
          <p:nvPr/>
        </p:nvCxnSpPr>
        <p:spPr>
          <a:xfrm flipV="1">
            <a:off x="7565455" y="3121706"/>
            <a:ext cx="762890" cy="2346461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Elbow Connector 50">
            <a:extLst>
              <a:ext uri="{FF2B5EF4-FFF2-40B4-BE49-F238E27FC236}">
                <a16:creationId xmlns:a16="http://schemas.microsoft.com/office/drawing/2014/main" id="{6A5175C6-66E6-C047-B78D-A98C5BE8CD2A}"/>
              </a:ext>
            </a:extLst>
          </p:cNvPr>
          <p:cNvCxnSpPr>
            <a:cxnSpLocks/>
            <a:stCxn id="45" idx="1"/>
            <a:endCxn id="36" idx="2"/>
          </p:cNvCxnSpPr>
          <p:nvPr/>
        </p:nvCxnSpPr>
        <p:spPr>
          <a:xfrm rot="10800000">
            <a:off x="6576265" y="5797780"/>
            <a:ext cx="1606080" cy="1356832"/>
          </a:xfrm>
          <a:prstGeom prst="bentConnector2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57AB7785-7922-3245-87E1-6E9F5DCE1FCA}"/>
              </a:ext>
            </a:extLst>
          </p:cNvPr>
          <p:cNvCxnSpPr>
            <a:cxnSpLocks/>
            <a:stCxn id="39" idx="3"/>
            <a:endCxn id="40" idx="1"/>
          </p:cNvCxnSpPr>
          <p:nvPr/>
        </p:nvCxnSpPr>
        <p:spPr>
          <a:xfrm>
            <a:off x="4247012" y="2184517"/>
            <a:ext cx="1340061" cy="11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Elbow Connector 52">
            <a:extLst>
              <a:ext uri="{FF2B5EF4-FFF2-40B4-BE49-F238E27FC236}">
                <a16:creationId xmlns:a16="http://schemas.microsoft.com/office/drawing/2014/main" id="{A7BBAC55-774A-F646-A886-A4F4DAB08F91}"/>
              </a:ext>
            </a:extLst>
          </p:cNvPr>
          <p:cNvCxnSpPr>
            <a:cxnSpLocks/>
            <a:stCxn id="45" idx="1"/>
            <a:endCxn id="40" idx="1"/>
          </p:cNvCxnSpPr>
          <p:nvPr/>
        </p:nvCxnSpPr>
        <p:spPr>
          <a:xfrm rot="10800000">
            <a:off x="5587075" y="2184529"/>
            <a:ext cx="2595272" cy="4970085"/>
          </a:xfrm>
          <a:prstGeom prst="bentConnector3">
            <a:avLst>
              <a:gd name="adj1" fmla="val 114093"/>
            </a:avLst>
          </a:prstGeom>
          <a:ln w="28575">
            <a:solidFill>
              <a:schemeClr val="accent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F01EB6E8-EFA2-3540-BC2D-C5BF87BE3A7D}"/>
              </a:ext>
            </a:extLst>
          </p:cNvPr>
          <p:cNvCxnSpPr>
            <a:cxnSpLocks/>
            <a:stCxn id="37" idx="4"/>
            <a:endCxn id="39" idx="0"/>
          </p:cNvCxnSpPr>
          <p:nvPr/>
        </p:nvCxnSpPr>
        <p:spPr>
          <a:xfrm>
            <a:off x="3259172" y="1497789"/>
            <a:ext cx="0" cy="358406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Oval 54">
            <a:extLst>
              <a:ext uri="{FF2B5EF4-FFF2-40B4-BE49-F238E27FC236}">
                <a16:creationId xmlns:a16="http://schemas.microsoft.com/office/drawing/2014/main" id="{6D2F5DE7-C502-6E44-81C4-6AE376027D40}"/>
              </a:ext>
            </a:extLst>
          </p:cNvPr>
          <p:cNvSpPr/>
          <p:nvPr/>
        </p:nvSpPr>
        <p:spPr>
          <a:xfrm>
            <a:off x="11696645" y="4070372"/>
            <a:ext cx="440706" cy="440706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608">
              <a:solidFill>
                <a:schemeClr val="tx1"/>
              </a:solidFill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8C5B7717-8105-5249-A079-CB9C533F8BD6}"/>
              </a:ext>
            </a:extLst>
          </p:cNvPr>
          <p:cNvSpPr txBox="1"/>
          <p:nvPr/>
        </p:nvSpPr>
        <p:spPr>
          <a:xfrm>
            <a:off x="12170809" y="4075373"/>
            <a:ext cx="1356462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r"/>
            <a:r>
              <a:rPr lang="it-IT" sz="1600" dirty="0">
                <a:latin typeface="Amazon Ember" charset="0"/>
                <a:ea typeface="Amazon Ember" charset="0"/>
                <a:cs typeface="Amazon Ember" charset="0"/>
              </a:rPr>
              <a:t>- </a:t>
            </a:r>
            <a:r>
              <a:rPr lang="en-US" sz="1600" dirty="0">
                <a:latin typeface="Amazon Ember" charset="0"/>
                <a:ea typeface="Amazon Ember" charset="0"/>
                <a:cs typeface="Amazon Ember" charset="0"/>
              </a:rPr>
              <a:t>Predictions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918FCAD2-DB49-A748-90F4-86A8B04BC400}"/>
              </a:ext>
            </a:extLst>
          </p:cNvPr>
          <p:cNvSpPr txBox="1"/>
          <p:nvPr/>
        </p:nvSpPr>
        <p:spPr>
          <a:xfrm>
            <a:off x="10452716" y="6806748"/>
            <a:ext cx="441146" cy="2893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280" dirty="0">
                <a:latin typeface="Amazon Ember" charset="0"/>
                <a:ea typeface="Amazon Ember" charset="0"/>
                <a:cs typeface="Amazon Ember" charset="0"/>
              </a:rPr>
              <a:t>Yes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227CD73A-9651-9547-BCE2-271CE4BADB0A}"/>
              </a:ext>
            </a:extLst>
          </p:cNvPr>
          <p:cNvSpPr txBox="1"/>
          <p:nvPr/>
        </p:nvSpPr>
        <p:spPr>
          <a:xfrm>
            <a:off x="7672217" y="6809901"/>
            <a:ext cx="396262" cy="2893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280" dirty="0">
                <a:latin typeface="Amazon Ember" charset="0"/>
                <a:ea typeface="Amazon Ember" charset="0"/>
                <a:cs typeface="Amazon Ember" charset="0"/>
              </a:rPr>
              <a:t>No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A6733A38-85D7-A640-BEAA-D30D5E5515A3}"/>
              </a:ext>
            </a:extLst>
          </p:cNvPr>
          <p:cNvSpPr txBox="1"/>
          <p:nvPr/>
        </p:nvSpPr>
        <p:spPr>
          <a:xfrm rot="16200000">
            <a:off x="4210541" y="4571977"/>
            <a:ext cx="1645002" cy="2893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280" dirty="0">
                <a:latin typeface="Amazon Ember" charset="0"/>
                <a:ea typeface="Amazon Ember" charset="0"/>
                <a:cs typeface="Amazon Ember" charset="0"/>
              </a:rPr>
              <a:t>Data Augmentation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A898D649-E134-0D49-A6E1-677CF1E8A18C}"/>
              </a:ext>
            </a:extLst>
          </p:cNvPr>
          <p:cNvSpPr txBox="1"/>
          <p:nvPr/>
        </p:nvSpPr>
        <p:spPr>
          <a:xfrm rot="16200000">
            <a:off x="5650624" y="6292167"/>
            <a:ext cx="1252266" cy="48628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1280" dirty="0">
                <a:latin typeface="Amazon Ember" charset="0"/>
                <a:ea typeface="Amazon Ember" charset="0"/>
                <a:cs typeface="Amazon Ember" charset="0"/>
              </a:rPr>
              <a:t>Feature</a:t>
            </a:r>
          </a:p>
          <a:p>
            <a:pPr algn="ctr"/>
            <a:r>
              <a:rPr lang="en-US" sz="1280" dirty="0">
                <a:latin typeface="Amazon Ember" charset="0"/>
                <a:ea typeface="Amazon Ember" charset="0"/>
                <a:cs typeface="Amazon Ember" charset="0"/>
              </a:rPr>
              <a:t>Augmentation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F15D6537-C97C-404A-912B-B76596A600B6}"/>
              </a:ext>
            </a:extLst>
          </p:cNvPr>
          <p:cNvSpPr txBox="1"/>
          <p:nvPr/>
        </p:nvSpPr>
        <p:spPr>
          <a:xfrm>
            <a:off x="9175434" y="1811050"/>
            <a:ext cx="1016625" cy="2893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280" dirty="0">
                <a:latin typeface="Amazon Ember" charset="0"/>
                <a:ea typeface="Amazon Ember" charset="0"/>
                <a:cs typeface="Amazon Ember" charset="0"/>
              </a:rPr>
              <a:t>Re-training</a:t>
            </a:r>
          </a:p>
        </p:txBody>
      </p: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E676EAD6-7057-754B-81CE-AC12364BF232}"/>
              </a:ext>
            </a:extLst>
          </p:cNvPr>
          <p:cNvCxnSpPr>
            <a:cxnSpLocks/>
            <a:stCxn id="42" idx="2"/>
            <a:endCxn id="36" idx="0"/>
          </p:cNvCxnSpPr>
          <p:nvPr/>
        </p:nvCxnSpPr>
        <p:spPr>
          <a:xfrm>
            <a:off x="6576265" y="4701939"/>
            <a:ext cx="0" cy="436616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Rounded Rectangle 65">
            <a:extLst>
              <a:ext uri="{FF2B5EF4-FFF2-40B4-BE49-F238E27FC236}">
                <a16:creationId xmlns:a16="http://schemas.microsoft.com/office/drawing/2014/main" id="{D1469D69-C050-4941-9115-26ACCB7ABA6C}"/>
              </a:ext>
            </a:extLst>
          </p:cNvPr>
          <p:cNvSpPr/>
          <p:nvPr/>
        </p:nvSpPr>
        <p:spPr>
          <a:xfrm>
            <a:off x="8328341" y="3961111"/>
            <a:ext cx="1978382" cy="659226"/>
          </a:xfrm>
          <a:prstGeom prst="round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20" dirty="0">
                <a:solidFill>
                  <a:schemeClr val="tx1"/>
                </a:solidFill>
                <a:latin typeface="Amazon Ember" charset="0"/>
                <a:ea typeface="Amazon Ember" charset="0"/>
                <a:cs typeface="Amazon Ember" charset="0"/>
              </a:rPr>
              <a:t>Model Training &amp;</a:t>
            </a:r>
            <a:endParaRPr lang="en-US" sz="1520" dirty="0">
              <a:solidFill>
                <a:schemeClr val="tx1"/>
              </a:solidFill>
              <a:latin typeface="Amazon Ember" panose="02000000000000000000" pitchFamily="2" charset="0"/>
              <a:ea typeface="Amazon Ember" charset="0"/>
              <a:cs typeface="Amazon Ember" charset="0"/>
            </a:endParaRPr>
          </a:p>
          <a:p>
            <a:pPr algn="ctr"/>
            <a:r>
              <a:rPr lang="en-US" sz="1520" dirty="0">
                <a:solidFill>
                  <a:schemeClr val="tx1"/>
                </a:solidFill>
                <a:latin typeface="Amazon Ember" charset="0"/>
                <a:ea typeface="Amazon Ember" charset="0"/>
                <a:cs typeface="Amazon Ember" charset="0"/>
              </a:rPr>
              <a:t>Parameter Tuning</a:t>
            </a:r>
          </a:p>
        </p:txBody>
      </p:sp>
      <p:sp>
        <p:nvSpPr>
          <p:cNvPr id="67" name="Rounded Rectangle 66">
            <a:extLst>
              <a:ext uri="{FF2B5EF4-FFF2-40B4-BE49-F238E27FC236}">
                <a16:creationId xmlns:a16="http://schemas.microsoft.com/office/drawing/2014/main" id="{0FC8A988-AB73-BF4D-A356-966F13A00026}"/>
              </a:ext>
            </a:extLst>
          </p:cNvPr>
          <p:cNvSpPr/>
          <p:nvPr/>
        </p:nvSpPr>
        <p:spPr>
          <a:xfrm>
            <a:off x="8328341" y="5141142"/>
            <a:ext cx="1978382" cy="656638"/>
          </a:xfrm>
          <a:prstGeom prst="round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40" dirty="0">
                <a:solidFill>
                  <a:schemeClr val="tx1"/>
                </a:solidFill>
                <a:latin typeface="Amazon Ember" charset="0"/>
                <a:ea typeface="Amazon Ember" charset="0"/>
                <a:cs typeface="Amazon Ember" charset="0"/>
              </a:rPr>
              <a:t>Model Evaluation</a:t>
            </a:r>
          </a:p>
        </p:txBody>
      </p: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E1B71164-8EB1-0848-91BC-E80022A5BFC0}"/>
              </a:ext>
            </a:extLst>
          </p:cNvPr>
          <p:cNvCxnSpPr>
            <a:cxnSpLocks/>
            <a:stCxn id="44" idx="2"/>
            <a:endCxn id="66" idx="0"/>
          </p:cNvCxnSpPr>
          <p:nvPr/>
        </p:nvCxnSpPr>
        <p:spPr>
          <a:xfrm flipH="1">
            <a:off x="9317533" y="3450025"/>
            <a:ext cx="5" cy="511086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8656CBC5-8F0B-D944-9039-8BFE4DFF89F9}"/>
              </a:ext>
            </a:extLst>
          </p:cNvPr>
          <p:cNvCxnSpPr>
            <a:cxnSpLocks/>
            <a:stCxn id="66" idx="2"/>
            <a:endCxn id="67" idx="0"/>
          </p:cNvCxnSpPr>
          <p:nvPr/>
        </p:nvCxnSpPr>
        <p:spPr>
          <a:xfrm>
            <a:off x="9317532" y="4620337"/>
            <a:ext cx="0" cy="520805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E25E9C50-C3A1-804E-ADE6-6C194DDFB654}"/>
              </a:ext>
            </a:extLst>
          </p:cNvPr>
          <p:cNvCxnSpPr>
            <a:cxnSpLocks/>
            <a:stCxn id="67" idx="2"/>
            <a:endCxn id="45" idx="0"/>
          </p:cNvCxnSpPr>
          <p:nvPr/>
        </p:nvCxnSpPr>
        <p:spPr>
          <a:xfrm flipH="1">
            <a:off x="9317531" y="5797780"/>
            <a:ext cx="2" cy="596402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3" name="Rounded Rectangle 72">
            <a:extLst>
              <a:ext uri="{FF2B5EF4-FFF2-40B4-BE49-F238E27FC236}">
                <a16:creationId xmlns:a16="http://schemas.microsoft.com/office/drawing/2014/main" id="{EF5D2F9D-B11F-9748-972C-9C0A790B8E22}"/>
              </a:ext>
            </a:extLst>
          </p:cNvPr>
          <p:cNvSpPr/>
          <p:nvPr/>
        </p:nvSpPr>
        <p:spPr>
          <a:xfrm>
            <a:off x="10927808" y="5141142"/>
            <a:ext cx="1978382" cy="656638"/>
          </a:xfrm>
          <a:prstGeom prst="round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20" dirty="0">
                <a:solidFill>
                  <a:schemeClr val="tx1"/>
                </a:solidFill>
                <a:latin typeface="Amazon Ember" charset="0"/>
                <a:ea typeface="Amazon Ember" charset="0"/>
                <a:cs typeface="Amazon Ember" charset="0"/>
              </a:rPr>
              <a:t>Model Deployment</a:t>
            </a:r>
          </a:p>
        </p:txBody>
      </p: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09F393B3-6CED-6849-8312-263FAFCD65CB}"/>
              </a:ext>
            </a:extLst>
          </p:cNvPr>
          <p:cNvCxnSpPr>
            <a:cxnSpLocks/>
            <a:stCxn id="55" idx="0"/>
            <a:endCxn id="47" idx="2"/>
          </p:cNvCxnSpPr>
          <p:nvPr/>
        </p:nvCxnSpPr>
        <p:spPr>
          <a:xfrm flipV="1">
            <a:off x="11916998" y="3450025"/>
            <a:ext cx="3" cy="620347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CCD39F09-F3C7-3F4A-90A2-EBF606981F65}"/>
              </a:ext>
            </a:extLst>
          </p:cNvPr>
          <p:cNvCxnSpPr>
            <a:cxnSpLocks/>
            <a:stCxn id="55" idx="4"/>
            <a:endCxn id="73" idx="0"/>
          </p:cNvCxnSpPr>
          <p:nvPr/>
        </p:nvCxnSpPr>
        <p:spPr>
          <a:xfrm>
            <a:off x="11916998" y="4511077"/>
            <a:ext cx="2" cy="630064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Elbow Connector 75">
            <a:extLst>
              <a:ext uri="{FF2B5EF4-FFF2-40B4-BE49-F238E27FC236}">
                <a16:creationId xmlns:a16="http://schemas.microsoft.com/office/drawing/2014/main" id="{FE73EC5F-A92C-6C4D-9769-56824CF51306}"/>
              </a:ext>
            </a:extLst>
          </p:cNvPr>
          <p:cNvCxnSpPr>
            <a:cxnSpLocks/>
            <a:stCxn id="47" idx="0"/>
            <a:endCxn id="40" idx="3"/>
          </p:cNvCxnSpPr>
          <p:nvPr/>
        </p:nvCxnSpPr>
        <p:spPr>
          <a:xfrm rot="16200000" flipV="1">
            <a:off x="9436800" y="313184"/>
            <a:ext cx="608859" cy="4351546"/>
          </a:xfrm>
          <a:prstGeom prst="bentConnector2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39969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E47159-F0D7-C24E-A8B5-351337ACA9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WORKSHOP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7B3EDD-06CF-3843-9578-8A509289D38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457200" indent="-4572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/>
                </a:solidFill>
              </a:rPr>
              <a:t>Execute the Machine Learning process on AWS</a:t>
            </a:r>
            <a:r>
              <a:rPr lang="en-US" dirty="0"/>
              <a:t>, from data preparation to model training and deployment</a:t>
            </a:r>
            <a:br>
              <a:rPr lang="en-US" dirty="0"/>
            </a:br>
            <a:endParaRPr lang="en-US" dirty="0"/>
          </a:p>
          <a:p>
            <a:pPr marL="457200" indent="-4572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/>
                </a:solidFill>
              </a:rPr>
              <a:t>Build a REST API </a:t>
            </a:r>
            <a:r>
              <a:rPr lang="en-US" dirty="0"/>
              <a:t>that will invoke the deployed model and will act as the front door for client applications</a:t>
            </a:r>
            <a:br>
              <a:rPr lang="en-US" dirty="0"/>
            </a:br>
            <a:endParaRPr lang="en-US" dirty="0"/>
          </a:p>
          <a:p>
            <a:pPr marL="457200" indent="-4572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/>
                </a:solidFill>
              </a:rPr>
              <a:t>Use a web client application </a:t>
            </a:r>
            <a:r>
              <a:rPr lang="en-US" dirty="0"/>
              <a:t>to invoke the REST API </a:t>
            </a:r>
            <a:r>
              <a:rPr lang="en-US" dirty="0">
                <a:solidFill>
                  <a:schemeClr val="accent1"/>
                </a:solidFill>
              </a:rPr>
              <a:t>and get inferences</a:t>
            </a:r>
          </a:p>
          <a:p>
            <a:pPr marL="457200" indent="-45720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1"/>
              </a:solidFill>
            </a:endParaRPr>
          </a:p>
          <a:p>
            <a:pPr marL="457200" indent="-4572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/>
                </a:solidFill>
              </a:rPr>
              <a:t>Automate</a:t>
            </a:r>
            <a:r>
              <a:rPr lang="en-US" dirty="0"/>
              <a:t> the ML workflow and run ML CI/CD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1302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87DE76-B82A-154F-9378-3ECAEBFDA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MACHINE LEARNING TASK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705B5B-5C9A-214D-8531-858213E2F6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8640" y="1057084"/>
            <a:ext cx="13510260" cy="1668780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AI4I 2020 Predictive Maintenance Dataset from UCI</a:t>
            </a:r>
            <a:br>
              <a:rPr lang="en-US" sz="2400" dirty="0"/>
            </a:br>
            <a:r>
              <a:rPr lang="en-US" sz="2400" dirty="0">
                <a:hlinkClick r:id="rId2"/>
              </a:rPr>
              <a:t>https://archive.ics.uci.edu/ml/datasets/AI4I+2020+Predictive+Maintenance+Dataset</a:t>
            </a:r>
            <a:endParaRPr lang="en-US" sz="2400" dirty="0"/>
          </a:p>
          <a:p>
            <a:endParaRPr lang="en-US" sz="2400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417DE6BC-AFDA-C445-A12A-8F1D60DCC7B5}"/>
              </a:ext>
            </a:extLst>
          </p:cNvPr>
          <p:cNvSpPr txBox="1">
            <a:spLocks/>
          </p:cNvSpPr>
          <p:nvPr/>
        </p:nvSpPr>
        <p:spPr>
          <a:xfrm>
            <a:off x="560070" y="5988371"/>
            <a:ext cx="13510260" cy="11670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731520" rtl="0" eaLnBrk="1" latinLnBrk="0" hangingPunct="1">
              <a:spcBef>
                <a:spcPct val="20000"/>
              </a:spcBef>
              <a:buFontTx/>
              <a:buNone/>
              <a:defRPr sz="3200" b="0" i="0" kern="1200">
                <a:solidFill>
                  <a:schemeClr val="tx1"/>
                </a:solidFill>
                <a:latin typeface="Amazon Ember Regular" charset="0"/>
                <a:ea typeface="+mn-ea"/>
                <a:cs typeface="Amazon Ember Regular" charset="0"/>
              </a:defRPr>
            </a:lvl1pPr>
            <a:lvl2pPr marL="1188720" indent="-457200" algn="l" defTabSz="731520" rtl="0" eaLnBrk="1" latinLnBrk="0" hangingPunct="1">
              <a:spcBef>
                <a:spcPct val="20000"/>
              </a:spcBef>
              <a:buFont typeface="Arial"/>
              <a:buChar char="•"/>
              <a:defRPr sz="2900" b="0" i="0" kern="1200">
                <a:solidFill>
                  <a:schemeClr val="tx1"/>
                </a:solidFill>
                <a:latin typeface="Amazon Ember Regular" charset="0"/>
                <a:ea typeface="+mn-ea"/>
                <a:cs typeface="Amazon Ember Regular" charset="0"/>
              </a:defRPr>
            </a:lvl2pPr>
            <a:lvl3pPr marL="1828800" indent="-365760" algn="l" defTabSz="731520" rtl="0" eaLnBrk="1" latinLnBrk="0" hangingPunct="1">
              <a:spcBef>
                <a:spcPct val="20000"/>
              </a:spcBef>
              <a:buFont typeface="Arial"/>
              <a:buChar char="•"/>
              <a:defRPr sz="2600" b="0" i="0" kern="1200">
                <a:solidFill>
                  <a:schemeClr val="tx1"/>
                </a:solidFill>
                <a:latin typeface="Amazon Ember Regular" charset="0"/>
                <a:ea typeface="+mn-ea"/>
                <a:cs typeface="Amazon Ember Regular" charset="0"/>
              </a:defRPr>
            </a:lvl3pPr>
            <a:lvl4pPr marL="2194560" indent="0" algn="l" defTabSz="731520" rtl="0" eaLnBrk="1" latinLnBrk="0" hangingPunct="1">
              <a:spcBef>
                <a:spcPct val="20000"/>
              </a:spcBef>
              <a:buFont typeface="Arial"/>
              <a:buNone/>
              <a:defRPr sz="2600" b="0" i="0" kern="1200">
                <a:solidFill>
                  <a:schemeClr val="tx1"/>
                </a:solidFill>
                <a:latin typeface="Amazon Ember Regular" charset="0"/>
                <a:ea typeface="+mn-ea"/>
                <a:cs typeface="Amazon Ember Regular" charset="0"/>
              </a:defRPr>
            </a:lvl4pPr>
            <a:lvl5pPr marL="3291840" indent="-365760" algn="l" defTabSz="731520" rtl="0" eaLnBrk="1" latinLnBrk="0" hangingPunct="1">
              <a:spcBef>
                <a:spcPct val="20000"/>
              </a:spcBef>
              <a:buFont typeface="Arial"/>
              <a:buChar char="»"/>
              <a:defRPr sz="2560" b="0" i="0" kern="1200">
                <a:solidFill>
                  <a:schemeClr val="tx1"/>
                </a:solidFill>
                <a:latin typeface="Amazon Ember Regular" charset="0"/>
                <a:ea typeface="+mn-ea"/>
                <a:cs typeface="Amazon Ember Regular" charset="0"/>
              </a:defRPr>
            </a:lvl5pPr>
            <a:lvl6pPr marL="4023360" indent="-365760" algn="l" defTabSz="731520" rtl="0" eaLnBrk="1" latinLnBrk="0" hangingPunct="1">
              <a:spcBef>
                <a:spcPct val="20000"/>
              </a:spcBef>
              <a:buFont typeface="Arial"/>
              <a:buChar char="•"/>
              <a:defRPr sz="2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754880" indent="-365760" algn="l" defTabSz="731520" rtl="0" eaLnBrk="1" latinLnBrk="0" hangingPunct="1">
              <a:spcBef>
                <a:spcPct val="20000"/>
              </a:spcBef>
              <a:buFont typeface="Arial"/>
              <a:buChar char="•"/>
              <a:defRPr sz="2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86400" indent="-365760" algn="l" defTabSz="731520" rtl="0" eaLnBrk="1" latinLnBrk="0" hangingPunct="1">
              <a:spcBef>
                <a:spcPct val="20000"/>
              </a:spcBef>
              <a:buFont typeface="Arial"/>
              <a:buChar char="•"/>
              <a:defRPr sz="2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217920" indent="-365760" algn="l" defTabSz="731520" rtl="0" eaLnBrk="1" latinLnBrk="0" hangingPunct="1">
              <a:spcBef>
                <a:spcPct val="20000"/>
              </a:spcBef>
              <a:buFont typeface="Arial"/>
              <a:buChar char="•"/>
              <a:defRPr sz="2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US" sz="2800" dirty="0"/>
              <a:t>Preprocess the data to make it suitable for Machine Learning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Build a </a:t>
            </a:r>
            <a:r>
              <a:rPr lang="en-US" sz="2800" dirty="0">
                <a:solidFill>
                  <a:schemeClr val="accent1"/>
                </a:solidFill>
              </a:rPr>
              <a:t>binary classification model </a:t>
            </a:r>
            <a:r>
              <a:rPr lang="en-US" sz="2800" dirty="0"/>
              <a:t>to predict if the machinery is going to fail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9A60423-9F1D-6544-B0AE-B7C770C431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1770" y="2026376"/>
            <a:ext cx="11684000" cy="13589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8D1FA9E-7F27-F844-9E81-FED0D77096C1}"/>
              </a:ext>
            </a:extLst>
          </p:cNvPr>
          <p:cNvSpPr/>
          <p:nvPr/>
        </p:nvSpPr>
        <p:spPr>
          <a:xfrm>
            <a:off x="548639" y="3567052"/>
            <a:ext cx="1285826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Each example reports whether the machinery is going to fail, and category of failure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Several numerical attributes and one categorical (machinery type)</a:t>
            </a:r>
          </a:p>
        </p:txBody>
      </p:sp>
      <p:sp>
        <p:nvSpPr>
          <p:cNvPr id="10" name="Down Arrow 9">
            <a:extLst>
              <a:ext uri="{FF2B5EF4-FFF2-40B4-BE49-F238E27FC236}">
                <a16:creationId xmlns:a16="http://schemas.microsoft.com/office/drawing/2014/main" id="{E6550791-1E3D-EF40-B47F-9AB0F4D4ACA1}"/>
              </a:ext>
            </a:extLst>
          </p:cNvPr>
          <p:cNvSpPr/>
          <p:nvPr/>
        </p:nvSpPr>
        <p:spPr>
          <a:xfrm>
            <a:off x="5412988" y="4703813"/>
            <a:ext cx="3129567" cy="978794"/>
          </a:xfrm>
          <a:prstGeom prst="down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 sz="2000" dirty="0"/>
          </a:p>
        </p:txBody>
      </p:sp>
    </p:spTree>
    <p:extLst>
      <p:ext uri="{BB962C8B-B14F-4D97-AF65-F5344CB8AC3E}">
        <p14:creationId xmlns:p14="http://schemas.microsoft.com/office/powerpoint/2010/main" val="28359789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9E8D02-A4C0-BC41-94D0-7C9D548546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183898"/>
            <a:ext cx="4565801" cy="873186"/>
          </a:xfrm>
          <a:ln w="12700">
            <a:noFill/>
            <a:prstDash val="sysDot"/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r>
              <a:rPr lang="en-US" dirty="0"/>
              <a:t>ARCHITECTURE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AA62DBAE-2694-8A41-AE47-89E203ACFC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208855" y="5960796"/>
            <a:ext cx="469900" cy="4699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1A2627A-CE33-344A-8CF7-54FA787C0750}"/>
              </a:ext>
            </a:extLst>
          </p:cNvPr>
          <p:cNvSpPr txBox="1"/>
          <p:nvPr/>
        </p:nvSpPr>
        <p:spPr>
          <a:xfrm>
            <a:off x="3606623" y="6460632"/>
            <a:ext cx="168168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Data, code, dependencies and models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E9C57C7-5238-0A45-B0EF-92DA7A5D0962}"/>
              </a:ext>
            </a:extLst>
          </p:cNvPr>
          <p:cNvSpPr txBox="1"/>
          <p:nvPr/>
        </p:nvSpPr>
        <p:spPr>
          <a:xfrm>
            <a:off x="3335433" y="2295368"/>
            <a:ext cx="22125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Amazon SageMaker</a:t>
            </a:r>
            <a:br>
              <a:rPr lang="en-US" sz="1400" dirty="0"/>
            </a:br>
            <a:r>
              <a:rPr lang="en-US" sz="1400" dirty="0"/>
              <a:t>Studio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563BB1D5-7E73-E046-93BD-31015052B9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086106" y="1522864"/>
            <a:ext cx="711200" cy="7112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6BF231D-5200-854F-B86F-F2BA04980E4F}"/>
              </a:ext>
            </a:extLst>
          </p:cNvPr>
          <p:cNvSpPr txBox="1"/>
          <p:nvPr/>
        </p:nvSpPr>
        <p:spPr>
          <a:xfrm>
            <a:off x="5895464" y="5014310"/>
            <a:ext cx="22125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Amazon </a:t>
            </a:r>
            <a:r>
              <a:rPr lang="en-US" sz="1400" dirty="0" err="1"/>
              <a:t>SageMaker</a:t>
            </a:r>
            <a:br>
              <a:rPr lang="en-US" sz="1400" dirty="0"/>
            </a:br>
            <a:r>
              <a:rPr lang="en-US" sz="1400" dirty="0"/>
              <a:t>Training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DE751F72-D328-604C-8AF8-BA051354FA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658756" y="4241806"/>
            <a:ext cx="711200" cy="7112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15604D2-DAD7-3040-B354-46DF7A56711B}"/>
              </a:ext>
            </a:extLst>
          </p:cNvPr>
          <p:cNvSpPr txBox="1"/>
          <p:nvPr/>
        </p:nvSpPr>
        <p:spPr>
          <a:xfrm>
            <a:off x="8410064" y="5014310"/>
            <a:ext cx="22125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Amazon </a:t>
            </a:r>
            <a:r>
              <a:rPr lang="en-US" sz="1400" dirty="0" err="1"/>
              <a:t>SageMaker</a:t>
            </a:r>
            <a:br>
              <a:rPr lang="en-US" sz="1400" dirty="0"/>
            </a:br>
            <a:r>
              <a:rPr lang="en-US" sz="1400" dirty="0"/>
              <a:t>Hosting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61312AEF-D680-7D47-9F78-44CD24EF6E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154306" y="4241806"/>
            <a:ext cx="711200" cy="7112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0910695-6337-F949-B9D4-85F560AB3FD0}"/>
              </a:ext>
            </a:extLst>
          </p:cNvPr>
          <p:cNvSpPr txBox="1"/>
          <p:nvPr/>
        </p:nvSpPr>
        <p:spPr>
          <a:xfrm>
            <a:off x="10919459" y="5000739"/>
            <a:ext cx="23019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Amazon API Gateway</a:t>
            </a:r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63EDCD76-2162-8148-9413-BCE16FE3415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714811" y="4242647"/>
            <a:ext cx="711200" cy="711200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73C7A8C6-B771-E143-B05E-C5E539F793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835461" y="2301517"/>
            <a:ext cx="469900" cy="46990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35EBD659-D859-514C-8D60-4EF618C425C1}"/>
              </a:ext>
            </a:extLst>
          </p:cNvPr>
          <p:cNvSpPr txBox="1"/>
          <p:nvPr/>
        </p:nvSpPr>
        <p:spPr>
          <a:xfrm>
            <a:off x="11118297" y="2839082"/>
            <a:ext cx="19042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Web client application</a:t>
            </a:r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3D0B7B22-D2F2-CF46-9166-D3D35382ED1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714811" y="6105032"/>
            <a:ext cx="711200" cy="71120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63E06C5D-88E8-214E-9832-7AE8021BD84E}"/>
              </a:ext>
            </a:extLst>
          </p:cNvPr>
          <p:cNvSpPr txBox="1"/>
          <p:nvPr/>
        </p:nvSpPr>
        <p:spPr>
          <a:xfrm>
            <a:off x="11317135" y="6816232"/>
            <a:ext cx="15065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AWS Lambda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3C7CB44-F8A7-3A4E-9A86-A86718C60A7F}"/>
              </a:ext>
            </a:extLst>
          </p:cNvPr>
          <p:cNvSpPr txBox="1"/>
          <p:nvPr/>
        </p:nvSpPr>
        <p:spPr>
          <a:xfrm>
            <a:off x="661782" y="2257611"/>
            <a:ext cx="16914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+mj-lt"/>
                <a:ea typeface="Amazon Ember" panose="020B0603020204020204" pitchFamily="34" charset="0"/>
                <a:cs typeface="Amazon Ember" panose="020B0603020204020204" pitchFamily="34" charset="0"/>
              </a:rPr>
              <a:t>Amazon Athena</a:t>
            </a:r>
          </a:p>
        </p:txBody>
      </p:sp>
      <p:pic>
        <p:nvPicPr>
          <p:cNvPr id="24" name="Graphic 23">
            <a:extLst>
              <a:ext uri="{FF2B5EF4-FFF2-40B4-BE49-F238E27FC236}">
                <a16:creationId xmlns:a16="http://schemas.microsoft.com/office/drawing/2014/main" id="{73D5AF1A-8275-A54D-AD5C-EAB19D99800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51887" y="1522864"/>
            <a:ext cx="711200" cy="711200"/>
          </a:xfrm>
          <a:prstGeom prst="rect">
            <a:avLst/>
          </a:prstGeom>
        </p:spPr>
      </p:pic>
      <p:cxnSp>
        <p:nvCxnSpPr>
          <p:cNvPr id="53" name="Elbow Connector 52">
            <a:extLst>
              <a:ext uri="{FF2B5EF4-FFF2-40B4-BE49-F238E27FC236}">
                <a16:creationId xmlns:a16="http://schemas.microsoft.com/office/drawing/2014/main" id="{273193AC-F0FA-F846-9487-0A67BFE62281}"/>
              </a:ext>
            </a:extLst>
          </p:cNvPr>
          <p:cNvCxnSpPr>
            <a:stCxn id="6" idx="3"/>
            <a:endCxn id="15" idx="2"/>
          </p:cNvCxnSpPr>
          <p:nvPr/>
        </p:nvCxnSpPr>
        <p:spPr>
          <a:xfrm flipV="1">
            <a:off x="4678755" y="5537530"/>
            <a:ext cx="4837583" cy="658216"/>
          </a:xfrm>
          <a:prstGeom prst="bentConnector2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Elbow Connector 54">
            <a:extLst>
              <a:ext uri="{FF2B5EF4-FFF2-40B4-BE49-F238E27FC236}">
                <a16:creationId xmlns:a16="http://schemas.microsoft.com/office/drawing/2014/main" id="{64AA9508-E651-624C-90FA-DEBF4D499178}"/>
              </a:ext>
            </a:extLst>
          </p:cNvPr>
          <p:cNvCxnSpPr>
            <a:stCxn id="6" idx="3"/>
            <a:endCxn id="13" idx="2"/>
          </p:cNvCxnSpPr>
          <p:nvPr/>
        </p:nvCxnSpPr>
        <p:spPr>
          <a:xfrm flipV="1">
            <a:off x="4678755" y="5537530"/>
            <a:ext cx="2322983" cy="658216"/>
          </a:xfrm>
          <a:prstGeom prst="bentConnector2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Elbow Connector 55">
            <a:extLst>
              <a:ext uri="{FF2B5EF4-FFF2-40B4-BE49-F238E27FC236}">
                <a16:creationId xmlns:a16="http://schemas.microsoft.com/office/drawing/2014/main" id="{B9E139E0-E2E0-9445-9C8C-791104B6329B}"/>
              </a:ext>
            </a:extLst>
          </p:cNvPr>
          <p:cNvCxnSpPr>
            <a:cxnSpLocks/>
            <a:stCxn id="6" idx="1"/>
            <a:endCxn id="23" idx="2"/>
          </p:cNvCxnSpPr>
          <p:nvPr/>
        </p:nvCxnSpPr>
        <p:spPr>
          <a:xfrm rot="10800000">
            <a:off x="1507489" y="2565388"/>
            <a:ext cx="2701367" cy="3630358"/>
          </a:xfrm>
          <a:prstGeom prst="bentConnector2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Elbow Connector 59">
            <a:extLst>
              <a:ext uri="{FF2B5EF4-FFF2-40B4-BE49-F238E27FC236}">
                <a16:creationId xmlns:a16="http://schemas.microsoft.com/office/drawing/2014/main" id="{DEA6C191-D03A-6F42-8B16-E233403AB310}"/>
              </a:ext>
            </a:extLst>
          </p:cNvPr>
          <p:cNvCxnSpPr>
            <a:cxnSpLocks/>
            <a:stCxn id="21" idx="1"/>
            <a:endCxn id="16" idx="3"/>
          </p:cNvCxnSpPr>
          <p:nvPr/>
        </p:nvCxnSpPr>
        <p:spPr>
          <a:xfrm rot="10800000">
            <a:off x="9865507" y="4597406"/>
            <a:ext cx="1849305" cy="1863226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1B8A7804-C07B-D246-B4B7-E7A1D8D5D580}"/>
              </a:ext>
            </a:extLst>
          </p:cNvPr>
          <p:cNvCxnSpPr>
            <a:cxnSpLocks/>
            <a:stCxn id="21" idx="0"/>
            <a:endCxn id="17" idx="2"/>
          </p:cNvCxnSpPr>
          <p:nvPr/>
        </p:nvCxnSpPr>
        <p:spPr>
          <a:xfrm flipV="1">
            <a:off x="12070411" y="5308516"/>
            <a:ext cx="0" cy="79651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TextBox 65">
            <a:extLst>
              <a:ext uri="{FF2B5EF4-FFF2-40B4-BE49-F238E27FC236}">
                <a16:creationId xmlns:a16="http://schemas.microsoft.com/office/drawing/2014/main" id="{02CFD82D-49C8-224A-B9E8-FE4EC7516F55}"/>
              </a:ext>
            </a:extLst>
          </p:cNvPr>
          <p:cNvSpPr txBox="1"/>
          <p:nvPr/>
        </p:nvSpPr>
        <p:spPr>
          <a:xfrm>
            <a:off x="7128509" y="7214613"/>
            <a:ext cx="2301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Amazon Elastic Container Registry</a:t>
            </a:r>
          </a:p>
        </p:txBody>
      </p:sp>
      <p:pic>
        <p:nvPicPr>
          <p:cNvPr id="67" name="Graphic 66">
            <a:extLst>
              <a:ext uri="{FF2B5EF4-FFF2-40B4-BE49-F238E27FC236}">
                <a16:creationId xmlns:a16="http://schemas.microsoft.com/office/drawing/2014/main" id="{00599EB2-F1F9-B340-BA98-C7197CB2490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923861" y="6542158"/>
            <a:ext cx="711200" cy="711200"/>
          </a:xfrm>
          <a:prstGeom prst="rect">
            <a:avLst/>
          </a:prstGeom>
        </p:spPr>
      </p:pic>
      <p:cxnSp>
        <p:nvCxnSpPr>
          <p:cNvPr id="69" name="Elbow Connector 68">
            <a:extLst>
              <a:ext uri="{FF2B5EF4-FFF2-40B4-BE49-F238E27FC236}">
                <a16:creationId xmlns:a16="http://schemas.microsoft.com/office/drawing/2014/main" id="{BB57FF0B-901D-D545-BA15-DDE069C3D709}"/>
              </a:ext>
            </a:extLst>
          </p:cNvPr>
          <p:cNvCxnSpPr>
            <a:cxnSpLocks/>
            <a:stCxn id="16" idx="1"/>
            <a:endCxn id="67" idx="0"/>
          </p:cNvCxnSpPr>
          <p:nvPr/>
        </p:nvCxnSpPr>
        <p:spPr>
          <a:xfrm rot="10800000" flipV="1">
            <a:off x="8279462" y="4597406"/>
            <a:ext cx="874845" cy="1944752"/>
          </a:xfrm>
          <a:prstGeom prst="bentConnector2">
            <a:avLst/>
          </a:prstGeom>
          <a:ln w="22225">
            <a:solidFill>
              <a:schemeClr val="tx1">
                <a:lumMod val="50000"/>
              </a:schemeClr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Elbow Connector 71">
            <a:extLst>
              <a:ext uri="{FF2B5EF4-FFF2-40B4-BE49-F238E27FC236}">
                <a16:creationId xmlns:a16="http://schemas.microsoft.com/office/drawing/2014/main" id="{91A6A80E-397A-7548-8687-97AEED800E1B}"/>
              </a:ext>
            </a:extLst>
          </p:cNvPr>
          <p:cNvCxnSpPr>
            <a:cxnSpLocks/>
            <a:stCxn id="14" idx="3"/>
            <a:endCxn id="67" idx="0"/>
          </p:cNvCxnSpPr>
          <p:nvPr/>
        </p:nvCxnSpPr>
        <p:spPr>
          <a:xfrm>
            <a:off x="7369956" y="4597406"/>
            <a:ext cx="909505" cy="1944752"/>
          </a:xfrm>
          <a:prstGeom prst="bentConnector2">
            <a:avLst/>
          </a:prstGeom>
          <a:ln w="22225">
            <a:solidFill>
              <a:schemeClr val="tx1">
                <a:lumMod val="50000"/>
              </a:schemeClr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Elbow Connector 82">
            <a:extLst>
              <a:ext uri="{FF2B5EF4-FFF2-40B4-BE49-F238E27FC236}">
                <a16:creationId xmlns:a16="http://schemas.microsoft.com/office/drawing/2014/main" id="{DE328D21-EBAC-1644-B4D6-B9BD66E044B6}"/>
              </a:ext>
            </a:extLst>
          </p:cNvPr>
          <p:cNvCxnSpPr>
            <a:cxnSpLocks/>
            <a:stCxn id="54" idx="0"/>
            <a:endCxn id="8" idx="2"/>
          </p:cNvCxnSpPr>
          <p:nvPr/>
        </p:nvCxnSpPr>
        <p:spPr>
          <a:xfrm rot="5400000" flipH="1" flipV="1">
            <a:off x="3725894" y="3530108"/>
            <a:ext cx="1427332" cy="4293"/>
          </a:xfrm>
          <a:prstGeom prst="bentConnector3">
            <a:avLst>
              <a:gd name="adj1" fmla="val 50000"/>
            </a:avLst>
          </a:prstGeom>
          <a:ln w="12700">
            <a:solidFill>
              <a:schemeClr val="tx1">
                <a:lumMod val="50000"/>
              </a:schemeClr>
            </a:solidFill>
            <a:prstDash val="sysDot"/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Elbow Connector 85">
            <a:extLst>
              <a:ext uri="{FF2B5EF4-FFF2-40B4-BE49-F238E27FC236}">
                <a16:creationId xmlns:a16="http://schemas.microsoft.com/office/drawing/2014/main" id="{B4D2C0B0-A277-664C-9905-435BB0238CE8}"/>
              </a:ext>
            </a:extLst>
          </p:cNvPr>
          <p:cNvCxnSpPr>
            <a:cxnSpLocks/>
            <a:stCxn id="14" idx="0"/>
            <a:endCxn id="8" idx="2"/>
          </p:cNvCxnSpPr>
          <p:nvPr/>
        </p:nvCxnSpPr>
        <p:spPr>
          <a:xfrm rot="16200000" flipV="1">
            <a:off x="5016423" y="2243872"/>
            <a:ext cx="1423218" cy="2572649"/>
          </a:xfrm>
          <a:prstGeom prst="bentConnector3">
            <a:avLst>
              <a:gd name="adj1" fmla="val 50000"/>
            </a:avLst>
          </a:prstGeom>
          <a:ln w="12700">
            <a:solidFill>
              <a:schemeClr val="tx1">
                <a:lumMod val="50000"/>
              </a:schemeClr>
            </a:solidFill>
            <a:prstDash val="sysDot"/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Elbow Connector 88">
            <a:extLst>
              <a:ext uri="{FF2B5EF4-FFF2-40B4-BE49-F238E27FC236}">
                <a16:creationId xmlns:a16="http://schemas.microsoft.com/office/drawing/2014/main" id="{A90721A3-B28F-7040-9B4F-EB060C9A23A9}"/>
              </a:ext>
            </a:extLst>
          </p:cNvPr>
          <p:cNvCxnSpPr>
            <a:cxnSpLocks/>
            <a:stCxn id="16" idx="0"/>
            <a:endCxn id="8" idx="2"/>
          </p:cNvCxnSpPr>
          <p:nvPr/>
        </p:nvCxnSpPr>
        <p:spPr>
          <a:xfrm rot="16200000" flipV="1">
            <a:off x="6264198" y="996097"/>
            <a:ext cx="1423218" cy="5068199"/>
          </a:xfrm>
          <a:prstGeom prst="bentConnector3">
            <a:avLst>
              <a:gd name="adj1" fmla="val 50000"/>
            </a:avLst>
          </a:prstGeom>
          <a:ln w="12700">
            <a:solidFill>
              <a:schemeClr val="tx1">
                <a:lumMod val="50000"/>
              </a:schemeClr>
            </a:solidFill>
            <a:prstDash val="sysDot"/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5" name="Rectangle 124">
            <a:extLst>
              <a:ext uri="{FF2B5EF4-FFF2-40B4-BE49-F238E27FC236}">
                <a16:creationId xmlns:a16="http://schemas.microsoft.com/office/drawing/2014/main" id="{6C3259D2-B500-6B41-8F97-DDF7B0B7861D}"/>
              </a:ext>
            </a:extLst>
          </p:cNvPr>
          <p:cNvSpPr/>
          <p:nvPr/>
        </p:nvSpPr>
        <p:spPr>
          <a:xfrm>
            <a:off x="661782" y="1170203"/>
            <a:ext cx="4761515" cy="1632800"/>
          </a:xfrm>
          <a:prstGeom prst="rect">
            <a:avLst/>
          </a:prstGeom>
          <a:noFill/>
          <a:ln w="12700">
            <a:solidFill>
              <a:srgbClr val="5A6B8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Data Exploration, Data Visualization &amp; Analysis</a:t>
            </a:r>
          </a:p>
        </p:txBody>
      </p:sp>
      <p:cxnSp>
        <p:nvCxnSpPr>
          <p:cNvPr id="136" name="Straight Arrow Connector 135">
            <a:extLst>
              <a:ext uri="{FF2B5EF4-FFF2-40B4-BE49-F238E27FC236}">
                <a16:creationId xmlns:a16="http://schemas.microsoft.com/office/drawing/2014/main" id="{2CD3D61D-7505-D440-9E67-546D8C1673A0}"/>
              </a:ext>
            </a:extLst>
          </p:cNvPr>
          <p:cNvCxnSpPr>
            <a:cxnSpLocks/>
            <a:stCxn id="18" idx="0"/>
            <a:endCxn id="20" idx="2"/>
          </p:cNvCxnSpPr>
          <p:nvPr/>
        </p:nvCxnSpPr>
        <p:spPr>
          <a:xfrm flipV="1">
            <a:off x="12070411" y="3362302"/>
            <a:ext cx="0" cy="88034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9AA7489A-9B0B-D548-81C4-71F52142499A}"/>
              </a:ext>
            </a:extLst>
          </p:cNvPr>
          <p:cNvSpPr txBox="1"/>
          <p:nvPr/>
        </p:nvSpPr>
        <p:spPr>
          <a:xfrm>
            <a:off x="3337540" y="5016231"/>
            <a:ext cx="22125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Amazon SageMaker</a:t>
            </a:r>
            <a:br>
              <a:rPr lang="en-US" sz="1400" dirty="0"/>
            </a:br>
            <a:r>
              <a:rPr lang="en-US" sz="1400" dirty="0"/>
              <a:t>Processing</a:t>
            </a:r>
          </a:p>
        </p:txBody>
      </p:sp>
      <p:cxnSp>
        <p:nvCxnSpPr>
          <p:cNvPr id="49" name="Elbow Connector 48">
            <a:extLst>
              <a:ext uri="{FF2B5EF4-FFF2-40B4-BE49-F238E27FC236}">
                <a16:creationId xmlns:a16="http://schemas.microsoft.com/office/drawing/2014/main" id="{FB703A28-D1CF-4E41-A029-5570E60EBE82}"/>
              </a:ext>
            </a:extLst>
          </p:cNvPr>
          <p:cNvCxnSpPr>
            <a:cxnSpLocks/>
            <a:stCxn id="6" idx="0"/>
            <a:endCxn id="47" idx="2"/>
          </p:cNvCxnSpPr>
          <p:nvPr/>
        </p:nvCxnSpPr>
        <p:spPr>
          <a:xfrm rot="5400000" flipH="1" flipV="1">
            <a:off x="4233137" y="5750120"/>
            <a:ext cx="421345" cy="9"/>
          </a:xfrm>
          <a:prstGeom prst="bentConnector3">
            <a:avLst>
              <a:gd name="adj1" fmla="val 50000"/>
            </a:avLst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4" name="Graphic 53">
            <a:extLst>
              <a:ext uri="{FF2B5EF4-FFF2-40B4-BE49-F238E27FC236}">
                <a16:creationId xmlns:a16="http://schemas.microsoft.com/office/drawing/2014/main" id="{63C5C30F-86A5-E049-814C-7CA68B9B47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081814" y="4245920"/>
            <a:ext cx="711200" cy="711200"/>
          </a:xfrm>
          <a:prstGeom prst="rect">
            <a:avLst/>
          </a:prstGeom>
        </p:spPr>
      </p:pic>
      <p:sp>
        <p:nvSpPr>
          <p:cNvPr id="64" name="Rectangle 63">
            <a:extLst>
              <a:ext uri="{FF2B5EF4-FFF2-40B4-BE49-F238E27FC236}">
                <a16:creationId xmlns:a16="http://schemas.microsoft.com/office/drawing/2014/main" id="{17413AD5-DA36-E54D-8955-8BB0DD70CE37}"/>
              </a:ext>
            </a:extLst>
          </p:cNvPr>
          <p:cNvSpPr/>
          <p:nvPr/>
        </p:nvSpPr>
        <p:spPr>
          <a:xfrm>
            <a:off x="3325344" y="3155665"/>
            <a:ext cx="7196439" cy="2366280"/>
          </a:xfrm>
          <a:prstGeom prst="rect">
            <a:avLst/>
          </a:prstGeom>
          <a:noFill/>
          <a:ln w="12700">
            <a:solidFill>
              <a:schemeClr val="accent4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Data Preparation, Feature Engineering, Training, Deployment</a:t>
            </a:r>
          </a:p>
        </p:txBody>
      </p: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DA450F3F-5628-B443-8152-8D996C1EE45F}"/>
              </a:ext>
            </a:extLst>
          </p:cNvPr>
          <p:cNvCxnSpPr>
            <a:cxnSpLocks/>
            <a:stCxn id="24" idx="3"/>
            <a:endCxn id="9" idx="1"/>
          </p:cNvCxnSpPr>
          <p:nvPr/>
        </p:nvCxnSpPr>
        <p:spPr>
          <a:xfrm>
            <a:off x="1863087" y="1878464"/>
            <a:ext cx="2223019" cy="0"/>
          </a:xfrm>
          <a:prstGeom prst="straightConnector1">
            <a:avLst/>
          </a:prstGeom>
          <a:ln w="12700">
            <a:solidFill>
              <a:schemeClr val="tx1">
                <a:lumMod val="50000"/>
              </a:schemeClr>
            </a:solidFill>
            <a:prstDash val="sysDot"/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Elbow Connector 47">
            <a:extLst>
              <a:ext uri="{FF2B5EF4-FFF2-40B4-BE49-F238E27FC236}">
                <a16:creationId xmlns:a16="http://schemas.microsoft.com/office/drawing/2014/main" id="{99E8B6AA-F870-F44F-8395-A5CD6C94480F}"/>
              </a:ext>
            </a:extLst>
          </p:cNvPr>
          <p:cNvCxnSpPr>
            <a:cxnSpLocks/>
            <a:stCxn id="54" idx="3"/>
            <a:endCxn id="67" idx="1"/>
          </p:cNvCxnSpPr>
          <p:nvPr/>
        </p:nvCxnSpPr>
        <p:spPr>
          <a:xfrm>
            <a:off x="4793014" y="4601520"/>
            <a:ext cx="3130847" cy="2296238"/>
          </a:xfrm>
          <a:prstGeom prst="bentConnector3">
            <a:avLst>
              <a:gd name="adj1" fmla="val 35636"/>
            </a:avLst>
          </a:prstGeom>
          <a:ln w="22225">
            <a:solidFill>
              <a:schemeClr val="tx1">
                <a:lumMod val="50000"/>
              </a:schemeClr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9" name="Graphic 38">
            <a:extLst>
              <a:ext uri="{FF2B5EF4-FFF2-40B4-BE49-F238E27FC236}">
                <a16:creationId xmlns:a16="http://schemas.microsoft.com/office/drawing/2014/main" id="{AAF21F17-6D5A-3F45-B99A-11D5A81786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22360" y="2428696"/>
            <a:ext cx="711200" cy="711200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69AED8A1-BB96-0049-8FE1-DCD9F3CCB067}"/>
              </a:ext>
            </a:extLst>
          </p:cNvPr>
          <p:cNvSpPr txBox="1"/>
          <p:nvPr/>
        </p:nvSpPr>
        <p:spPr>
          <a:xfrm>
            <a:off x="7803298" y="2552263"/>
            <a:ext cx="22125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Amazon </a:t>
            </a:r>
            <a:r>
              <a:rPr lang="en-US" sz="1400" dirty="0" err="1"/>
              <a:t>SageMaker</a:t>
            </a:r>
            <a:br>
              <a:rPr lang="en-US" sz="1400" dirty="0"/>
            </a:br>
            <a:r>
              <a:rPr lang="en-US" sz="1400" dirty="0"/>
              <a:t>Pipelines</a:t>
            </a:r>
          </a:p>
        </p:txBody>
      </p:sp>
    </p:spTree>
    <p:extLst>
      <p:ext uri="{BB962C8B-B14F-4D97-AF65-F5344CB8AC3E}">
        <p14:creationId xmlns:p14="http://schemas.microsoft.com/office/powerpoint/2010/main" val="21285089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7BF69-35D2-A148-9F60-9E2FDFD4A7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 STARTED!</a:t>
            </a:r>
          </a:p>
        </p:txBody>
      </p:sp>
    </p:spTree>
    <p:extLst>
      <p:ext uri="{BB962C8B-B14F-4D97-AF65-F5344CB8AC3E}">
        <p14:creationId xmlns:p14="http://schemas.microsoft.com/office/powerpoint/2010/main" val="16250228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7BF69-35D2-A148-9F60-9E2FDFD4A7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/>
              <a:t>https://</a:t>
            </a:r>
            <a:r>
              <a:rPr lang="en-US" sz="6000" dirty="0" err="1"/>
              <a:t>tinyurl.com</a:t>
            </a:r>
            <a:r>
              <a:rPr lang="en-US" sz="6000" dirty="0"/>
              <a:t>/</a:t>
            </a:r>
            <a:r>
              <a:rPr lang="en-US" sz="6000" dirty="0" err="1"/>
              <a:t>sagemaker-btd</a:t>
            </a:r>
            <a:endParaRPr lang="en-US" sz="6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99A79AB-5CC6-AD4B-9DEB-DE73BBAE8D6E}"/>
              </a:ext>
            </a:extLst>
          </p:cNvPr>
          <p:cNvSpPr txBox="1"/>
          <p:nvPr/>
        </p:nvSpPr>
        <p:spPr>
          <a:xfrm>
            <a:off x="548640" y="2839655"/>
            <a:ext cx="3129383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9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Please browse to:</a:t>
            </a:r>
          </a:p>
        </p:txBody>
      </p:sp>
    </p:spTree>
    <p:extLst>
      <p:ext uri="{BB962C8B-B14F-4D97-AF65-F5344CB8AC3E}">
        <p14:creationId xmlns:p14="http://schemas.microsoft.com/office/powerpoint/2010/main" val="882608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33CB0-C67A-1346-B838-CBE173604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58C7CDF0-4EF3-894A-ABDC-D64D78AB4F68}"/>
              </a:ext>
            </a:extLst>
          </p:cNvPr>
          <p:cNvSpPr txBox="1">
            <a:spLocks/>
          </p:cNvSpPr>
          <p:nvPr/>
        </p:nvSpPr>
        <p:spPr>
          <a:xfrm>
            <a:off x="548640" y="4336984"/>
            <a:ext cx="5892800" cy="13493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731520" rtl="0" eaLnBrk="1" latinLnBrk="0" hangingPunct="1">
              <a:spcBef>
                <a:spcPct val="20000"/>
              </a:spcBef>
              <a:buFontTx/>
              <a:buNone/>
              <a:defRPr sz="2600" b="0" i="0" kern="1200" baseline="0">
                <a:solidFill>
                  <a:schemeClr val="tx1"/>
                </a:solidFill>
                <a:latin typeface="Amazon Ember Regular" charset="0"/>
                <a:ea typeface="+mn-ea"/>
                <a:cs typeface="Amazon Ember Regular" charset="0"/>
              </a:defRPr>
            </a:lvl1pPr>
            <a:lvl2pPr marL="1188720" indent="-457200" algn="l" defTabSz="731520" rtl="0" eaLnBrk="1" latinLnBrk="0" hangingPunct="1">
              <a:spcBef>
                <a:spcPct val="20000"/>
              </a:spcBef>
              <a:buFont typeface="Arial"/>
              <a:buChar char="•"/>
              <a:defRPr sz="2900" b="0" i="0" kern="1200">
                <a:solidFill>
                  <a:schemeClr val="tx1"/>
                </a:solidFill>
                <a:latin typeface="Amazon Ember Regular" charset="0"/>
                <a:ea typeface="+mn-ea"/>
                <a:cs typeface="Amazon Ember Regular" charset="0"/>
              </a:defRPr>
            </a:lvl2pPr>
            <a:lvl3pPr marL="1828800" indent="-365760" algn="l" defTabSz="731520" rtl="0" eaLnBrk="1" latinLnBrk="0" hangingPunct="1">
              <a:spcBef>
                <a:spcPct val="20000"/>
              </a:spcBef>
              <a:buFont typeface="Arial"/>
              <a:buChar char="•"/>
              <a:defRPr sz="2600" b="0" i="0" kern="1200">
                <a:solidFill>
                  <a:schemeClr val="tx1"/>
                </a:solidFill>
                <a:latin typeface="Amazon Ember Regular" charset="0"/>
                <a:ea typeface="+mn-ea"/>
                <a:cs typeface="Amazon Ember Regular" charset="0"/>
              </a:defRPr>
            </a:lvl3pPr>
            <a:lvl4pPr marL="2560320" indent="-365760" algn="l" defTabSz="731520" rtl="0" eaLnBrk="1" latinLnBrk="0" hangingPunct="1">
              <a:spcBef>
                <a:spcPct val="20000"/>
              </a:spcBef>
              <a:buFont typeface="Arial"/>
              <a:buChar char="–"/>
              <a:defRPr sz="2200" b="0" i="0" kern="1200">
                <a:solidFill>
                  <a:schemeClr val="tx1"/>
                </a:solidFill>
                <a:latin typeface="Amazon Ember Regular" charset="0"/>
                <a:ea typeface="+mn-ea"/>
                <a:cs typeface="Amazon Ember Regular" charset="0"/>
              </a:defRPr>
            </a:lvl4pPr>
            <a:lvl5pPr marL="3291840" indent="-365760" algn="l" defTabSz="731520" rtl="0" eaLnBrk="1" latinLnBrk="0" hangingPunct="1">
              <a:spcBef>
                <a:spcPct val="20000"/>
              </a:spcBef>
              <a:buFont typeface="Arial"/>
              <a:buChar char="»"/>
              <a:defRPr sz="1900" b="0" i="0" kern="1200">
                <a:solidFill>
                  <a:schemeClr val="tx1"/>
                </a:solidFill>
                <a:latin typeface="Amazon Ember Regular" charset="0"/>
                <a:ea typeface="+mn-ea"/>
                <a:cs typeface="Amazon Ember Regular" charset="0"/>
              </a:defRPr>
            </a:lvl5pPr>
            <a:lvl6pPr marL="4023360" indent="-365760" algn="l" defTabSz="73152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754880" indent="-365760" algn="l" defTabSz="73152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86400" indent="-365760" algn="l" defTabSz="73152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217920" indent="-365760" algn="l" defTabSz="73152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accent2"/>
                </a:solidFill>
              </a:rPr>
              <a:t>Giuseppe Angelo </a:t>
            </a:r>
            <a:r>
              <a:rPr lang="en-US" sz="2000" dirty="0" err="1">
                <a:solidFill>
                  <a:schemeClr val="accent2"/>
                </a:solidFill>
              </a:rPr>
              <a:t>Porcelli</a:t>
            </a:r>
            <a:endParaRPr lang="en-US" sz="2000" dirty="0">
              <a:solidFill>
                <a:schemeClr val="accent2"/>
              </a:solidFill>
            </a:endParaRPr>
          </a:p>
          <a:p>
            <a:r>
              <a:rPr lang="en-US" sz="2000" dirty="0"/>
              <a:t>Principal, ML Specialist Solutions Architect</a:t>
            </a:r>
          </a:p>
          <a:p>
            <a:r>
              <a:rPr lang="en-US" sz="2000" dirty="0"/>
              <a:t>Amazon Web Services EMEA</a:t>
            </a:r>
          </a:p>
        </p:txBody>
      </p:sp>
    </p:spTree>
    <p:extLst>
      <p:ext uri="{BB962C8B-B14F-4D97-AF65-F5344CB8AC3E}">
        <p14:creationId xmlns:p14="http://schemas.microsoft.com/office/powerpoint/2010/main" val="1878899619"/>
      </p:ext>
    </p:extLst>
  </p:cSld>
  <p:clrMapOvr>
    <a:masterClrMapping/>
  </p:clrMapOvr>
</p:sld>
</file>

<file path=ppt/theme/theme1.xml><?xml version="1.0" encoding="utf-8"?>
<a:theme xmlns:a="http://schemas.openxmlformats.org/drawingml/2006/main" name="DeckTemplate-AWS">
  <a:themeElements>
    <a:clrScheme name="">
      <a:dk1>
        <a:srgbClr val="002D43"/>
      </a:dk1>
      <a:lt1>
        <a:srgbClr val="FFFFFF"/>
      </a:lt1>
      <a:dk2>
        <a:srgbClr val="1C232F"/>
      </a:dk2>
      <a:lt2>
        <a:srgbClr val="FFFFFF"/>
      </a:lt2>
      <a:accent1>
        <a:srgbClr val="FF9900"/>
      </a:accent1>
      <a:accent2>
        <a:srgbClr val="00A0C8"/>
      </a:accent2>
      <a:accent3>
        <a:srgbClr val="007DBC"/>
      </a:accent3>
      <a:accent4>
        <a:srgbClr val="00E9AA"/>
      </a:accent4>
      <a:accent5>
        <a:srgbClr val="FFCC00"/>
      </a:accent5>
      <a:accent6>
        <a:srgbClr val="FF4869"/>
      </a:accent6>
      <a:hlink>
        <a:srgbClr val="00E0EA"/>
      </a:hlink>
      <a:folHlink>
        <a:srgbClr val="00A0C8"/>
      </a:folHlink>
    </a:clrScheme>
    <a:fontScheme name="Test">
      <a:majorFont>
        <a:latin typeface="Amazon Ember"/>
        <a:ea typeface=""/>
        <a:cs typeface=""/>
      </a:majorFont>
      <a:minorFont>
        <a:latin typeface="Amazon Embe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 dirty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sz="2900" dirty="0" err="1" smtClean="0">
            <a:latin typeface="Amazon Ember" panose="020B0603020204020204" pitchFamily="34" charset="0"/>
            <a:ea typeface="Amazon Ember" panose="020B0603020204020204" pitchFamily="34" charset="0"/>
            <a:cs typeface="Amazon Ember" panose="020B0603020204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AWS_Deck_Template.potx" id="{956C5B2E-0233-4212-9383-50A039694C0C}" vid="{0176EEA5-D87D-4097-B356-86DC884F454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26A3D6C04DFD740953BA1B2B9E62D60" ma:contentTypeVersion="0" ma:contentTypeDescription="Create a new document." ma:contentTypeScope="" ma:versionID="26617cd14cd3af163c0e97ff614e520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05B35A6-8B52-46A5-AE45-B98C6459DC1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597C89A-FD0C-431E-81F6-90225B937683}">
  <ds:schemaRefs>
    <ds:schemaRef ds:uri="http://schemas.microsoft.com/office/infopath/2007/PartnerControls"/>
    <ds:schemaRef ds:uri="http://www.w3.org/XML/1998/namespace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purl.org/dc/terms/"/>
    <ds:schemaRef ds:uri="http://schemas.microsoft.com/office/2006/metadata/properties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51A3258A-222C-4488-825E-7520D001FB7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DeckTemplate_AWS</Template>
  <TotalTime>24248</TotalTime>
  <Words>330</Words>
  <Application>Microsoft Macintosh PowerPoint</Application>
  <PresentationFormat>Custom</PresentationFormat>
  <Paragraphs>65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Amazon Ember</vt:lpstr>
      <vt:lpstr>Amazon Ember Light</vt:lpstr>
      <vt:lpstr>Amazon Ember Regular</vt:lpstr>
      <vt:lpstr>Arial</vt:lpstr>
      <vt:lpstr>Calibri</vt:lpstr>
      <vt:lpstr>DeckTemplate-AWS</vt:lpstr>
      <vt:lpstr>PowerPoint Presentation</vt:lpstr>
      <vt:lpstr>THE MACHINE LEARNING PROCESS</vt:lpstr>
      <vt:lpstr>WORKSHOP GOALS</vt:lpstr>
      <vt:lpstr>THE MACHINE LEARNING TASK</vt:lpstr>
      <vt:lpstr>ARCHITECTURE</vt:lpstr>
      <vt:lpstr>GET STARTED!</vt:lpstr>
      <vt:lpstr>https://tinyurl.com/sagemaker-btd</vt:lpstr>
      <vt:lpstr>Thank You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Microsoft Office User</dc:creator>
  <cp:keywords/>
  <dc:description/>
  <cp:lastModifiedBy>Microsoft Office User</cp:lastModifiedBy>
  <cp:revision>521</cp:revision>
  <cp:lastPrinted>2019-09-22T13:25:21Z</cp:lastPrinted>
  <dcterms:created xsi:type="dcterms:W3CDTF">2016-06-17T18:22:10Z</dcterms:created>
  <dcterms:modified xsi:type="dcterms:W3CDTF">2021-11-08T17:51:30Z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0x010100D26A3D6C04DFD740953BA1B2B9E62D60</vt:lpwstr>
  </property>
</Properties>
</file>