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92" r:id="rId3"/>
  </p:sldMasterIdLst>
  <p:notesMasterIdLst>
    <p:notesMasterId r:id="rId9"/>
  </p:notesMasterIdLst>
  <p:handoutMasterIdLst>
    <p:handoutMasterId r:id="rId10"/>
  </p:handoutMasterIdLst>
  <p:sldIdLst>
    <p:sldId id="419" r:id="rId4"/>
    <p:sldId id="420" r:id="rId5"/>
    <p:sldId id="423" r:id="rId6"/>
    <p:sldId id="422" r:id="rId7"/>
    <p:sldId id="4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FC9"/>
    <a:srgbClr val="6237BE"/>
    <a:srgbClr val="D96613"/>
    <a:srgbClr val="363CC0"/>
    <a:srgbClr val="C3185C"/>
    <a:srgbClr val="2F781A"/>
    <a:srgbClr val="CD2264"/>
    <a:srgbClr val="5A6B86"/>
    <a:srgbClr val="D86613"/>
    <a:srgbClr val="DF3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8"/>
    <p:restoredTop sz="94706"/>
  </p:normalViewPr>
  <p:slideViewPr>
    <p:cSldViewPr snapToGrid="0" snapToObjects="1">
      <p:cViewPr>
        <p:scale>
          <a:sx n="100" d="100"/>
          <a:sy n="100" d="100"/>
        </p:scale>
        <p:origin x="3472" y="2416"/>
      </p:cViewPr>
      <p:guideLst>
        <p:guide pos="2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9945AD-C4E7-8D4E-B52E-03FA06621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77B07-F9D1-AA40-BBCF-775E74D42B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7721D-1176-A640-AC48-B82F78C92D56}" type="datetimeFigureOut">
              <a:rPr lang="en-US" smtClean="0"/>
              <a:t>3/21/19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529E1-8FBF-B44D-9125-5A6D2BEFA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4B474-30DF-AA46-8E95-0F42A45520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AB59-14AE-9844-B034-10FDF6484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4A089-FB25-6D46-9D21-F0F04A18BCA8}" type="datetimeFigureOut">
              <a:rPr lang="en-US" smtClean="0"/>
              <a:t>3/21/19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04BD-78E5-F743-9CDB-4BAC0F2E5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0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304BD-78E5-F743-9CDB-4BAC0F2E5A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3C3A-331B-3F4A-823D-66E06957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4E38-C2CC-3746-B1C9-86ED8D5C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63CEC6-9D78-AE4D-A0B1-294C8995D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41E84-44DC-F244-8DE9-EFC57271A029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FFFFF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108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5917A5-13BF-2543-A3CF-07A7873AD657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2222B2-A7C9-134B-8B79-DF3311459D77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610D02-2436-1D46-8F6F-12FB5EC7B441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6930B-F437-A94B-8770-6E0CCC9259D0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20DE1A6-096F-5E42-A32D-7533E66DBEAA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0B3F9F-D051-9D4C-A9BF-5D714CE4AEB5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21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2198C-90CA-F14F-9DF5-4C68D566BE2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nce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2198C-90CA-F14F-9DF5-4C68D566BE2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C8511B"/>
              </a:gs>
              <a:gs pos="100000">
                <a:srgbClr val="FF9900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3719938" y="1570864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6CA6F2-EB70-F046-8E4D-B08748BA6259}"/>
              </a:ext>
            </a:extLst>
          </p:cNvPr>
          <p:cNvCxnSpPr>
            <a:cxnSpLocks/>
          </p:cNvCxnSpPr>
          <p:nvPr userDrawn="1"/>
        </p:nvCxnSpPr>
        <p:spPr>
          <a:xfrm>
            <a:off x="3553904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D37447-F18C-7C48-9E5C-12A0A2B59677}"/>
              </a:ext>
            </a:extLst>
          </p:cNvPr>
          <p:cNvCxnSpPr>
            <a:cxnSpLocks/>
          </p:cNvCxnSpPr>
          <p:nvPr userDrawn="1"/>
        </p:nvCxnSpPr>
        <p:spPr>
          <a:xfrm>
            <a:off x="507161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944106-7943-B245-B31B-579310091ABB}"/>
              </a:ext>
            </a:extLst>
          </p:cNvPr>
          <p:cNvSpPr txBox="1"/>
          <p:nvPr userDrawn="1"/>
        </p:nvSpPr>
        <p:spPr>
          <a:xfrm>
            <a:off x="3719938" y="2918897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INSTANCES</a:t>
            </a:r>
          </a:p>
        </p:txBody>
      </p:sp>
    </p:spTree>
    <p:extLst>
      <p:ext uri="{BB962C8B-B14F-4D97-AF65-F5344CB8AC3E}">
        <p14:creationId xmlns:p14="http://schemas.microsoft.com/office/powerpoint/2010/main" val="249778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D0816"/>
              </a:gs>
              <a:gs pos="100000">
                <a:srgbClr val="FF5252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A4FB6-5ABF-264A-A888-543571D9C369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949272-2F41-EF42-BEA3-E6615F89F2E1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C151C8-0228-5F47-810C-8989C6332456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B4ED6E-714A-1A47-9254-0C6A329670B9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70DBC0-0DF3-944E-AB85-E2B61871D669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19B3D8-E1DF-864A-9012-4A8D401A92F6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80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96362-8FAB-4341-BFF6-961ECC35498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D0816"/>
              </a:gs>
              <a:gs pos="100000">
                <a:srgbClr val="FF5252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8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055F4E"/>
              </a:gs>
              <a:gs pos="100000">
                <a:srgbClr val="56C0A7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4BD99F-938B-FE45-AB79-D0B3D4B2522B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78D7BC-1516-F749-B1A3-BD2EB867A03B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A0E1B7-9C53-B948-84B0-85CD118C8548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2F161E-6462-214F-B7CB-EF0726F3888E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02121D-92C3-3440-91D2-29B2A2C89EFF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E32EFE-4ED7-2741-AFAD-25F3C01EA3DF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1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0719C-3338-7640-9A54-16E797FE260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055F4E"/>
              </a:gs>
              <a:gs pos="100000">
                <a:srgbClr val="56C0A7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0084D"/>
              </a:gs>
              <a:gs pos="100000">
                <a:srgbClr val="FF4F8B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73B762-4498-CE4F-9952-A2801A8EA424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9E1AB3-4B72-CA4B-BA54-CA6EB737021D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B050C3-3C3E-4142-B4BB-6C54117A4EF1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FACD58-C696-364B-8E49-0A2451F7C7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D1FE5B-A07D-CF4D-A5B1-277BCB56743D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079027-474F-D143-82EE-7F7AFEC4B9B7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6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4D6E76-E580-564F-96D3-7B2B984B31A9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B0084D"/>
              </a:gs>
              <a:gs pos="100000">
                <a:srgbClr val="FF4F8B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8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Light-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2E27AD"/>
              </a:gs>
              <a:gs pos="100000">
                <a:srgbClr val="527F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DA7A2-FBDD-9545-9F45-CEDD95CE3CC0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B51314-3277-D944-AE11-8BF935B526BD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592101-DC26-C744-82AE-C2CD194801C5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265181-0522-764E-BF2A-4B1DC12C5D86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5F6CEE-EB14-2244-82C9-5CD17E3A6EAD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021B88-E2F8-9441-8C05-44F956E73601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104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96A9F1-71D3-C347-AE6E-48B6DDB0F7F6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2E27AD"/>
              </a:gs>
              <a:gs pos="100000">
                <a:srgbClr val="527F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5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1AF929-3620-1A44-BF9B-45438235DA50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0EF8B9-029F-EB46-9D5B-F42EBCE56135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0EE0C-4E0F-B04E-99F4-6E759F862440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8FF7E5-153A-FF48-A7F9-7C309F060326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371A21-D1A0-0D41-B054-DDF4B2F889EC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7AAD2B-0DFB-8549-9D47-DB576992D9D8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48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40971-1265-1646-8567-C1B30B681834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2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89"/>
            <a:ext cx="12192000" cy="24755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IOT 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40971-1265-1646-8567-C1B30B681834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B660F"/>
              </a:gs>
              <a:gs pos="100000">
                <a:srgbClr val="6CAE3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368D7-6940-2C44-A303-50927A80C75F}"/>
              </a:ext>
            </a:extLst>
          </p:cNvPr>
          <p:cNvSpPr txBox="1"/>
          <p:nvPr userDrawn="1"/>
        </p:nvSpPr>
        <p:spPr>
          <a:xfrm>
            <a:off x="202294" y="378835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IOT THINGS</a:t>
            </a:r>
          </a:p>
        </p:txBody>
      </p:sp>
    </p:spTree>
    <p:extLst>
      <p:ext uri="{BB962C8B-B14F-4D97-AF65-F5344CB8AC3E}">
        <p14:creationId xmlns:p14="http://schemas.microsoft.com/office/powerpoint/2010/main" val="725812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4D27A8"/>
              </a:gs>
              <a:gs pos="100000">
                <a:srgbClr val="A1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9078F-F63B-B84D-AC73-B48AD66AC658}"/>
              </a:ext>
            </a:extLst>
          </p:cNvPr>
          <p:cNvGrpSpPr/>
          <p:nvPr userDrawn="1"/>
        </p:nvGrpSpPr>
        <p:grpSpPr>
          <a:xfrm>
            <a:off x="8093935" y="2094472"/>
            <a:ext cx="3374166" cy="2607561"/>
            <a:chOff x="7433535" y="1519841"/>
            <a:chExt cx="3374166" cy="26075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025802-9C6E-B247-A077-41860BA210B8}"/>
                </a:ext>
              </a:extLst>
            </p:cNvPr>
            <p:cNvSpPr/>
            <p:nvPr/>
          </p:nvSpPr>
          <p:spPr>
            <a:xfrm>
              <a:off x="7433535" y="1519841"/>
              <a:ext cx="3374166" cy="1308101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0947BE-C49E-DC49-97BE-B1A75B545188}"/>
                </a:ext>
              </a:extLst>
            </p:cNvPr>
            <p:cNvSpPr txBox="1"/>
            <p:nvPr/>
          </p:nvSpPr>
          <p:spPr>
            <a:xfrm>
              <a:off x="7589408" y="19356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STANDARD CATEGORY ICON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2002F6-D247-5946-8ACA-DF0DAD7A6E70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1519841"/>
              <a:ext cx="0" cy="2577873"/>
            </a:xfrm>
            <a:prstGeom prst="line">
              <a:avLst/>
            </a:prstGeom>
            <a:ln w="12700">
              <a:solidFill>
                <a:schemeClr val="bg2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2774E3-253F-294E-9752-F80A4C389923}"/>
                </a:ext>
              </a:extLst>
            </p:cNvPr>
            <p:cNvSpPr/>
            <p:nvPr/>
          </p:nvSpPr>
          <p:spPr>
            <a:xfrm>
              <a:off x="7433535" y="1519841"/>
              <a:ext cx="3374166" cy="2607561"/>
            </a:xfrm>
            <a:prstGeom prst="rect">
              <a:avLst/>
            </a:prstGeom>
            <a:noFill/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723C0C-D4D0-0C41-ADE6-D172AC876B57}"/>
                </a:ext>
              </a:extLst>
            </p:cNvPr>
            <p:cNvSpPr txBox="1"/>
            <p:nvPr/>
          </p:nvSpPr>
          <p:spPr>
            <a:xfrm>
              <a:off x="7589408" y="3192913"/>
              <a:ext cx="1518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ALTERNATE CATEGORY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95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C0B-B758-D045-97B0-AE49BFAA27A9}"/>
              </a:ext>
            </a:extLst>
          </p:cNvPr>
          <p:cNvSpPr/>
          <p:nvPr userDrawn="1"/>
        </p:nvSpPr>
        <p:spPr>
          <a:xfrm>
            <a:off x="1" y="3751600"/>
            <a:ext cx="12192000" cy="231281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11D560-C950-C943-A040-12839EB3649A}"/>
              </a:ext>
            </a:extLst>
          </p:cNvPr>
          <p:cNvSpPr/>
          <p:nvPr userDrawn="1"/>
        </p:nvSpPr>
        <p:spPr>
          <a:xfrm>
            <a:off x="1" y="1050090"/>
            <a:ext cx="12192000" cy="12932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85CD3-B392-1543-9405-634794EF606D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STANDARD PRODUCT ICON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2713F-950C-3146-B9CA-013557C25BDD}"/>
              </a:ext>
            </a:extLst>
          </p:cNvPr>
          <p:cNvSpPr txBox="1"/>
          <p:nvPr userDrawn="1"/>
        </p:nvSpPr>
        <p:spPr>
          <a:xfrm>
            <a:off x="202293" y="2857283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ALTERNATE PRODUCT ICON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E6F33-9777-F84F-A69D-D20C3E6598F6}"/>
              </a:ext>
            </a:extLst>
          </p:cNvPr>
          <p:cNvSpPr txBox="1"/>
          <p:nvPr userDrawn="1"/>
        </p:nvSpPr>
        <p:spPr>
          <a:xfrm>
            <a:off x="202293" y="4048386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728DBC-77F9-9941-BE0C-647B9B63CC02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F0117-A5A6-5D45-A5CE-3C36B3344D1F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4D27A8"/>
              </a:gs>
              <a:gs pos="100000">
                <a:srgbClr val="A1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3D4D65"/>
              </a:gs>
              <a:gs pos="100000">
                <a:srgbClr val="8FA7C4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3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8D108A-944C-C749-AB72-B5CD31775E0E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3D4D65"/>
              </a:gs>
              <a:gs pos="100000">
                <a:srgbClr val="8FA7C4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9D968-33F3-C040-8BD6-77431C9594E3}"/>
              </a:ext>
            </a:extLst>
          </p:cNvPr>
          <p:cNvSpPr/>
          <p:nvPr userDrawn="1"/>
        </p:nvSpPr>
        <p:spPr>
          <a:xfrm>
            <a:off x="1" y="1050089"/>
            <a:ext cx="12192000" cy="501432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61CFA-3FCE-994F-BF4C-4DFFE2C5B66B}"/>
              </a:ext>
            </a:extLst>
          </p:cNvPr>
          <p:cNvSpPr txBox="1"/>
          <p:nvPr userDrawn="1"/>
        </p:nvSpPr>
        <p:spPr>
          <a:xfrm>
            <a:off x="202294" y="1470762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2C842-2991-5A42-91DF-5A7F86F22433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66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_squid-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146" y="2280621"/>
            <a:ext cx="6683388" cy="2205577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686DA6-5576-8E4C-86C2-9136037059D8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8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-header"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5CBEA-95EF-FE40-AAA0-8F2665E72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999111" y="0"/>
            <a:ext cx="20192152" cy="7211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B2771-227D-7142-A871-69FBD9C4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11D6-E3E6-2A43-8E6D-9EC438E4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7CAC57-21B3-E54E-99D4-7D5EC3379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squid-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FAAB8-4302-7E4E-9986-CA0860066F7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452E1E-41CC-5A4E-BDCF-023BA0BD7461}"/>
              </a:ext>
            </a:extLst>
          </p:cNvPr>
          <p:cNvSpPr/>
          <p:nvPr userDrawn="1"/>
        </p:nvSpPr>
        <p:spPr>
          <a:xfrm>
            <a:off x="1" y="1050090"/>
            <a:ext cx="12192000" cy="132546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9B7B4-1455-E741-8934-8EED75D58D98}"/>
              </a:ext>
            </a:extLst>
          </p:cNvPr>
          <p:cNvSpPr txBox="1"/>
          <p:nvPr userDrawn="1"/>
        </p:nvSpPr>
        <p:spPr>
          <a:xfrm>
            <a:off x="202294" y="1470762"/>
            <a:ext cx="151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GENERAL PRODUCTS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7F1DE7-B0BA-C248-8C7B-DFA11D10A235}"/>
              </a:ext>
            </a:extLst>
          </p:cNvPr>
          <p:cNvCxnSpPr>
            <a:cxnSpLocks/>
          </p:cNvCxnSpPr>
          <p:nvPr userDrawn="1"/>
        </p:nvCxnSpPr>
        <p:spPr>
          <a:xfrm>
            <a:off x="1828799" y="1050090"/>
            <a:ext cx="0" cy="5014321"/>
          </a:xfrm>
          <a:prstGeom prst="line">
            <a:avLst/>
          </a:prstGeom>
          <a:ln w="12700">
            <a:solidFill>
              <a:schemeClr val="bg2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9F1EFC-8C12-C543-A374-664525507050}"/>
              </a:ext>
            </a:extLst>
          </p:cNvPr>
          <p:cNvSpPr txBox="1"/>
          <p:nvPr userDrawn="1"/>
        </p:nvSpPr>
        <p:spPr>
          <a:xfrm>
            <a:off x="202294" y="2724527"/>
            <a:ext cx="1518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97947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quid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D3FE6-A0AA-3849-8BC3-23A335963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9713-5C69-9C4B-93BE-F9C0BF34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94" y="390334"/>
            <a:ext cx="6532780" cy="559397"/>
          </a:xfrm>
        </p:spPr>
        <p:txBody>
          <a:bodyPr/>
          <a:lstStyle>
            <a:lvl1pPr>
              <a:defRPr sz="2800" b="1">
                <a:solidFill>
                  <a:srgbClr val="141B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5810F0-A12B-4244-83E4-E56D588C21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09468" y="438500"/>
            <a:ext cx="1053932" cy="46306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141B23"/>
                </a:solidFill>
              </a:defRPr>
            </a:lvl1pPr>
          </a:lstStyle>
          <a:p>
            <a:pPr lvl="0"/>
            <a:r>
              <a:rPr lang="en-US" dirty="0"/>
              <a:t>#/#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6FAAB8-4302-7E4E-9986-CA0860066F72}"/>
              </a:ext>
            </a:extLst>
          </p:cNvPr>
          <p:cNvSpPr/>
          <p:nvPr userDrawn="1"/>
        </p:nvSpPr>
        <p:spPr>
          <a:xfrm>
            <a:off x="0" y="1"/>
            <a:ext cx="12192000" cy="290456"/>
          </a:xfrm>
          <a:prstGeom prst="rect">
            <a:avLst/>
          </a:prstGeom>
          <a:gradFill>
            <a:gsLst>
              <a:gs pos="0">
                <a:srgbClr val="141B23"/>
              </a:gs>
              <a:gs pos="100000">
                <a:srgbClr val="5A636E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7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-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200-14F4-F541-9B55-3B076E85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17BA-14E8-F946-B36F-6E39E934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93787"/>
            <a:ext cx="57531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49A9-5000-FA4E-A502-65621B59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3787"/>
            <a:ext cx="57912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F53733-C8FC-034A-9C77-3D47A4C6D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-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C9893E-A6E1-4A48-B35E-4A9DB4DCA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6FE43-E832-914E-BF63-E0362E17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537401"/>
            <a:ext cx="11696700" cy="129999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A05A88-C388-144D-9EA6-1C9DE1E1C1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700" y="1925142"/>
            <a:ext cx="11696699" cy="3918446"/>
          </a:xfrm>
        </p:spPr>
        <p:txBody>
          <a:bodyPr anchor="t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-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BA94-B578-5D41-B485-160BD75BC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5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CCB7-4CE9-9546-B323-A083F7AC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9510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569F-9D7F-8144-93C2-2CD6628B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4307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209A4-3D08-3B4C-8D4D-669D7F80D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51555-BA95-2A4D-A834-CE772273A3B5}"/>
              </a:ext>
            </a:extLst>
          </p:cNvPr>
          <p:cNvSpPr txBox="1"/>
          <p:nvPr userDrawn="1"/>
        </p:nvSpPr>
        <p:spPr>
          <a:xfrm>
            <a:off x="386366" y="6606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1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13812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DC5F64-97F6-3C41-AEB3-0D8DA752FE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942" y="6345238"/>
            <a:ext cx="585391" cy="348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91AAC-FB69-6248-8D75-CEB578BF2ED8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63D4-96AA-1F4B-9E50-C237314CE4BD}"/>
              </a:ext>
            </a:extLst>
          </p:cNvPr>
          <p:cNvPicPr>
            <a:picLocks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1" r:id="rId3"/>
    <p:sldLayoutId id="2147483652" r:id="rId4"/>
    <p:sldLayoutId id="2147483653" r:id="rId5"/>
    <p:sldLayoutId id="2147483662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29361-9F3B-3A41-963A-6A499FBB10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942" y="6345238"/>
            <a:ext cx="584385" cy="34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7DF675-E89B-194E-B8E1-DB50A06223CF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11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13812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DC5F64-97F6-3C41-AEB3-0D8DA752FE6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0942" y="6345238"/>
            <a:ext cx="585391" cy="348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91AAC-FB69-6248-8D75-CEB578BF2ED8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2019,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52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93" r:id="rId3"/>
    <p:sldLayoutId id="2147483675" r:id="rId4"/>
    <p:sldLayoutId id="2147483684" r:id="rId5"/>
    <p:sldLayoutId id="2147483676" r:id="rId6"/>
    <p:sldLayoutId id="2147483685" r:id="rId7"/>
    <p:sldLayoutId id="2147483677" r:id="rId8"/>
    <p:sldLayoutId id="2147483686" r:id="rId9"/>
    <p:sldLayoutId id="2147483678" r:id="rId10"/>
    <p:sldLayoutId id="2147483689" r:id="rId11"/>
    <p:sldLayoutId id="2147483680" r:id="rId12"/>
    <p:sldLayoutId id="2147483687" r:id="rId13"/>
    <p:sldLayoutId id="2147483694" r:id="rId14"/>
    <p:sldLayoutId id="2147483681" r:id="rId15"/>
    <p:sldLayoutId id="2147483688" r:id="rId16"/>
    <p:sldLayoutId id="2147483679" r:id="rId17"/>
    <p:sldLayoutId id="2147483690" r:id="rId18"/>
    <p:sldLayoutId id="2147483682" r:id="rId19"/>
    <p:sldLayoutId id="2147483691" r:id="rId20"/>
    <p:sldLayoutId id="214748369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3.svg"/><Relationship Id="rId21" Type="http://schemas.openxmlformats.org/officeDocument/2006/relationships/image" Target="../media/image35.svg"/><Relationship Id="rId7" Type="http://schemas.openxmlformats.org/officeDocument/2006/relationships/image" Target="../media/image9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5.svg"/><Relationship Id="rId5" Type="http://schemas.openxmlformats.org/officeDocument/2006/relationships/image" Target="../media/image15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svg"/><Relationship Id="rId7" Type="http://schemas.openxmlformats.org/officeDocument/2006/relationships/image" Target="../media/image1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7.svg"/><Relationship Id="rId5" Type="http://schemas.openxmlformats.org/officeDocument/2006/relationships/image" Target="../media/image27.sv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svg"/><Relationship Id="rId7" Type="http://schemas.openxmlformats.org/officeDocument/2006/relationships/image" Target="../media/image1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9.sv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9.svg"/><Relationship Id="rId18" Type="http://schemas.openxmlformats.org/officeDocument/2006/relationships/image" Target="../media/image30.png"/><Relationship Id="rId26" Type="http://schemas.openxmlformats.org/officeDocument/2006/relationships/image" Target="../media/image20.png"/><Relationship Id="rId3" Type="http://schemas.openxmlformats.org/officeDocument/2006/relationships/image" Target="../media/image41.svg"/><Relationship Id="rId21" Type="http://schemas.openxmlformats.org/officeDocument/2006/relationships/image" Target="../media/image25.svg"/><Relationship Id="rId7" Type="http://schemas.openxmlformats.org/officeDocument/2006/relationships/image" Target="../media/image39.svg"/><Relationship Id="rId12" Type="http://schemas.openxmlformats.org/officeDocument/2006/relationships/image" Target="../media/image8.png"/><Relationship Id="rId17" Type="http://schemas.openxmlformats.org/officeDocument/2006/relationships/image" Target="../media/image29.svg"/><Relationship Id="rId25" Type="http://schemas.openxmlformats.org/officeDocument/2006/relationships/image" Target="../media/image17.svg"/><Relationship Id="rId2" Type="http://schemas.openxmlformats.org/officeDocument/2006/relationships/image" Target="../media/image40.png"/><Relationship Id="rId16" Type="http://schemas.openxmlformats.org/officeDocument/2006/relationships/image" Target="../media/image28.png"/><Relationship Id="rId20" Type="http://schemas.openxmlformats.org/officeDocument/2006/relationships/image" Target="../media/image24.png"/><Relationship Id="rId29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7.svg"/><Relationship Id="rId24" Type="http://schemas.openxmlformats.org/officeDocument/2006/relationships/image" Target="../media/image16.png"/><Relationship Id="rId5" Type="http://schemas.openxmlformats.org/officeDocument/2006/relationships/image" Target="../media/image43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12.png"/><Relationship Id="rId10" Type="http://schemas.openxmlformats.org/officeDocument/2006/relationships/image" Target="../media/image36.png"/><Relationship Id="rId19" Type="http://schemas.openxmlformats.org/officeDocument/2006/relationships/image" Target="../media/image31.svg"/><Relationship Id="rId31" Type="http://schemas.openxmlformats.org/officeDocument/2006/relationships/image" Target="../media/image15.svg"/><Relationship Id="rId4" Type="http://schemas.openxmlformats.org/officeDocument/2006/relationships/image" Target="../media/image42.png"/><Relationship Id="rId9" Type="http://schemas.openxmlformats.org/officeDocument/2006/relationships/image" Target="../media/image35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21.svg"/><Relationship Id="rId3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2CD0D9-9217-3C48-87E9-C3CEC75F2705}"/>
              </a:ext>
            </a:extLst>
          </p:cNvPr>
          <p:cNvSpPr txBox="1"/>
          <p:nvPr/>
        </p:nvSpPr>
        <p:spPr>
          <a:xfrm>
            <a:off x="3602534" y="2205146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Discover from </a:t>
            </a:r>
            <a:r>
              <a:rPr lang="en-US" sz="1400" dirty="0" err="1"/>
              <a:t>PyPI</a:t>
            </a:r>
            <a:endParaRPr lang="en-US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505F65-7D94-8C4B-B40B-DEC193515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8536" y="1738542"/>
            <a:ext cx="4699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564951-2BB0-E241-B737-190960582A5C}"/>
              </a:ext>
            </a:extLst>
          </p:cNvPr>
          <p:cNvSpPr txBox="1"/>
          <p:nvPr/>
        </p:nvSpPr>
        <p:spPr>
          <a:xfrm>
            <a:off x="3648433" y="3092046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Discover from </a:t>
            </a:r>
            <a:r>
              <a:rPr lang="en-US" sz="1400" dirty="0" err="1"/>
              <a:t>RubyGems</a:t>
            </a:r>
            <a:endParaRPr lang="en-US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0D00EE-0755-5243-A999-6B05E29BD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8536" y="2622146"/>
            <a:ext cx="469900" cy="469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CF0E3-E903-9F4E-B0D2-4B9A5440D660}"/>
              </a:ext>
            </a:extLst>
          </p:cNvPr>
          <p:cNvGrpSpPr/>
          <p:nvPr/>
        </p:nvGrpSpPr>
        <p:grpSpPr>
          <a:xfrm>
            <a:off x="330130" y="1736259"/>
            <a:ext cx="2301904" cy="826180"/>
            <a:chOff x="753591" y="2696319"/>
            <a:chExt cx="2301904" cy="82618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02FB17A-48AC-2E44-8825-D3EC3F17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9593" y="2696319"/>
              <a:ext cx="469900" cy="4699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13F203-33D0-0F49-86E4-2111CD6F7095}"/>
                </a:ext>
              </a:extLst>
            </p:cNvPr>
            <p:cNvSpPr txBox="1"/>
            <p:nvPr/>
          </p:nvSpPr>
          <p:spPr>
            <a:xfrm>
              <a:off x="753591" y="3214722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PyPI</a:t>
              </a:r>
              <a:endParaRPr lang="en-US" sz="1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55D8B-E145-C449-A222-C5A0ADAB1702}"/>
              </a:ext>
            </a:extLst>
          </p:cNvPr>
          <p:cNvGrpSpPr/>
          <p:nvPr/>
        </p:nvGrpSpPr>
        <p:grpSpPr>
          <a:xfrm>
            <a:off x="330130" y="2618983"/>
            <a:ext cx="2301904" cy="826180"/>
            <a:chOff x="753591" y="2696319"/>
            <a:chExt cx="2301904" cy="82618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0A9634B-3FFF-A24E-B49F-88F8FC9FD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9593" y="2696319"/>
              <a:ext cx="469900" cy="4699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9D6F3F-86D5-754E-A9DE-4A2F2484CF19}"/>
                </a:ext>
              </a:extLst>
            </p:cNvPr>
            <p:cNvSpPr txBox="1"/>
            <p:nvPr/>
          </p:nvSpPr>
          <p:spPr>
            <a:xfrm>
              <a:off x="753591" y="3214722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RubyGems</a:t>
              </a:r>
              <a:endParaRPr lang="en-US" sz="1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3AFBE1-D603-6542-88BF-99E6296930E0}"/>
              </a:ext>
            </a:extLst>
          </p:cNvPr>
          <p:cNvSpPr txBox="1"/>
          <p:nvPr/>
        </p:nvSpPr>
        <p:spPr>
          <a:xfrm>
            <a:off x="7228121" y="2266472"/>
            <a:ext cx="221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Simple Notification Service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8B88B3F-BF7E-AB49-8E5D-59A54CF05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7648" y="1571503"/>
            <a:ext cx="711200" cy="711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B01FE5-0095-6D40-909A-B0DD6A546CE1}"/>
              </a:ext>
            </a:extLst>
          </p:cNvPr>
          <p:cNvSpPr txBox="1"/>
          <p:nvPr/>
        </p:nvSpPr>
        <p:spPr>
          <a:xfrm>
            <a:off x="7352753" y="3446365"/>
            <a:ext cx="189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toCrawl</a:t>
            </a:r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 topic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3264408-172F-E344-9277-F4D33DF60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66352" y="2977672"/>
            <a:ext cx="469900" cy="469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424FFD-3896-BA40-B40E-C75A4D60F2DE}"/>
              </a:ext>
            </a:extLst>
          </p:cNvPr>
          <p:cNvSpPr txBox="1"/>
          <p:nvPr/>
        </p:nvSpPr>
        <p:spPr>
          <a:xfrm>
            <a:off x="3528760" y="565458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</a:t>
            </a:r>
            <a:r>
              <a:rPr lang="en-US" sz="1400" dirty="0" err="1"/>
              <a:t>Fargate</a:t>
            </a:r>
            <a:endParaRPr lang="en-US" sz="140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3F66102-5ABF-A644-AE96-20EF569AD3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24112" y="4943380"/>
            <a:ext cx="711200" cy="71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277FBA-4670-0B4C-93CE-73355E14EFA6}"/>
              </a:ext>
            </a:extLst>
          </p:cNvPr>
          <p:cNvSpPr txBox="1"/>
          <p:nvPr/>
        </p:nvSpPr>
        <p:spPr>
          <a:xfrm>
            <a:off x="3602534" y="1314976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Lambda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F76AF3A-96BD-894E-9ED9-96705879E7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97886" y="603776"/>
            <a:ext cx="711200" cy="7112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7072659-BA87-B243-93A1-80D82AC78B96}"/>
              </a:ext>
            </a:extLst>
          </p:cNvPr>
          <p:cNvSpPr/>
          <p:nvPr/>
        </p:nvSpPr>
        <p:spPr>
          <a:xfrm>
            <a:off x="3528760" y="453855"/>
            <a:ext cx="2426715" cy="3199130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1D5D6F33-E6FD-E148-B3E7-20CA3B6BB2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44762" y="3917885"/>
            <a:ext cx="469900" cy="469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37B60C-8AB4-494D-8726-F2AE4DBC02E4}"/>
              </a:ext>
            </a:extLst>
          </p:cNvPr>
          <p:cNvSpPr txBox="1"/>
          <p:nvPr/>
        </p:nvSpPr>
        <p:spPr>
          <a:xfrm>
            <a:off x="3528760" y="4299729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CouchDB follower container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CA4CAC-C981-074F-AAD2-0F3305439B5F}"/>
              </a:ext>
            </a:extLst>
          </p:cNvPr>
          <p:cNvSpPr/>
          <p:nvPr/>
        </p:nvSpPr>
        <p:spPr>
          <a:xfrm>
            <a:off x="3540128" y="3802905"/>
            <a:ext cx="2410209" cy="2222929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54DCEB-1F8D-294A-A367-CD009D92E80E}"/>
              </a:ext>
            </a:extLst>
          </p:cNvPr>
          <p:cNvGrpSpPr/>
          <p:nvPr/>
        </p:nvGrpSpPr>
        <p:grpSpPr>
          <a:xfrm>
            <a:off x="323199" y="3922976"/>
            <a:ext cx="2301904" cy="777677"/>
            <a:chOff x="323199" y="4368303"/>
            <a:chExt cx="2301904" cy="777677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F49DA79-1B35-074A-89FC-12C91E9B7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46132" y="4368303"/>
              <a:ext cx="469900" cy="4699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C34C55-5172-874D-AD6E-20F5E038E16D}"/>
                </a:ext>
              </a:extLst>
            </p:cNvPr>
            <p:cNvSpPr txBox="1"/>
            <p:nvPr/>
          </p:nvSpPr>
          <p:spPr>
            <a:xfrm>
              <a:off x="323199" y="483820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NPM CouchDB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3802E9E-2515-324A-876C-FC68129BB447}"/>
              </a:ext>
            </a:extLst>
          </p:cNvPr>
          <p:cNvSpPr/>
          <p:nvPr/>
        </p:nvSpPr>
        <p:spPr>
          <a:xfrm>
            <a:off x="7299882" y="1316394"/>
            <a:ext cx="2009347" cy="2565844"/>
          </a:xfrm>
          <a:prstGeom prst="rect">
            <a:avLst/>
          </a:prstGeom>
          <a:noFill/>
          <a:ln w="12700">
            <a:solidFill>
              <a:srgbClr val="C318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3377E1-9386-FA4A-88F4-08C6F57CA2D1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 flipV="1">
            <a:off x="1716032" y="1971209"/>
            <a:ext cx="2802504" cy="2283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13C4C53-A937-A14F-86A9-F88BB4A63975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flipH="1" flipV="1">
            <a:off x="1716032" y="2853933"/>
            <a:ext cx="2802504" cy="3163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633A6BB-7631-C943-A1BF-52E3912B3AC1}"/>
              </a:ext>
            </a:extLst>
          </p:cNvPr>
          <p:cNvCxnSpPr>
            <a:cxnSpLocks/>
            <a:stCxn id="25" idx="1"/>
            <a:endCxn id="28" idx="3"/>
          </p:cNvCxnSpPr>
          <p:nvPr/>
        </p:nvCxnSpPr>
        <p:spPr>
          <a:xfrm flipH="1">
            <a:off x="1716032" y="4152835"/>
            <a:ext cx="2728730" cy="509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7EA9BC-9380-704F-836E-5B8B824DBDF2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4988436" y="1973492"/>
            <a:ext cx="3077916" cy="111539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88851B-0594-8A4A-9505-0EBFB2294CD9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 flipV="1">
            <a:off x="4988436" y="2857096"/>
            <a:ext cx="3077916" cy="355526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5F0C6D0-3BD7-0143-990E-5588D56E0752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4914662" y="3336966"/>
            <a:ext cx="3151690" cy="815869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5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DBCB6-D01F-CF48-89BB-BBBA448A0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F7078-34E1-5B48-9FBB-2534532C15A2}"/>
              </a:ext>
            </a:extLst>
          </p:cNvPr>
          <p:cNvSpPr txBox="1"/>
          <p:nvPr/>
        </p:nvSpPr>
        <p:spPr>
          <a:xfrm>
            <a:off x="387935" y="1694034"/>
            <a:ext cx="221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Amazon Simple Notification Service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FDA388-549E-5F44-B236-23EC056D3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7462" y="999065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AF48A-23DC-7041-80FE-FA1987A92985}"/>
              </a:ext>
            </a:extLst>
          </p:cNvPr>
          <p:cNvSpPr txBox="1"/>
          <p:nvPr/>
        </p:nvSpPr>
        <p:spPr>
          <a:xfrm>
            <a:off x="512567" y="2873927"/>
            <a:ext cx="189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toCrawl</a:t>
            </a:r>
            <a:r>
              <a:rPr lang="en-US" sz="14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 topic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AD6C9F-4D85-5B4C-B5EC-F6C1501B5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6166" y="2405234"/>
            <a:ext cx="469900" cy="469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18F55C-1FE2-AD4A-B616-901AD87D1D03}"/>
              </a:ext>
            </a:extLst>
          </p:cNvPr>
          <p:cNvSpPr/>
          <p:nvPr/>
        </p:nvSpPr>
        <p:spPr>
          <a:xfrm>
            <a:off x="477508" y="743956"/>
            <a:ext cx="2009347" cy="2565844"/>
          </a:xfrm>
          <a:prstGeom prst="rect">
            <a:avLst/>
          </a:prstGeom>
          <a:noFill/>
          <a:ln w="12700">
            <a:solidFill>
              <a:srgbClr val="C318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B6997-931D-7947-910F-AFAF34800C63}"/>
              </a:ext>
            </a:extLst>
          </p:cNvPr>
          <p:cNvSpPr txBox="1"/>
          <p:nvPr/>
        </p:nvSpPr>
        <p:spPr>
          <a:xfrm>
            <a:off x="3050331" y="288099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Crawl Repo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1EDC87E-EB46-6547-8C2D-F10B12835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6333" y="2414386"/>
            <a:ext cx="4699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AE4E5-9952-9546-A225-B9CB7D153C06}"/>
              </a:ext>
            </a:extLst>
          </p:cNvPr>
          <p:cNvSpPr txBox="1"/>
          <p:nvPr/>
        </p:nvSpPr>
        <p:spPr>
          <a:xfrm>
            <a:off x="3050331" y="199082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Lambda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197F67D-5905-AD45-B016-3CBD8E88E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683" y="1279620"/>
            <a:ext cx="711200" cy="7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1A77EF-C088-8A49-9F5B-330570E62AF6}"/>
              </a:ext>
            </a:extLst>
          </p:cNvPr>
          <p:cNvSpPr/>
          <p:nvPr/>
        </p:nvSpPr>
        <p:spPr>
          <a:xfrm>
            <a:off x="3064889" y="1129699"/>
            <a:ext cx="2287345" cy="2152778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9FDCB7-990B-114E-A196-CA774A2C8A90}"/>
              </a:ext>
            </a:extLst>
          </p:cNvPr>
          <p:cNvCxnSpPr>
            <a:cxnSpLocks/>
            <a:stCxn id="10" idx="1"/>
            <a:endCxn id="7" idx="3"/>
          </p:cNvCxnSpPr>
          <p:nvPr/>
        </p:nvCxnSpPr>
        <p:spPr>
          <a:xfrm flipH="1" flipV="1">
            <a:off x="1696066" y="2640184"/>
            <a:ext cx="2270267" cy="9152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96898C-D81E-7644-A2D7-6C9CE7538D79}"/>
              </a:ext>
            </a:extLst>
          </p:cNvPr>
          <p:cNvSpPr txBox="1"/>
          <p:nvPr/>
        </p:nvSpPr>
        <p:spPr>
          <a:xfrm>
            <a:off x="6103362" y="1259817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</a:t>
            </a:r>
            <a:r>
              <a:rPr lang="en-US" sz="1400" dirty="0" err="1"/>
              <a:t>ElastiCache</a:t>
            </a:r>
            <a:endParaRPr lang="en-US" sz="1400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28EB019-06B3-5A4A-B839-E6C9C3B104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98714" y="553404"/>
            <a:ext cx="711200" cy="711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D4E08B-1B2C-D145-97C9-205B93A825C7}"/>
              </a:ext>
            </a:extLst>
          </p:cNvPr>
          <p:cNvSpPr txBox="1"/>
          <p:nvPr/>
        </p:nvSpPr>
        <p:spPr>
          <a:xfrm>
            <a:off x="6496666" y="2109013"/>
            <a:ext cx="162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Redis</a:t>
            </a:r>
            <a:r>
              <a:rPr lang="en-US" sz="1400" dirty="0"/>
              <a:t> Publish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8C21818-86F5-C845-A54D-C35D84EE32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74700" y="1708403"/>
            <a:ext cx="469900" cy="4699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DFB076-55FB-D948-B755-58E3E32F2FDC}"/>
              </a:ext>
            </a:extLst>
          </p:cNvPr>
          <p:cNvSpPr txBox="1"/>
          <p:nvPr/>
        </p:nvSpPr>
        <p:spPr>
          <a:xfrm>
            <a:off x="6103362" y="338577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DynamoDB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732FBCC-DC61-C54F-B64C-65B5A69F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98714" y="2679357"/>
            <a:ext cx="711200" cy="711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D030BE-2576-AA4E-AA6A-51EE021E73BC}"/>
              </a:ext>
            </a:extLst>
          </p:cNvPr>
          <p:cNvSpPr txBox="1"/>
          <p:nvPr/>
        </p:nvSpPr>
        <p:spPr>
          <a:xfrm>
            <a:off x="6496666" y="4234400"/>
            <a:ext cx="150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changelogs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6CFC4BB-B5DA-7F4D-BE76-DAECC17414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27656" y="3788748"/>
            <a:ext cx="469900" cy="4699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60A2517-370E-9C43-84D7-9E0949D4DA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45683" y="4894410"/>
            <a:ext cx="711200" cy="711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9059F9D-8EB9-9B40-81DC-56A59E3000E1}"/>
              </a:ext>
            </a:extLst>
          </p:cNvPr>
          <p:cNvSpPr txBox="1"/>
          <p:nvPr/>
        </p:nvSpPr>
        <p:spPr>
          <a:xfrm>
            <a:off x="3050331" y="5605610"/>
            <a:ext cx="230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Simple Storage Service (S3)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B8E6DB-B190-FB46-BDE2-9E2FABCA82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66333" y="3805716"/>
            <a:ext cx="469900" cy="4699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F8EFDB-CDA1-3F44-8B6F-645A6D8AB100}"/>
              </a:ext>
            </a:extLst>
          </p:cNvPr>
          <p:cNvSpPr txBox="1"/>
          <p:nvPr/>
        </p:nvSpPr>
        <p:spPr>
          <a:xfrm>
            <a:off x="3303828" y="4285392"/>
            <a:ext cx="165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Static HTML and JSON content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DE59E7-A24A-7F47-9890-553A44B835CF}"/>
              </a:ext>
            </a:extLst>
          </p:cNvPr>
          <p:cNvSpPr txBox="1"/>
          <p:nvPr/>
        </p:nvSpPr>
        <p:spPr>
          <a:xfrm>
            <a:off x="6496666" y="5108179"/>
            <a:ext cx="150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search index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2E53070-18D4-4242-B357-B0739D3442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27656" y="4662527"/>
            <a:ext cx="469900" cy="4699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4A8185-4B07-AD47-89CB-121010EC97AC}"/>
              </a:ext>
            </a:extLst>
          </p:cNvPr>
          <p:cNvSpPr/>
          <p:nvPr/>
        </p:nvSpPr>
        <p:spPr>
          <a:xfrm>
            <a:off x="6216681" y="413042"/>
            <a:ext cx="2066353" cy="2027818"/>
          </a:xfrm>
          <a:prstGeom prst="rect">
            <a:avLst/>
          </a:prstGeom>
          <a:noFill/>
          <a:ln w="12700">
            <a:solidFill>
              <a:srgbClr val="363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39098D-AE9B-DB4F-A516-C1E1BA53375E}"/>
              </a:ext>
            </a:extLst>
          </p:cNvPr>
          <p:cNvSpPr/>
          <p:nvPr/>
        </p:nvSpPr>
        <p:spPr>
          <a:xfrm>
            <a:off x="6210131" y="2578912"/>
            <a:ext cx="2072903" cy="2889669"/>
          </a:xfrm>
          <a:prstGeom prst="rect">
            <a:avLst/>
          </a:prstGeom>
          <a:noFill/>
          <a:ln w="12700">
            <a:solidFill>
              <a:srgbClr val="363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77D2C1-4DC6-0544-B92A-E10DE3B5D925}"/>
              </a:ext>
            </a:extLst>
          </p:cNvPr>
          <p:cNvSpPr/>
          <p:nvPr/>
        </p:nvSpPr>
        <p:spPr>
          <a:xfrm>
            <a:off x="3066083" y="3633217"/>
            <a:ext cx="2286151" cy="2495614"/>
          </a:xfrm>
          <a:prstGeom prst="rect">
            <a:avLst/>
          </a:prstGeom>
          <a:noFill/>
          <a:ln w="12700">
            <a:solidFill>
              <a:srgbClr val="2F78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4ABFAAD-E44B-434D-8D49-61740BEB5735}"/>
              </a:ext>
            </a:extLst>
          </p:cNvPr>
          <p:cNvCxnSpPr>
            <a:cxnSpLocks/>
            <a:stCxn id="20" idx="1"/>
            <a:endCxn id="10" idx="3"/>
          </p:cNvCxnSpPr>
          <p:nvPr/>
        </p:nvCxnSpPr>
        <p:spPr>
          <a:xfrm flipH="1">
            <a:off x="4436233" y="1943353"/>
            <a:ext cx="2638467" cy="705983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347EBE0-5DB1-7546-9F8E-AC981EED9EE0}"/>
              </a:ext>
            </a:extLst>
          </p:cNvPr>
          <p:cNvCxnSpPr>
            <a:cxnSpLocks/>
            <a:stCxn id="24" idx="1"/>
            <a:endCxn id="10" idx="3"/>
          </p:cNvCxnSpPr>
          <p:nvPr/>
        </p:nvCxnSpPr>
        <p:spPr>
          <a:xfrm flipH="1" flipV="1">
            <a:off x="4436233" y="2649336"/>
            <a:ext cx="2591423" cy="1374362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7329423-A538-8844-BA77-675D8D2072F7}"/>
              </a:ext>
            </a:extLst>
          </p:cNvPr>
          <p:cNvCxnSpPr>
            <a:cxnSpLocks/>
            <a:stCxn id="30" idx="1"/>
            <a:endCxn id="10" idx="3"/>
          </p:cNvCxnSpPr>
          <p:nvPr/>
        </p:nvCxnSpPr>
        <p:spPr>
          <a:xfrm flipH="1" flipV="1">
            <a:off x="4436233" y="2649336"/>
            <a:ext cx="2591423" cy="224814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0FF9424-97AB-E149-B6E2-EFC4BBA5792C}"/>
              </a:ext>
            </a:extLst>
          </p:cNvPr>
          <p:cNvCxnSpPr>
            <a:cxnSpLocks/>
            <a:stCxn id="27" idx="0"/>
            <a:endCxn id="9" idx="2"/>
          </p:cNvCxnSpPr>
          <p:nvPr/>
        </p:nvCxnSpPr>
        <p:spPr>
          <a:xfrm flipV="1">
            <a:off x="4201283" y="3188767"/>
            <a:ext cx="0" cy="616949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0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3D3CD-167A-734D-A307-D64389E7A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4B9E3-F050-D845-927D-1ED570577A60}"/>
              </a:ext>
            </a:extLst>
          </p:cNvPr>
          <p:cNvSpPr txBox="1"/>
          <p:nvPr/>
        </p:nvSpPr>
        <p:spPr>
          <a:xfrm>
            <a:off x="6463724" y="3076741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</a:t>
            </a:r>
            <a:r>
              <a:rPr lang="en-US" sz="1400" dirty="0" err="1"/>
              <a:t>ElastiCache</a:t>
            </a:r>
            <a:endParaRPr lang="en-US" sz="1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33B8DF-A413-4F42-B339-E9339A671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9076" y="2370328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FBBA6-621B-4A44-A1DA-A31D718C698C}"/>
              </a:ext>
            </a:extLst>
          </p:cNvPr>
          <p:cNvSpPr txBox="1"/>
          <p:nvPr/>
        </p:nvSpPr>
        <p:spPr>
          <a:xfrm>
            <a:off x="6857028" y="3925937"/>
            <a:ext cx="162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Redis</a:t>
            </a:r>
            <a:r>
              <a:rPr lang="en-US" sz="1400" dirty="0"/>
              <a:t> Pub/Sub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60729A-E702-CB47-A7FB-7912DC16D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062" y="3525327"/>
            <a:ext cx="469900" cy="4699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01513E-CF7D-B545-B1ED-D908E255EADD}"/>
              </a:ext>
            </a:extLst>
          </p:cNvPr>
          <p:cNvSpPr/>
          <p:nvPr/>
        </p:nvSpPr>
        <p:spPr>
          <a:xfrm>
            <a:off x="6577043" y="2229966"/>
            <a:ext cx="2066353" cy="2027818"/>
          </a:xfrm>
          <a:prstGeom prst="rect">
            <a:avLst/>
          </a:prstGeom>
          <a:noFill/>
          <a:ln w="12700">
            <a:solidFill>
              <a:srgbClr val="363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3E97A-4FB8-634A-BAA9-05306FFB6418}"/>
              </a:ext>
            </a:extLst>
          </p:cNvPr>
          <p:cNvSpPr txBox="1"/>
          <p:nvPr/>
        </p:nvSpPr>
        <p:spPr>
          <a:xfrm>
            <a:off x="3334419" y="305924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</a:t>
            </a:r>
            <a:r>
              <a:rPr lang="en-US" sz="1400" dirty="0" err="1"/>
              <a:t>Fargate</a:t>
            </a:r>
            <a:endParaRPr lang="en-US" sz="1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C173A83-99EB-614A-A24A-BDC25D63A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9771" y="2348040"/>
            <a:ext cx="711200" cy="711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2E737A7-5B08-144B-A8D1-9E51CDAA6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4944" y="3535490"/>
            <a:ext cx="469900" cy="46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D7E1B0-F04C-E243-97E2-8F07F4ADD5FA}"/>
              </a:ext>
            </a:extLst>
          </p:cNvPr>
          <p:cNvSpPr txBox="1"/>
          <p:nvPr/>
        </p:nvSpPr>
        <p:spPr>
          <a:xfrm>
            <a:off x="3370505" y="3943256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Socket.io</a:t>
            </a:r>
            <a:r>
              <a:rPr lang="en-US" sz="1400" dirty="0"/>
              <a:t> edge server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E67D6-9887-9043-A927-3ABC1F876A40}"/>
              </a:ext>
            </a:extLst>
          </p:cNvPr>
          <p:cNvSpPr/>
          <p:nvPr/>
        </p:nvSpPr>
        <p:spPr>
          <a:xfrm>
            <a:off x="3262200" y="2187861"/>
            <a:ext cx="2410209" cy="2222929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E0195-157A-6C42-ABB4-ED7DABAFF538}"/>
              </a:ext>
            </a:extLst>
          </p:cNvPr>
          <p:cNvSpPr txBox="1"/>
          <p:nvPr/>
        </p:nvSpPr>
        <p:spPr>
          <a:xfrm>
            <a:off x="490396" y="3535490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Application Load Balancer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EF20F38-1CEB-E040-A897-4A5798E2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5748" y="2824290"/>
            <a:ext cx="711200" cy="711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64A52B-8781-1F41-ADA2-F5E7B643ACEC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4714844" y="3760277"/>
            <a:ext cx="2720218" cy="10163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10D65F-6505-D444-A79B-65F5B52C3A8F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>
            <a:off x="1996948" y="3179890"/>
            <a:ext cx="2247996" cy="59055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73FBCA5-85E6-384F-8FC0-D6F16E22867D}"/>
              </a:ext>
            </a:extLst>
          </p:cNvPr>
          <p:cNvSpPr/>
          <p:nvPr/>
        </p:nvSpPr>
        <p:spPr>
          <a:xfrm>
            <a:off x="468924" y="2602631"/>
            <a:ext cx="2348555" cy="1427477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D13E6-8BAC-3844-AF83-A8054BC5A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5E16-7DAA-9D4B-9ADC-070303A41E71}"/>
              </a:ext>
            </a:extLst>
          </p:cNvPr>
          <p:cNvSpPr txBox="1"/>
          <p:nvPr/>
        </p:nvSpPr>
        <p:spPr>
          <a:xfrm>
            <a:off x="636364" y="3377862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API Gateway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26B8C4-5093-2E4D-955C-E8D9B4CE8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716" y="2602248"/>
            <a:ext cx="711200" cy="71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83162E-6D4A-6C40-980F-8792EF29509F}"/>
              </a:ext>
            </a:extLst>
          </p:cNvPr>
          <p:cNvSpPr txBox="1"/>
          <p:nvPr/>
        </p:nvSpPr>
        <p:spPr>
          <a:xfrm>
            <a:off x="3638159" y="3724138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Autocomplete Search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951671-F90C-2E46-8BCA-43EBAA49D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161" y="3257534"/>
            <a:ext cx="469900" cy="469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D5267D-FA2D-8A46-ADA3-028ACB016624}"/>
              </a:ext>
            </a:extLst>
          </p:cNvPr>
          <p:cNvSpPr txBox="1"/>
          <p:nvPr/>
        </p:nvSpPr>
        <p:spPr>
          <a:xfrm>
            <a:off x="3638159" y="2833968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AWS Lambda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32AA4E-F091-C246-8774-8BCDFC7D6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3511" y="2122768"/>
            <a:ext cx="711200" cy="7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F919FB-E760-C042-B90D-E8455D3AE52A}"/>
              </a:ext>
            </a:extLst>
          </p:cNvPr>
          <p:cNvSpPr/>
          <p:nvPr/>
        </p:nvSpPr>
        <p:spPr>
          <a:xfrm>
            <a:off x="3652717" y="1972847"/>
            <a:ext cx="2287345" cy="2152778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D1203-127B-5D46-88EE-159EA187EEAF}"/>
              </a:ext>
            </a:extLst>
          </p:cNvPr>
          <p:cNvSpPr txBox="1"/>
          <p:nvPr/>
        </p:nvSpPr>
        <p:spPr>
          <a:xfrm>
            <a:off x="6566500" y="2358555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DynamoDB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D9D1282-5379-7A4B-BA26-E40EC5CE1A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1852" y="1652142"/>
            <a:ext cx="7112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777134-F585-A84F-82B8-150420ED2AC8}"/>
              </a:ext>
            </a:extLst>
          </p:cNvPr>
          <p:cNvSpPr txBox="1"/>
          <p:nvPr/>
        </p:nvSpPr>
        <p:spPr>
          <a:xfrm>
            <a:off x="6959804" y="3207185"/>
            <a:ext cx="150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changelogs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AEBED99-15DC-1F49-A57F-E53BEAAB2D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0794" y="2761533"/>
            <a:ext cx="469900" cy="46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B70B9D-EC7B-4D4D-BCEB-9FC6FF7B0A47}"/>
              </a:ext>
            </a:extLst>
          </p:cNvPr>
          <p:cNvSpPr txBox="1"/>
          <p:nvPr/>
        </p:nvSpPr>
        <p:spPr>
          <a:xfrm>
            <a:off x="6959804" y="4080964"/>
            <a:ext cx="1506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search index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0753C28-053F-894E-B5EF-7B50EE511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90794" y="3635312"/>
            <a:ext cx="469900" cy="469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56147DD-D613-BF40-AAD5-CF729820EE91}"/>
              </a:ext>
            </a:extLst>
          </p:cNvPr>
          <p:cNvSpPr/>
          <p:nvPr/>
        </p:nvSpPr>
        <p:spPr>
          <a:xfrm>
            <a:off x="6673269" y="1551697"/>
            <a:ext cx="2072903" cy="2889669"/>
          </a:xfrm>
          <a:prstGeom prst="rect">
            <a:avLst/>
          </a:prstGeom>
          <a:noFill/>
          <a:ln w="12700">
            <a:solidFill>
              <a:srgbClr val="363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E07D0A-C476-1944-903B-89699965C1BC}"/>
              </a:ext>
            </a:extLst>
          </p:cNvPr>
          <p:cNvSpPr/>
          <p:nvPr/>
        </p:nvSpPr>
        <p:spPr>
          <a:xfrm>
            <a:off x="783427" y="2350699"/>
            <a:ext cx="2007777" cy="1479702"/>
          </a:xfrm>
          <a:prstGeom prst="rect">
            <a:avLst/>
          </a:prstGeom>
          <a:noFill/>
          <a:ln w="12700">
            <a:solidFill>
              <a:srgbClr val="6D3FC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526EFA-41DE-924E-9373-2038427FAB81}"/>
              </a:ext>
            </a:extLst>
          </p:cNvPr>
          <p:cNvCxnSpPr>
            <a:cxnSpLocks/>
            <a:stCxn id="10" idx="1"/>
            <a:endCxn id="5" idx="3"/>
          </p:cNvCxnSpPr>
          <p:nvPr/>
        </p:nvCxnSpPr>
        <p:spPr>
          <a:xfrm flipH="1" flipV="1">
            <a:off x="2142916" y="2957848"/>
            <a:ext cx="2411245" cy="534636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86A0BC-1323-BA47-9E2D-B7407F9E8649}"/>
              </a:ext>
            </a:extLst>
          </p:cNvPr>
          <p:cNvCxnSpPr>
            <a:cxnSpLocks/>
            <a:stCxn id="17" idx="1"/>
            <a:endCxn id="10" idx="3"/>
          </p:cNvCxnSpPr>
          <p:nvPr/>
        </p:nvCxnSpPr>
        <p:spPr>
          <a:xfrm flipH="1">
            <a:off x="5024061" y="2996483"/>
            <a:ext cx="2466733" cy="49600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B4E86B-1516-174E-A9C5-B71034E14CC9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flipH="1" flipV="1">
            <a:off x="5024061" y="3492484"/>
            <a:ext cx="2466733" cy="377778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9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36B69184-A9C9-754A-989E-105F65D217F0}"/>
              </a:ext>
            </a:extLst>
          </p:cNvPr>
          <p:cNvSpPr txBox="1"/>
          <p:nvPr/>
        </p:nvSpPr>
        <p:spPr>
          <a:xfrm>
            <a:off x="8630821" y="3836783"/>
            <a:ext cx="975757" cy="51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CouchDB follower container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DCEDE-E088-9E4B-B4A6-A554DE977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C66D8-6C00-934C-9386-C02BE5B247F1}"/>
              </a:ext>
            </a:extLst>
          </p:cNvPr>
          <p:cNvSpPr txBox="1"/>
          <p:nvPr/>
        </p:nvSpPr>
        <p:spPr>
          <a:xfrm>
            <a:off x="755126" y="3546168"/>
            <a:ext cx="230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Amazon</a:t>
            </a:r>
            <a:r>
              <a:rPr lang="en-US" sz="1400" dirty="0"/>
              <a:t> </a:t>
            </a:r>
            <a:r>
              <a:rPr lang="en-US" sz="1100" dirty="0"/>
              <a:t>CloudFront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3B551EA-2D3A-EA4D-BD85-39BC9C25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395" y="2837270"/>
            <a:ext cx="711200" cy="711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B4C1A8-19D4-D045-B675-E7734B93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68064" y="2952745"/>
            <a:ext cx="483586" cy="46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5D661E-A769-6942-82EF-AD0DF7EEEB22}"/>
              </a:ext>
            </a:extLst>
          </p:cNvPr>
          <p:cNvSpPr txBox="1"/>
          <p:nvPr/>
        </p:nvSpPr>
        <p:spPr>
          <a:xfrm>
            <a:off x="-26518" y="3465334"/>
            <a:ext cx="107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32F3E"/>
                </a:solidFill>
              </a:rPr>
              <a:t>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9FBEC-7C8F-F24B-8E2B-7EB4CFC4FFD6}"/>
              </a:ext>
            </a:extLst>
          </p:cNvPr>
          <p:cNvSpPr txBox="1"/>
          <p:nvPr/>
        </p:nvSpPr>
        <p:spPr>
          <a:xfrm>
            <a:off x="3118503" y="4957280"/>
            <a:ext cx="2301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Amazon API Gateway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ED6DC9B-7A30-CD43-AC04-2805BFCCB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3855" y="4181666"/>
            <a:ext cx="711200" cy="71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F33A5E-3ED9-8846-95A6-616130881A6B}"/>
              </a:ext>
            </a:extLst>
          </p:cNvPr>
          <p:cNvSpPr/>
          <p:nvPr/>
        </p:nvSpPr>
        <p:spPr>
          <a:xfrm>
            <a:off x="3265566" y="3930117"/>
            <a:ext cx="2007777" cy="1479702"/>
          </a:xfrm>
          <a:prstGeom prst="rect">
            <a:avLst/>
          </a:prstGeom>
          <a:noFill/>
          <a:ln w="12700">
            <a:solidFill>
              <a:srgbClr val="6D3FC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9671E1-81E5-9D49-AD32-3E8164B5E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4504" y="2545709"/>
            <a:ext cx="4699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7DF287-2412-9A42-8670-E3535BB70047}"/>
              </a:ext>
            </a:extLst>
          </p:cNvPr>
          <p:cNvSpPr txBox="1"/>
          <p:nvPr/>
        </p:nvSpPr>
        <p:spPr>
          <a:xfrm>
            <a:off x="3444162" y="3033364"/>
            <a:ext cx="1650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Static HTML and JSON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880C-381D-E247-BB47-5076B759083B}"/>
              </a:ext>
            </a:extLst>
          </p:cNvPr>
          <p:cNvSpPr/>
          <p:nvPr/>
        </p:nvSpPr>
        <p:spPr>
          <a:xfrm>
            <a:off x="3265566" y="2398645"/>
            <a:ext cx="2007777" cy="1269439"/>
          </a:xfrm>
          <a:prstGeom prst="rect">
            <a:avLst/>
          </a:prstGeom>
          <a:noFill/>
          <a:ln w="12700">
            <a:solidFill>
              <a:srgbClr val="2F78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79976-3D0F-3E47-9603-75F4B085FBED}"/>
              </a:ext>
            </a:extLst>
          </p:cNvPr>
          <p:cNvSpPr txBox="1"/>
          <p:nvPr/>
        </p:nvSpPr>
        <p:spPr>
          <a:xfrm>
            <a:off x="3645724" y="1650418"/>
            <a:ext cx="1234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Application Load</a:t>
            </a:r>
          </a:p>
          <a:p>
            <a:pPr algn="ctr"/>
            <a:r>
              <a:rPr lang="en-US" sz="1100" dirty="0"/>
              <a:t>Balancer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A98066A-5D00-7147-9E55-D5FB7AF45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13855" y="939219"/>
            <a:ext cx="711200" cy="711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BA11F7-FC50-F24D-A13C-515C86B0B195}"/>
              </a:ext>
            </a:extLst>
          </p:cNvPr>
          <p:cNvSpPr/>
          <p:nvPr/>
        </p:nvSpPr>
        <p:spPr>
          <a:xfrm>
            <a:off x="3265566" y="800872"/>
            <a:ext cx="2007777" cy="1427477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CB61A-3507-6843-B029-1C4B9CD59C6C}"/>
              </a:ext>
            </a:extLst>
          </p:cNvPr>
          <p:cNvSpPr txBox="1"/>
          <p:nvPr/>
        </p:nvSpPr>
        <p:spPr>
          <a:xfrm>
            <a:off x="5560417" y="4198629"/>
            <a:ext cx="1273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Autocomplete</a:t>
            </a:r>
          </a:p>
          <a:p>
            <a:pPr algn="ctr"/>
            <a:r>
              <a:rPr lang="en-US" sz="800" dirty="0"/>
              <a:t>Search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0DC5BF4-0007-054E-9DA2-E74C99804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57662" y="3867341"/>
            <a:ext cx="309168" cy="3091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E894DD-7260-3D4F-95F6-6E6BB87369AB}"/>
              </a:ext>
            </a:extLst>
          </p:cNvPr>
          <p:cNvSpPr txBox="1"/>
          <p:nvPr/>
        </p:nvSpPr>
        <p:spPr>
          <a:xfrm>
            <a:off x="5557750" y="4981019"/>
            <a:ext cx="1273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AWS Lambda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7CEC880-27D1-BD45-8A74-A2832979E1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97818" y="4587513"/>
            <a:ext cx="393507" cy="3935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D46DCB8-0A15-E744-AEE0-F72B24F4BC65}"/>
              </a:ext>
            </a:extLst>
          </p:cNvPr>
          <p:cNvSpPr/>
          <p:nvPr/>
        </p:nvSpPr>
        <p:spPr>
          <a:xfrm>
            <a:off x="5575525" y="3015609"/>
            <a:ext cx="1265588" cy="2219510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C36315-E187-1A47-9C72-7049960AE124}"/>
              </a:ext>
            </a:extLst>
          </p:cNvPr>
          <p:cNvSpPr txBox="1"/>
          <p:nvPr/>
        </p:nvSpPr>
        <p:spPr>
          <a:xfrm>
            <a:off x="7187721" y="4257399"/>
            <a:ext cx="1273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Amazon DynamoDB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C441061-FAEA-E742-AD34-F8AD89AFD1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27789" y="3866541"/>
            <a:ext cx="393507" cy="3935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49833C-B31E-014C-BE33-4C2E8C40B5B0}"/>
              </a:ext>
            </a:extLst>
          </p:cNvPr>
          <p:cNvSpPr txBox="1"/>
          <p:nvPr/>
        </p:nvSpPr>
        <p:spPr>
          <a:xfrm>
            <a:off x="7405336" y="4726946"/>
            <a:ext cx="833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changelogs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FA6EFF4-6EB6-534C-91D7-99D27860A6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99133" y="4480367"/>
            <a:ext cx="259996" cy="2599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D3CCC9-078F-AE43-A6BF-0E4F2B4E2C38}"/>
              </a:ext>
            </a:extLst>
          </p:cNvPr>
          <p:cNvSpPr txBox="1"/>
          <p:nvPr/>
        </p:nvSpPr>
        <p:spPr>
          <a:xfrm>
            <a:off x="7405336" y="5210408"/>
            <a:ext cx="833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search index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B4D6E06-C8EA-2643-8EE8-D6F080CD54F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99133" y="4963829"/>
            <a:ext cx="259996" cy="2599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4CB9248-A410-A943-B6B7-ECADC2502DB6}"/>
              </a:ext>
            </a:extLst>
          </p:cNvPr>
          <p:cNvSpPr/>
          <p:nvPr/>
        </p:nvSpPr>
        <p:spPr>
          <a:xfrm>
            <a:off x="7246796" y="3810965"/>
            <a:ext cx="1146937" cy="1598853"/>
          </a:xfrm>
          <a:prstGeom prst="rect">
            <a:avLst/>
          </a:prstGeom>
          <a:noFill/>
          <a:ln w="12700">
            <a:solidFill>
              <a:srgbClr val="363C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4659E48-03A7-FE4C-A22D-CD848DDAC80D}"/>
              </a:ext>
            </a:extLst>
          </p:cNvPr>
          <p:cNvCxnSpPr>
            <a:cxnSpLocks/>
            <a:stCxn id="27" idx="1"/>
            <a:endCxn id="20" idx="3"/>
          </p:cNvCxnSpPr>
          <p:nvPr/>
        </p:nvCxnSpPr>
        <p:spPr>
          <a:xfrm flipH="1" flipV="1">
            <a:off x="6366830" y="4021925"/>
            <a:ext cx="1332303" cy="58844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6E8F483-6124-A040-BE1E-C1A5297AEAC6}"/>
              </a:ext>
            </a:extLst>
          </p:cNvPr>
          <p:cNvCxnSpPr>
            <a:cxnSpLocks/>
            <a:stCxn id="29" idx="1"/>
            <a:endCxn id="20" idx="3"/>
          </p:cNvCxnSpPr>
          <p:nvPr/>
        </p:nvCxnSpPr>
        <p:spPr>
          <a:xfrm flipH="1" flipV="1">
            <a:off x="6366830" y="4021925"/>
            <a:ext cx="1332303" cy="1071902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356DE5-B524-584E-97EB-E401DA2DA414}"/>
              </a:ext>
            </a:extLst>
          </p:cNvPr>
          <p:cNvGrpSpPr/>
          <p:nvPr/>
        </p:nvGrpSpPr>
        <p:grpSpPr>
          <a:xfrm>
            <a:off x="5677856" y="973823"/>
            <a:ext cx="2677707" cy="1312177"/>
            <a:chOff x="3262200" y="2187859"/>
            <a:chExt cx="5503428" cy="269688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18B224-541A-B042-A586-C41C8278AA46}"/>
                </a:ext>
              </a:extLst>
            </p:cNvPr>
            <p:cNvSpPr txBox="1"/>
            <p:nvPr/>
          </p:nvSpPr>
          <p:spPr>
            <a:xfrm>
              <a:off x="6463724" y="3076741"/>
              <a:ext cx="2301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Amazon </a:t>
              </a:r>
              <a:r>
                <a:rPr lang="en-US" sz="800" dirty="0" err="1"/>
                <a:t>ElastiCache</a:t>
              </a:r>
              <a:endParaRPr lang="en-US" sz="800" dirty="0"/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92DEFE3C-7252-A144-A104-C9BBFCA34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259076" y="2370328"/>
              <a:ext cx="711200" cy="7112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FC125F-F340-CE4A-B1E6-1213F3555995}"/>
                </a:ext>
              </a:extLst>
            </p:cNvPr>
            <p:cNvSpPr txBox="1"/>
            <p:nvPr/>
          </p:nvSpPr>
          <p:spPr>
            <a:xfrm>
              <a:off x="6781051" y="4170924"/>
              <a:ext cx="1786366" cy="442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Redis</a:t>
              </a:r>
              <a:r>
                <a:rPr lang="en-US" sz="800" dirty="0"/>
                <a:t> Pub/Sub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D8F2AE3-2F3A-B94F-9353-65D6B951E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435063" y="3757202"/>
              <a:ext cx="469900" cy="46990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B3DEBD1-AAAD-5E40-84BF-CCFBCC8C28F6}"/>
                </a:ext>
              </a:extLst>
            </p:cNvPr>
            <p:cNvSpPr/>
            <p:nvPr/>
          </p:nvSpPr>
          <p:spPr>
            <a:xfrm>
              <a:off x="6577042" y="2229965"/>
              <a:ext cx="2066352" cy="2654779"/>
            </a:xfrm>
            <a:prstGeom prst="rect">
              <a:avLst/>
            </a:prstGeom>
            <a:noFill/>
            <a:ln w="12700">
              <a:solidFill>
                <a:srgbClr val="363C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solidFill>
                  <a:srgbClr val="5A6B86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B85AAE-0C8F-B442-955C-6CF2320CBF26}"/>
                </a:ext>
              </a:extLst>
            </p:cNvPr>
            <p:cNvSpPr txBox="1"/>
            <p:nvPr/>
          </p:nvSpPr>
          <p:spPr>
            <a:xfrm>
              <a:off x="3334419" y="3059240"/>
              <a:ext cx="2301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AWS </a:t>
              </a:r>
              <a:r>
                <a:rPr lang="en-US" sz="800" dirty="0" err="1"/>
                <a:t>Fargate</a:t>
              </a:r>
              <a:endParaRPr lang="en-US" sz="800" dirty="0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DCB9F2B6-5B4A-474D-918E-022B1BB42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129771" y="2348040"/>
              <a:ext cx="711200" cy="711200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4226A34B-72C9-5344-B55B-1CC33EEC4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244944" y="3535490"/>
              <a:ext cx="469900" cy="4699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F040949-8896-D346-9AF3-D10327F9E0CF}"/>
                </a:ext>
              </a:extLst>
            </p:cNvPr>
            <p:cNvSpPr txBox="1"/>
            <p:nvPr/>
          </p:nvSpPr>
          <p:spPr>
            <a:xfrm>
              <a:off x="3370505" y="3943256"/>
              <a:ext cx="23019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/>
                <a:t>Socket.io</a:t>
              </a:r>
              <a:r>
                <a:rPr lang="en-US" sz="800" dirty="0"/>
                <a:t> edge server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882C7A-09AB-754A-8876-BBF2434BBFA8}"/>
                </a:ext>
              </a:extLst>
            </p:cNvPr>
            <p:cNvSpPr/>
            <p:nvPr/>
          </p:nvSpPr>
          <p:spPr>
            <a:xfrm>
              <a:off x="3262200" y="2187859"/>
              <a:ext cx="2410208" cy="2465951"/>
            </a:xfrm>
            <a:prstGeom prst="rect">
              <a:avLst/>
            </a:prstGeom>
            <a:noFill/>
            <a:ln w="12700">
              <a:solidFill>
                <a:srgbClr val="D9661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 dirty="0">
                <a:solidFill>
                  <a:srgbClr val="5A6B86"/>
                </a:solidFill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B07D865-9618-F142-8C63-9AE4F923F2FB}"/>
                </a:ext>
              </a:extLst>
            </p:cNvPr>
            <p:cNvCxnSpPr>
              <a:cxnSpLocks/>
              <a:stCxn id="57" idx="3"/>
              <a:endCxn id="53" idx="1"/>
            </p:cNvCxnSpPr>
            <p:nvPr/>
          </p:nvCxnSpPr>
          <p:spPr>
            <a:xfrm>
              <a:off x="4714845" y="3770440"/>
              <a:ext cx="2720218" cy="221713"/>
            </a:xfrm>
            <a:prstGeom prst="straightConnector1">
              <a:avLst/>
            </a:prstGeom>
            <a:ln w="12700">
              <a:solidFill>
                <a:srgbClr val="545B64"/>
              </a:solidFill>
              <a:headEnd type="arrow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22D4FAC-657A-BF44-8308-59EAAF0AD9D5}"/>
              </a:ext>
            </a:extLst>
          </p:cNvPr>
          <p:cNvSpPr txBox="1"/>
          <p:nvPr/>
        </p:nvSpPr>
        <p:spPr>
          <a:xfrm>
            <a:off x="7396427" y="2881321"/>
            <a:ext cx="9347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SNS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79FFC3B4-4654-AD49-8E6F-BDA696B5D23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716525" y="2588431"/>
            <a:ext cx="299731" cy="29973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F7500F0-22BD-BE4A-AD05-91CB804F4E9E}"/>
              </a:ext>
            </a:extLst>
          </p:cNvPr>
          <p:cNvSpPr txBox="1"/>
          <p:nvPr/>
        </p:nvSpPr>
        <p:spPr>
          <a:xfrm>
            <a:off x="7432175" y="3314640"/>
            <a:ext cx="827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+mj-lt"/>
                <a:ea typeface="Amazon Ember" panose="020B0603020204020204" pitchFamily="34" charset="0"/>
                <a:cs typeface="Amazon Ember" panose="020B0603020204020204" pitchFamily="34" charset="0"/>
              </a:rPr>
              <a:t>toCrawl</a:t>
            </a:r>
            <a:endParaRPr lang="en-US" sz="800" dirty="0">
              <a:latin typeface="+mj-lt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F347E6CB-28C0-C547-A4F6-369F9121109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767508" y="3133548"/>
            <a:ext cx="198037" cy="19803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03CAD0F-A669-CE4F-ABEB-7BC58ADDC584}"/>
              </a:ext>
            </a:extLst>
          </p:cNvPr>
          <p:cNvSpPr/>
          <p:nvPr/>
        </p:nvSpPr>
        <p:spPr>
          <a:xfrm>
            <a:off x="7434177" y="2480917"/>
            <a:ext cx="846827" cy="1081825"/>
          </a:xfrm>
          <a:prstGeom prst="rect">
            <a:avLst/>
          </a:prstGeom>
          <a:noFill/>
          <a:ln w="12700">
            <a:solidFill>
              <a:srgbClr val="C3185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00" dirty="0">
              <a:solidFill>
                <a:srgbClr val="5A6B86"/>
              </a:solidFill>
            </a:endParaRP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A322DDA3-F1BA-214C-9F4B-35E0CE10E3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59697" y="3226365"/>
            <a:ext cx="291555" cy="291555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B32E6FE-CAF7-6546-95DA-1CC3A0703E89}"/>
              </a:ext>
            </a:extLst>
          </p:cNvPr>
          <p:cNvCxnSpPr>
            <a:cxnSpLocks/>
            <a:stCxn id="68" idx="3"/>
            <a:endCxn id="65" idx="1"/>
          </p:cNvCxnSpPr>
          <p:nvPr/>
        </p:nvCxnSpPr>
        <p:spPr>
          <a:xfrm flipV="1">
            <a:off x="6351252" y="3232567"/>
            <a:ext cx="1416256" cy="139576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9E54039-6E50-414A-923D-B3D0F3D3326A}"/>
              </a:ext>
            </a:extLst>
          </p:cNvPr>
          <p:cNvSpPr txBox="1"/>
          <p:nvPr/>
        </p:nvSpPr>
        <p:spPr>
          <a:xfrm>
            <a:off x="5563479" y="3462062"/>
            <a:ext cx="1273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Crawler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82596F1-0D4B-B342-9DCC-594ADE7B49F8}"/>
              </a:ext>
            </a:extLst>
          </p:cNvPr>
          <p:cNvCxnSpPr>
            <a:cxnSpLocks/>
            <a:stCxn id="13" idx="3"/>
            <a:endCxn id="68" idx="1"/>
          </p:cNvCxnSpPr>
          <p:nvPr/>
        </p:nvCxnSpPr>
        <p:spPr>
          <a:xfrm>
            <a:off x="4504404" y="2780659"/>
            <a:ext cx="1555293" cy="591484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E4AEE20-5872-854D-8032-45BA360D8A7B}"/>
              </a:ext>
            </a:extLst>
          </p:cNvPr>
          <p:cNvCxnSpPr>
            <a:cxnSpLocks/>
            <a:stCxn id="20" idx="1"/>
            <a:endCxn id="9" idx="3"/>
          </p:cNvCxnSpPr>
          <p:nvPr/>
        </p:nvCxnSpPr>
        <p:spPr>
          <a:xfrm flipH="1">
            <a:off x="4625055" y="4021925"/>
            <a:ext cx="1432607" cy="51534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69ECE9A-6350-4548-A576-E34663057AF5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2298595" y="3192870"/>
            <a:ext cx="1540079" cy="1327575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A61FBAB-41EA-8840-BAAB-648DFCB30EB3}"/>
              </a:ext>
            </a:extLst>
          </p:cNvPr>
          <p:cNvCxnSpPr>
            <a:cxnSpLocks/>
            <a:stCxn id="13" idx="1"/>
            <a:endCxn id="5" idx="3"/>
          </p:cNvCxnSpPr>
          <p:nvPr/>
        </p:nvCxnSpPr>
        <p:spPr>
          <a:xfrm flipH="1">
            <a:off x="2298595" y="2780659"/>
            <a:ext cx="1735909" cy="412211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3448120-7DE6-D34E-BF28-B21EE2786572}"/>
              </a:ext>
            </a:extLst>
          </p:cNvPr>
          <p:cNvCxnSpPr>
            <a:cxnSpLocks/>
            <a:stCxn id="16" idx="1"/>
            <a:endCxn id="5" idx="3"/>
          </p:cNvCxnSpPr>
          <p:nvPr/>
        </p:nvCxnSpPr>
        <p:spPr>
          <a:xfrm flipH="1">
            <a:off x="2298595" y="1865862"/>
            <a:ext cx="1347129" cy="1327008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50BACEEB-9CDA-964C-B663-9F9143F40592}"/>
              </a:ext>
            </a:extLst>
          </p:cNvPr>
          <p:cNvCxnSpPr>
            <a:cxnSpLocks/>
            <a:stCxn id="16" idx="3"/>
            <a:endCxn id="57" idx="1"/>
          </p:cNvCxnSpPr>
          <p:nvPr/>
        </p:nvCxnSpPr>
        <p:spPr>
          <a:xfrm flipV="1">
            <a:off x="4880606" y="1743833"/>
            <a:ext cx="1275407" cy="122029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8CCFA41-75DF-8C42-93A8-FEA58603E085}"/>
              </a:ext>
            </a:extLst>
          </p:cNvPr>
          <p:cNvCxnSpPr>
            <a:cxnSpLocks/>
            <a:stCxn id="5" idx="1"/>
            <a:endCxn id="6" idx="1"/>
          </p:cNvCxnSpPr>
          <p:nvPr/>
        </p:nvCxnSpPr>
        <p:spPr>
          <a:xfrm flipH="1" flipV="1">
            <a:off x="751650" y="3187695"/>
            <a:ext cx="835745" cy="5175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94982E84-A5F0-214C-91E5-53363E15D32E}"/>
              </a:ext>
            </a:extLst>
          </p:cNvPr>
          <p:cNvCxnSpPr>
            <a:cxnSpLocks/>
            <a:stCxn id="52" idx="1"/>
            <a:endCxn id="68" idx="0"/>
          </p:cNvCxnSpPr>
          <p:nvPr/>
        </p:nvCxnSpPr>
        <p:spPr>
          <a:xfrm flipH="1">
            <a:off x="6205475" y="2046411"/>
            <a:ext cx="1184487" cy="1179954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AD9E03BF-231D-2F4E-81BB-AC8A6553B741}"/>
              </a:ext>
            </a:extLst>
          </p:cNvPr>
          <p:cNvSpPr txBox="1"/>
          <p:nvPr/>
        </p:nvSpPr>
        <p:spPr>
          <a:xfrm>
            <a:off x="8725803" y="2876422"/>
            <a:ext cx="8371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Discover from </a:t>
            </a:r>
            <a:r>
              <a:rPr lang="en-US" sz="600" dirty="0" err="1"/>
              <a:t>PyPI</a:t>
            </a:r>
            <a:endParaRPr lang="en-US" sz="600" dirty="0"/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C43CF8BE-A8BD-C946-A4F8-BC4290AAE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0379" y="2685801"/>
            <a:ext cx="199187" cy="199187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CAA1B6E4-D69C-7A4F-9B2F-C5DA7C0AE883}"/>
              </a:ext>
            </a:extLst>
          </p:cNvPr>
          <p:cNvSpPr txBox="1"/>
          <p:nvPr/>
        </p:nvSpPr>
        <p:spPr>
          <a:xfrm>
            <a:off x="8681549" y="3259538"/>
            <a:ext cx="95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Discover from </a:t>
            </a:r>
            <a:r>
              <a:rPr lang="en-US" sz="600" dirty="0" err="1"/>
              <a:t>RubyGems</a:t>
            </a:r>
            <a:endParaRPr lang="en-US" sz="600" dirty="0"/>
          </a:p>
        </p:txBody>
      </p:sp>
      <p:pic>
        <p:nvPicPr>
          <p:cNvPr id="142" name="Graphic 141">
            <a:extLst>
              <a:ext uri="{FF2B5EF4-FFF2-40B4-BE49-F238E27FC236}">
                <a16:creationId xmlns:a16="http://schemas.microsoft.com/office/drawing/2014/main" id="{ABAA8609-6B45-104D-A81E-08F75FC5A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0379" y="3060353"/>
            <a:ext cx="199187" cy="19918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918A99A8-BC52-7B41-9C60-FDF4FF1F78D4}"/>
              </a:ext>
            </a:extLst>
          </p:cNvPr>
          <p:cNvSpPr txBox="1"/>
          <p:nvPr/>
        </p:nvSpPr>
        <p:spPr>
          <a:xfrm>
            <a:off x="8630821" y="4422970"/>
            <a:ext cx="975758" cy="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AWS </a:t>
            </a:r>
            <a:r>
              <a:rPr lang="en-US" sz="600" dirty="0" err="1"/>
              <a:t>Fargate</a:t>
            </a:r>
            <a:endParaRPr lang="en-US" sz="600" dirty="0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7F882AD5-30FC-AE4F-B19E-2E8DAC1EAB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967964" y="4103684"/>
            <a:ext cx="301472" cy="301472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1CD70E2E-BC4F-2A42-8E2D-09F4D8B7A322}"/>
              </a:ext>
            </a:extLst>
          </p:cNvPr>
          <p:cNvSpPr txBox="1"/>
          <p:nvPr/>
        </p:nvSpPr>
        <p:spPr>
          <a:xfrm>
            <a:off x="8662093" y="2506255"/>
            <a:ext cx="975758" cy="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AWS Lambda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CBDA6809-577E-B747-8455-549F7B7521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99236" y="2204783"/>
            <a:ext cx="301472" cy="301472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1E21082B-A57E-F34D-BD3F-52B591778B5B}"/>
              </a:ext>
            </a:extLst>
          </p:cNvPr>
          <p:cNvSpPr/>
          <p:nvPr/>
        </p:nvSpPr>
        <p:spPr>
          <a:xfrm>
            <a:off x="8630821" y="2141232"/>
            <a:ext cx="1028664" cy="1384393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>
              <a:solidFill>
                <a:srgbClr val="5A6B86"/>
              </a:solidFill>
            </a:endParaRPr>
          </a:p>
        </p:txBody>
      </p:sp>
      <p:pic>
        <p:nvPicPr>
          <p:cNvPr id="148" name="Graphic 147">
            <a:extLst>
              <a:ext uri="{FF2B5EF4-FFF2-40B4-BE49-F238E27FC236}">
                <a16:creationId xmlns:a16="http://schemas.microsoft.com/office/drawing/2014/main" id="{D155BD45-6C7F-AD48-A12A-385A128A31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019107" y="3657109"/>
            <a:ext cx="199187" cy="199187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F02D5680-3473-894E-8018-3E77689B2FF5}"/>
              </a:ext>
            </a:extLst>
          </p:cNvPr>
          <p:cNvSpPr/>
          <p:nvPr/>
        </p:nvSpPr>
        <p:spPr>
          <a:xfrm>
            <a:off x="8635640" y="3608370"/>
            <a:ext cx="1021667" cy="1001995"/>
          </a:xfrm>
          <a:prstGeom prst="rect">
            <a:avLst/>
          </a:prstGeom>
          <a:noFill/>
          <a:ln w="12700">
            <a:solidFill>
              <a:srgbClr val="D966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>
              <a:solidFill>
                <a:srgbClr val="5A6B86"/>
              </a:solidFill>
            </a:endParaRP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F44B1F4D-5F35-6445-98CF-0CAD6C1F9646}"/>
              </a:ext>
            </a:extLst>
          </p:cNvPr>
          <p:cNvCxnSpPr>
            <a:cxnSpLocks/>
            <a:endCxn id="140" idx="1"/>
          </p:cNvCxnSpPr>
          <p:nvPr/>
        </p:nvCxnSpPr>
        <p:spPr>
          <a:xfrm flipV="1">
            <a:off x="8031181" y="2785395"/>
            <a:ext cx="1019198" cy="353113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0B23813-34FF-9947-BBA7-C7BADE595DEB}"/>
              </a:ext>
            </a:extLst>
          </p:cNvPr>
          <p:cNvCxnSpPr>
            <a:cxnSpLocks/>
            <a:stCxn id="65" idx="3"/>
            <a:endCxn id="142" idx="1"/>
          </p:cNvCxnSpPr>
          <p:nvPr/>
        </p:nvCxnSpPr>
        <p:spPr>
          <a:xfrm flipV="1">
            <a:off x="7965545" y="3159947"/>
            <a:ext cx="1084834" cy="7262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8D51158-06CA-DD44-8D62-7C8596E298D1}"/>
              </a:ext>
            </a:extLst>
          </p:cNvPr>
          <p:cNvCxnSpPr>
            <a:cxnSpLocks/>
            <a:endCxn id="148" idx="1"/>
          </p:cNvCxnSpPr>
          <p:nvPr/>
        </p:nvCxnSpPr>
        <p:spPr>
          <a:xfrm>
            <a:off x="8016256" y="3320424"/>
            <a:ext cx="1002851" cy="436279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CE62C2E-1CDE-3F42-85B0-FB7A7070F7FC}"/>
              </a:ext>
            </a:extLst>
          </p:cNvPr>
          <p:cNvCxnSpPr>
            <a:cxnSpLocks/>
            <a:stCxn id="25" idx="0"/>
            <a:endCxn id="64" idx="2"/>
          </p:cNvCxnSpPr>
          <p:nvPr/>
        </p:nvCxnSpPr>
        <p:spPr>
          <a:xfrm flipV="1">
            <a:off x="7824543" y="3530084"/>
            <a:ext cx="21220" cy="336457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6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28843</TotalTime>
  <Words>139</Words>
  <Application>Microsoft Macintosh PowerPoint</Application>
  <PresentationFormat>Widescreen</PresentationFormat>
  <Paragraphs>61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Amazon Ember</vt:lpstr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450</cp:revision>
  <cp:lastPrinted>2019-02-27T17:15:52Z</cp:lastPrinted>
  <dcterms:created xsi:type="dcterms:W3CDTF">2018-09-14T20:21:45Z</dcterms:created>
  <dcterms:modified xsi:type="dcterms:W3CDTF">2019-03-21T21:18:09Z</dcterms:modified>
</cp:coreProperties>
</file>