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</p:sldMasterIdLst>
  <p:notesMasterIdLst>
    <p:notesMasterId r:id="rId4"/>
  </p:notesMasterIdLst>
  <p:sldIdLst>
    <p:sldId id="492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E059F9E-C46A-B547-B2F2-24DE96B4FEB2}">
          <p14:sldIdLst>
            <p14:sldId id="4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44">
          <p15:clr>
            <a:srgbClr val="A4A3A4"/>
          </p15:clr>
        </p15:guide>
        <p15:guide id="2" pos="1872">
          <p15:clr>
            <a:srgbClr val="A4A3A4"/>
          </p15:clr>
        </p15:guide>
        <p15:guide id="3" pos="4176">
          <p15:clr>
            <a:srgbClr val="A4A3A4"/>
          </p15:clr>
        </p15:guide>
        <p15:guide id="4" pos="5496">
          <p15:clr>
            <a:srgbClr val="A4A3A4"/>
          </p15:clr>
        </p15:guide>
        <p15:guide id="5" orient="horz" pos="1224">
          <p15:clr>
            <a:srgbClr val="A4A3A4"/>
          </p15:clr>
        </p15:guide>
        <p15:guide id="6" orient="horz" pos="3624">
          <p15:clr>
            <a:srgbClr val="A4A3A4"/>
          </p15:clr>
        </p15:guide>
        <p15:guide id="7" orient="horz" pos="20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13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43E9"/>
    <a:srgbClr val="FF5151"/>
    <a:srgbClr val="FF0000"/>
    <a:srgbClr val="161E2D"/>
    <a:srgbClr val="BF0816"/>
    <a:srgbClr val="3F8624"/>
    <a:srgbClr val="4D27AA"/>
    <a:srgbClr val="BE1558"/>
    <a:srgbClr val="0862C1"/>
    <a:srgbClr val="0073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99"/>
    <p:restoredTop sz="97026"/>
  </p:normalViewPr>
  <p:slideViewPr>
    <p:cSldViewPr snapToGrid="0" snapToObjects="1">
      <p:cViewPr varScale="1">
        <p:scale>
          <a:sx n="131" d="100"/>
          <a:sy n="131" d="100"/>
        </p:scale>
        <p:origin x="360" y="184"/>
      </p:cViewPr>
      <p:guideLst>
        <p:guide orient="horz" pos="744"/>
        <p:guide pos="1872"/>
        <p:guide pos="4176"/>
        <p:guide pos="5496"/>
        <p:guide orient="horz" pos="1224"/>
        <p:guide orient="horz" pos="3624"/>
        <p:guide orient="horz" pos="2040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AB57746-A217-1840-9D27-1C9B611FF8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C0457-C9C0-9A46-856C-A75642660D2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0E765C1-43CC-5C46-8694-A6B828DEC430}" type="datetimeFigureOut">
              <a:rPr lang="en-US"/>
              <a:pPr>
                <a:defRPr/>
              </a:pPr>
              <a:t>12/15/22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73DE939-5167-8149-9C39-EBF3DB40E6B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8179A7E-0011-7C47-A00A-3553ADFC2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921AA-9F8D-2644-BA51-99C00524A92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1767E-EE09-594B-90B8-F1B2D1E51C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48E93DF-EC4A-7C45-AB6A-FC63BC432F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D1178EA3-F808-FA40-ACC0-1278A8280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11710118" cy="64427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0D7CE37-E491-324E-9E5C-EA9CE0B3C94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40941" y="1175657"/>
            <a:ext cx="11710118" cy="472701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1741C3D-6573-D04D-8327-F3FD27013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C853CCF-E44A-7A4E-AE6F-EA27A7428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9B592-7AC8-374D-948E-870AD03E23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91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-Services_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E5D3566-EC15-634D-A5DB-D8659E8B1D53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D8DE337-0B3D-6D43-BEA0-8384F88079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7157A59-ACB9-1842-BB99-2CA579ED66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6FC78C-5380-0C4F-B55D-5784A0E39E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15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AEB10B3-8C08-7244-A574-BA85CB778D8C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4D27AA"/>
                </a:gs>
                <a:gs pos="100000">
                  <a:srgbClr val="A166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A1846D2-65E7-414B-9D6E-800D82E3AC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8B97EB9-315B-4F45-BD49-D3EA943D5D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4ED66FF-6442-164E-A8B9-9F2B3D5541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812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F7784A-AC38-A14C-8390-9F3D6CB22C2B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4D27AA"/>
                </a:gs>
                <a:gs pos="100000">
                  <a:srgbClr val="A166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1F4C99-54C2-9541-8F43-762C964F1301}"/>
              </a:ext>
            </a:extLst>
          </p:cNvPr>
          <p:cNvSpPr/>
          <p:nvPr userDrawn="1"/>
        </p:nvSpPr>
        <p:spPr>
          <a:xfrm>
            <a:off x="98425" y="1009650"/>
            <a:ext cx="11999913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A10370E-4F42-8241-BF9F-E9A72893EDA6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12F472C-8CA3-7949-8253-63E2F46D3462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72AB3EF-8D29-0347-A0F4-5A920F8D6324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23">
            <a:extLst>
              <a:ext uri="{FF2B5EF4-FFF2-40B4-BE49-F238E27FC236}">
                <a16:creationId xmlns:a16="http://schemas.microsoft.com/office/drawing/2014/main" id="{0FB48715-5720-1948-9EBD-02110C7CC8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4EE625E-37C6-1C46-B0B1-4B19B93D8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6082003-9679-D141-ABE5-82062849F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D7BCC1A-A0BB-0640-8965-6C6C1F702B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909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only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F7784A-AC38-A14C-8390-9F3D6CB22C2B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4D27AA"/>
                </a:gs>
                <a:gs pos="100000">
                  <a:srgbClr val="A166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23">
            <a:extLst>
              <a:ext uri="{FF2B5EF4-FFF2-40B4-BE49-F238E27FC236}">
                <a16:creationId xmlns:a16="http://schemas.microsoft.com/office/drawing/2014/main" id="{0FB48715-5720-1948-9EBD-02110C7CC8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4EE625E-37C6-1C46-B0B1-4B19B93D8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6082003-9679-D141-ABE5-82062849F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D7BCC1A-A0BB-0640-8965-6C6C1F702B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269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2051C7E-3900-3D47-BA06-C45A775AC5C5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B0084D"/>
                </a:gs>
                <a:gs pos="100000">
                  <a:srgbClr val="FF4F8B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454FA6E-790E-7C4C-966D-83C8902198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8CC4A03-B62A-784E-AE0D-901EE9D988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65EF509-8B07-CE4D-8A01-886CBEC22F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739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487056-54C9-3C44-8A0E-E8A0308AD2EC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69FAB93-C1F2-A245-90B4-C96C9D1826D2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F0D628E-4994-3E4C-AFDD-4A6F01ABA79D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83B396-C225-9E4D-8732-D5FC98F01E48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5DB3A17-29D7-3A45-ACDB-C1245E165449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B0084D"/>
                </a:gs>
                <a:gs pos="100000">
                  <a:srgbClr val="FF4F8B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F12AE10E-078F-804F-9AD5-CDE64C853C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C61EF44-FAE9-DD45-8F96-DC8C5F7E0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89831FF-1E64-7F47-AED1-5435D3260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99F3A83-7C5F-024A-ACB0-D8E05C91F3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486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573C5A5-FEA2-6F41-A1B4-E8FDB998D476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C803519-78A0-504A-9275-ACBB41CB38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B95AC00-CDDF-5B4F-9C39-818FE785A7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5C1199C-DD9A-8840-8C40-5C1700A033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5978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C46AA92-8B71-8343-AF02-BAEECFD8F9E8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66A8FD4-AEDF-F246-ACD7-A4642BCCBDE8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6DB7508-B76E-E744-9C55-928286936635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Storage Classes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B7DB5F5-A7AF-224D-AD0A-3017FEAC6807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41A0A26-7D8D-E34A-A375-337900A81340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EE8DD8F-3E33-DE49-A6C4-85510AAE5192}"/>
              </a:ext>
            </a:extLst>
          </p:cNvPr>
          <p:cNvSpPr txBox="1">
            <a:spLocks/>
          </p:cNvSpPr>
          <p:nvPr userDrawn="1"/>
        </p:nvSpPr>
        <p:spPr>
          <a:xfrm>
            <a:off x="241300" y="44196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4B1180FA-C20F-4340-836A-5B39546E46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C36B39B-C8BB-1E4F-AE97-CCC8E1E1F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9561806-0A51-0845-BCF2-FDBF57EBC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1453AD0-C527-4D41-A17C-ACD52DFA39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6458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ources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512C27-F57D-C04D-8C2E-2FBCFAEFE9E8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AE0B215-B435-A046-AB52-3AC5CD6CB093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B3FCFCA-86E9-6843-BBC5-696B46773C55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90F07F7-0ACA-744C-8676-DDDFF0EDD79A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AB1F7AC-1D02-F24E-80FB-3513723974A8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4B1180FA-C20F-4340-836A-5B39546E46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92AA574-E6C0-5F4A-95E8-AD0E6FAEB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30CD372-3673-1243-8AAB-7892B0C3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91D39C1-0905-434B-8FB1-0EF0C46D9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272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sources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4AA13E0-81E6-A84C-8CBC-FD039ACB0210}"/>
              </a:ext>
            </a:extLst>
          </p:cNvPr>
          <p:cNvSpPr/>
          <p:nvPr userDrawn="1"/>
        </p:nvSpPr>
        <p:spPr>
          <a:xfrm>
            <a:off x="88900" y="1009650"/>
            <a:ext cx="11998325" cy="4913313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CC60938-B1D7-7642-B1A2-9236489D4F1E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IoT Resources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942122E-0449-9146-A319-D11DF60C4F51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C2C7E85-0D8D-A349-9C99-2B876764A290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4B1180FA-C20F-4340-836A-5B39546E46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1179090-2BF8-A648-A94F-F65CDE563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1AC4683-0655-824D-984F-6D6F02401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C08EC1-FFF0-734F-8CB3-9993368008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9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5CA19-9DC3-0948-B147-46516DBE1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D87C6-B356-424E-B3CE-BAFD413E7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942" y="1175657"/>
            <a:ext cx="5669528" cy="472701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F448A3-D8C1-3340-A6A8-7D6328DF25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530" y="1175657"/>
            <a:ext cx="5669528" cy="472701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76143-AA20-234A-985B-4D352DCBCE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D1084-FA3C-CF4D-985E-A785A9778A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629C-DB39-B44B-9452-4DC450D43C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9743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sources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92D2A8-9BEA-3140-B788-F7EE0BD84F4C}"/>
              </a:ext>
            </a:extLst>
          </p:cNvPr>
          <p:cNvSpPr/>
          <p:nvPr userDrawn="1"/>
        </p:nvSpPr>
        <p:spPr>
          <a:xfrm>
            <a:off x="88900" y="1009650"/>
            <a:ext cx="11998325" cy="4913313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3DE121C-6773-A942-87BC-F4D427316A91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IoT Things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0F07151-3D39-D647-9EC4-468CD7515165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758A11D-69A8-0C48-B5B1-2F07EB49825B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4B1180FA-C20F-4340-836A-5B39546E46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FA109E5-00EC-0C48-88D5-8DB6E121F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CF4ABF7-5F88-5F49-A807-D8EC1B535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A537F3-FCA7-DB4F-9935-02E4F255C3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4965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4734F41-1E91-BB44-8DB4-8C7590A467BD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80C93F2-B6C0-1548-80B6-873E025ACF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E05EE66-64AB-3543-9999-FEB04B8031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5DF6061-9DB1-1C49-8AE2-6BB88B0B53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293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8F773F9-4F99-D942-BEBB-1593505C68C1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AF5CCA0-0690-374D-8772-DEF02BD7F540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C98EB3-F74A-FD47-AF5D-6FDD457384E6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DEDFC34-7FFC-F543-BA55-50C9C7C48B26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97EA81C-3417-9A44-BB8E-31157C34FEB0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23">
            <a:extLst>
              <a:ext uri="{FF2B5EF4-FFF2-40B4-BE49-F238E27FC236}">
                <a16:creationId xmlns:a16="http://schemas.microsoft.com/office/drawing/2014/main" id="{62A62E79-E4B4-554D-B049-F72881B22B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EADCE8C-3ABA-AE42-84E7-D609EB1CC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386F79-C61B-D748-960B-1CF6BBC37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714928-2F33-0441-8A32-6074904A16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3481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ance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F41C06-25C4-FE46-A47C-4B60AE628A89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499298-BDCA-EC42-BE59-1F8672E52526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1EB6ED-D795-1747-A446-1C4C0434D810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Instances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378119F-F6F8-D44F-8ABE-419D35451573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B257808-C612-7942-9E1F-FF677A089C7C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51C8E2B8-601E-1A45-AFD4-63CA944F4C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44DCD15-B380-DB4C-8E19-347B4E967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290404-126F-DF47-A1A5-EBA27C6CA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FD57328-1C9D-9749-A1E2-0B81063838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5586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instance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F41C06-25C4-FE46-A47C-4B60AE628A89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499298-BDCA-EC42-BE59-1F8672E52526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378119F-F6F8-D44F-8ABE-419D35451573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B257808-C612-7942-9E1F-FF677A089C7C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51C8E2B8-601E-1A45-AFD4-63CA944F4C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44DCD15-B380-DB4C-8E19-347B4E967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290404-126F-DF47-A1A5-EBA27C6CA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FD57328-1C9D-9749-A1E2-0B81063838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6272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ources_Instance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F41C06-25C4-FE46-A47C-4B60AE628A89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499298-BDCA-EC42-BE59-1F8672E52526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1EB6ED-D795-1747-A446-1C4C0434D810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378119F-F6F8-D44F-8ABE-419D35451573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B257808-C612-7942-9E1F-FF677A089C7C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51C8E2B8-601E-1A45-AFD4-63CA944F4C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44DCD15-B380-DB4C-8E19-347B4E967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290404-126F-DF47-A1A5-EBA27C6CA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FD57328-1C9D-9749-A1E2-0B81063838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E489E1A-1BF1-F242-86E2-9807F29A1BEB}"/>
              </a:ext>
            </a:extLst>
          </p:cNvPr>
          <p:cNvSpPr txBox="1">
            <a:spLocks/>
          </p:cNvSpPr>
          <p:nvPr userDrawn="1"/>
        </p:nvSpPr>
        <p:spPr>
          <a:xfrm>
            <a:off x="241300" y="4049487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Instances</a:t>
            </a:r>
          </a:p>
        </p:txBody>
      </p:sp>
    </p:spTree>
    <p:extLst>
      <p:ext uri="{BB962C8B-B14F-4D97-AF65-F5344CB8AC3E}">
        <p14:creationId xmlns:p14="http://schemas.microsoft.com/office/powerpoint/2010/main" val="5475683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stance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830441-BCA4-7845-BC42-2CFD006BD506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D1C4367-4151-334E-8948-D3D5108917A1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C4B04B2-C31D-D746-8BC0-1E691BFDC0C9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Instances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34C16EB-FA29-E443-AD51-B6FFB0E81550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35DB79A-F452-6940-9DCA-FEA83968B820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0AF621C-45E3-0E42-8926-238993FA7FF9}"/>
              </a:ext>
            </a:extLst>
          </p:cNvPr>
          <p:cNvSpPr txBox="1">
            <a:spLocks/>
          </p:cNvSpPr>
          <p:nvPr userDrawn="1"/>
        </p:nvSpPr>
        <p:spPr>
          <a:xfrm>
            <a:off x="4373563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551C6C8-FD7A-0243-9615-7FBD350BBBC2}"/>
              </a:ext>
            </a:extLst>
          </p:cNvPr>
          <p:cNvCxnSpPr>
            <a:cxnSpLocks/>
          </p:cNvCxnSpPr>
          <p:nvPr userDrawn="1"/>
        </p:nvCxnSpPr>
        <p:spPr>
          <a:xfrm>
            <a:off x="4238625" y="1009650"/>
            <a:ext cx="0" cy="155733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A1A6672-62F3-DB4D-9C6B-AFFAF2D92B6B}"/>
              </a:ext>
            </a:extLst>
          </p:cNvPr>
          <p:cNvCxnSpPr>
            <a:cxnSpLocks/>
          </p:cNvCxnSpPr>
          <p:nvPr userDrawn="1"/>
        </p:nvCxnSpPr>
        <p:spPr>
          <a:xfrm>
            <a:off x="6249988" y="1009650"/>
            <a:ext cx="0" cy="155733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51C8E2B8-601E-1A45-AFD4-63CA944F4C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2DEE79C-B149-3C46-AB26-DFEFDBA97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DBE60530-CFB3-634D-A8F4-17F4D6E69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67788FC-795C-C24D-8408-2E6486DBDD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3863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7C9EBA-6CEA-D94E-918D-9DD6990AE6A3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100000">
                  <a:srgbClr val="FF5252"/>
                </a:gs>
                <a:gs pos="0">
                  <a:srgbClr val="BF0816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08D557B-A3FE-2945-B68A-1480F048C0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2A7EDCE-D77D-1144-B1A2-C2B488232F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892955-F219-FF47-A3BD-53862D98EF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8511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0E300FE-0BEC-454E-9226-4BF426763D48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C2F67B6-6C8E-C641-86AA-C2F4428DDFA6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BBDD403-20C7-4B41-9D7D-4F367D174F23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71A8823-AC99-5D48-BD49-9E36441E3815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BB803129-AEB7-3747-880F-67B9DA5EADCD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100000">
                  <a:srgbClr val="FF5252"/>
                </a:gs>
                <a:gs pos="0">
                  <a:srgbClr val="BF0816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734B9127-FC3D-9845-AB17-D6D8304C65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080959F-4D89-D246-A614-5BFD0B347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A329EC9-9C15-2D48-8B8F-7821AFFE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023703A-434C-7646-A197-6D78904942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1814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9CC7A7B-72BF-2148-B160-EA5B32411469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2E27AD"/>
                </a:gs>
                <a:gs pos="100000">
                  <a:srgbClr val="527F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12AE20C-635D-E14A-A372-4E3602D71A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97D0A2D-64F5-4A4D-8007-39B104892D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F79F879-2CC0-064B-A28D-7FB9602B6D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824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-col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5CA19-9DC3-0948-B147-46516DBE1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D87C6-B356-424E-B3CE-BAFD413E7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942" y="2273592"/>
            <a:ext cx="5669528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F448A3-D8C1-3340-A6A8-7D6328DF25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530" y="2273592"/>
            <a:ext cx="5669528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45D864-C914-0941-B538-011AA5B9A17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40942" y="1149398"/>
            <a:ext cx="11710116" cy="984201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48FFCDB-B2D0-184B-A70A-C0978A88FD8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A8E6E56-AFB9-4C44-89C0-AC217910537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60CDD-B3D5-E348-BF72-7770344457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3167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90783BA-5DA2-994D-A7B2-8BDAECAFA190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9EAF9B0-BE56-6748-B94F-D6A648A817D0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E90A3CE-0CBA-E54C-B9E6-033E9469194E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471B9F-0CD6-C044-9881-BAE1BF200229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EA737E2-E92D-E84A-8C9E-5B00074EEFC1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2E27AD"/>
                </a:gs>
                <a:gs pos="100000">
                  <a:srgbClr val="527F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ED6FDA10-67FD-9241-9D4E-DBA923DCBE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C0BEE6B-6661-1E4E-AB44-731287CB8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4732D5F-9178-8347-B692-27B818018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AD092F9-1B6F-C846-8525-4CF91EB426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958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s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68BC1B-296F-5148-86CC-831AA7621E8E}"/>
              </a:ext>
            </a:extLst>
          </p:cNvPr>
          <p:cNvSpPr/>
          <p:nvPr userDrawn="1"/>
        </p:nvSpPr>
        <p:spPr>
          <a:xfrm>
            <a:off x="88900" y="1009650"/>
            <a:ext cx="11998325" cy="4913313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C40F516-D969-6E4E-BF93-CCA70344A631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DFF49B2-D892-0D45-AB42-3AAD67C3E792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90370AE6-5FDC-E344-AF35-B06C2A21DEA6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2E27AD"/>
                </a:gs>
                <a:gs pos="100000">
                  <a:srgbClr val="527F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ED6FDA10-67FD-9241-9D4E-DBA923DCBE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F65988-7E19-7E49-94B6-681399541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702A8B3-73DF-014A-B78C-6B03CCD17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EDA11-3C76-0B41-ADFF-67A693FE0A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8044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Turquo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FBE0FF0-DD9B-4D4C-8D49-958F9D7B538D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067F68"/>
                </a:gs>
                <a:gs pos="100000">
                  <a:srgbClr val="16BF9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EC5D109-88C0-0248-97EC-13091E9BE5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FA6B858-707F-624C-A6C3-3725545FBD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0A882-BD2A-3B42-A8A9-09F37FAE5F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612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Turquo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E2F0230-E8CE-DC44-BE47-8907F62C997D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08B11CB-640D-E043-BAF5-A0C13F493AD5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3AE031-14EA-8D40-9418-E068CFCCEE63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C3153ED-10FE-2541-95D5-3FFD37931226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014E3DB-720E-E740-82E3-A1F043489F17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067F68"/>
                </a:gs>
                <a:gs pos="100000">
                  <a:srgbClr val="16BF9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F1ACC603-6326-454F-8DB6-8BB023F9A0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14F1D38-6199-4049-AD57-7C8780C33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939A7DC-F345-8942-A0FA-05AA6E735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CF9B9E1-2A2B-0B4F-8AE1-EDAC513736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4968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CEE998-DD60-8F4E-8C3C-C638B9C4B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ABE0FF-BF8E-FE44-8BDA-8409E07BCCD2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100000">
                  <a:srgbClr val="FF5252"/>
                </a:gs>
                <a:gs pos="0">
                  <a:srgbClr val="BF0816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87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D8054E3-407D-A945-A989-C467761F4CAA}"/>
              </a:ext>
            </a:extLst>
          </p:cNvPr>
          <p:cNvCxnSpPr>
            <a:cxnSpLocks/>
          </p:cNvCxnSpPr>
          <p:nvPr userDrawn="1"/>
        </p:nvCxnSpPr>
        <p:spPr>
          <a:xfrm>
            <a:off x="317500" y="4429125"/>
            <a:ext cx="623888" cy="0"/>
          </a:xfrm>
          <a:prstGeom prst="straightConnector1">
            <a:avLst/>
          </a:prstGeom>
          <a:ln w="25400" cap="sq">
            <a:solidFill>
              <a:srgbClr val="FF9900"/>
            </a:solidFill>
            <a:miter lim="800000"/>
            <a:tailEnd type="arrow" w="lg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176" y="1472540"/>
            <a:ext cx="9650116" cy="2595563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2A6CFD-C467-C34F-84AB-0F24ADA4B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0550" y="4289067"/>
            <a:ext cx="8827042" cy="37981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A56CC-D6BC-4144-9E21-B2E281EF13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090613" y="6249988"/>
            <a:ext cx="4462462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A8925-7841-9946-AC16-5C8989B68B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58FD55-336A-5A48-A65B-1A6E542D60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6397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B6CFDB4-BF0F-1547-857E-0CCD3E9EB72F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207C19A-10F2-DC4C-A114-BD06DDA4D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11710118" cy="64427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5D0C80C-70EB-F045-A185-EC4DF4892D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090613" y="6249988"/>
            <a:ext cx="4462462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C146D00-8894-F344-AC9F-B050399C8C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5A1B3F3-60E0-6745-9FE6-9C4771689A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163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64341D3-C5F2-B347-979A-C1C1EFA17719}"/>
              </a:ext>
            </a:extLst>
          </p:cNvPr>
          <p:cNvSpPr/>
          <p:nvPr userDrawn="1"/>
        </p:nvSpPr>
        <p:spPr>
          <a:xfrm>
            <a:off x="0" y="1009650"/>
            <a:ext cx="12192000" cy="1557338"/>
          </a:xfrm>
          <a:prstGeom prst="rect">
            <a:avLst/>
          </a:prstGeom>
          <a:solidFill>
            <a:srgbClr val="232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EFA3356-BA6E-174A-8B96-E2F528274AEA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General Services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AF037FC-94E4-3441-8343-5589F9BD92FD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Resource Icons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E148241-A694-C242-A0DF-FFF3D553B5C3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7EBD4A5C-EB82-9047-982F-EF05C5333DB1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87E2AA1-D28E-9D46-A6F6-00A2AED59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23">
            <a:extLst>
              <a:ext uri="{FF2B5EF4-FFF2-40B4-BE49-F238E27FC236}">
                <a16:creationId xmlns:a16="http://schemas.microsoft.com/office/drawing/2014/main" id="{0CF80B5E-C510-0141-968B-86F24570A5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35FB17E-2688-4B43-8872-969B0783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0613" y="6249988"/>
            <a:ext cx="4462462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811E03E-DF71-2846-8EA0-0A87029C9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ECCE4F8-15EC-D046-B42F-5C756A89C5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89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three-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5CA19-9DC3-0948-B147-46516DBE1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D87C6-B356-424E-B3CE-BAFD413E7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943" y="1175657"/>
            <a:ext cx="3602396" cy="472701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5B9F079-07D6-E944-8B84-A221C329825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294802" y="1175657"/>
            <a:ext cx="3602396" cy="472701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AA18462-CDE2-4F4B-A61B-CD6DACFCAE0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326793" y="1175657"/>
            <a:ext cx="3602396" cy="472701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D85091-90EE-B541-AE9F-FB0EB0E0F48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73690C6-D7A1-5047-8A9F-2AC81399EEE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2B835-43D6-F94A-8401-3FEC4A18EE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93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sub-three-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5CA19-9DC3-0948-B147-46516DBE1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D87C6-B356-424E-B3CE-BAFD413E7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943" y="2273593"/>
            <a:ext cx="3602396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5B9F079-07D6-E944-8B84-A221C329825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294802" y="2273593"/>
            <a:ext cx="3602396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AA18462-CDE2-4F4B-A61B-CD6DACFCAE0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326793" y="2273593"/>
            <a:ext cx="3602396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075C3DB-0EE3-BA43-8B55-7C47D3172461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40942" y="1149398"/>
            <a:ext cx="11710116" cy="984201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F313970-EA94-F74E-B909-52184BCE8DA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4F9F29E-27F2-B04A-A131-CE776307562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DA37B-B9A9-8947-B9C5-A7183EC37F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61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45274BF-3829-D24D-BB45-67B2DEED76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AD46A9-9581-D540-AA79-345601FA5D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7CDC3-FDDA-584B-8A00-88B0260C02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143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C301F95D-465F-2945-9E09-3DB85C63C1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CDA7B2F-E81E-4A44-9F5F-A7AFF9D700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6E29F-FFC1-2C49-8243-4EDCBA2AC9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67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Squ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61DB949-1463-2A4C-B301-63F1602C50E3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CAC41FC-8492-FD42-A45A-1DF0B10E10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96A122A-D83B-6B4B-9C9F-4A4D8480E2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9C12A2-65EF-FD4D-A54C-5FC8D1359E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0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-serv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8DBF48-0EFD-7E4F-AAF0-AB1C4877B680}"/>
              </a:ext>
            </a:extLst>
          </p:cNvPr>
          <p:cNvSpPr/>
          <p:nvPr userDrawn="1"/>
        </p:nvSpPr>
        <p:spPr>
          <a:xfrm>
            <a:off x="0" y="1009650"/>
            <a:ext cx="12192000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1388B4C-0BAF-3342-B4C4-F8F3835171BA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General Services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589A14A-BBCF-BC41-8E4A-D55A4B8E1B3D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13BDA1A-1CBB-8E43-A453-55D625CBA08B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DE7E60F-0E8F-E845-A30E-6D51DFDCF24C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23">
            <a:extLst>
              <a:ext uri="{FF2B5EF4-FFF2-40B4-BE49-F238E27FC236}">
                <a16:creationId xmlns:a16="http://schemas.microsoft.com/office/drawing/2014/main" id="{06F1EA21-81DA-5A4B-9469-25634A5307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51A346F-D391-644D-B9B5-43708DD84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2133C68-E859-C34E-BFD3-94DFBAD88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5BCD9E6-DD9F-CF4C-A723-FB790C21F7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9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11C473C-44BA-054B-B271-D3751D073C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365125"/>
            <a:ext cx="117094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604AFDB-588D-E24E-89EC-AD90383CE4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41300" y="1176338"/>
            <a:ext cx="11709400" cy="472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FC540-A845-044F-9D08-8CCD18A3A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613" y="6249988"/>
            <a:ext cx="4462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19088-B55D-A741-B8EF-198428D1B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5900" y="62499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6DA806-159D-F049-A422-2847A28E70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Graphic 7">
            <a:extLst>
              <a:ext uri="{FF2B5EF4-FFF2-40B4-BE49-F238E27FC236}">
                <a16:creationId xmlns:a16="http://schemas.microsoft.com/office/drawing/2014/main" id="{270E387F-0299-C54E-B0C6-72E0903F7C8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6238875"/>
            <a:ext cx="585787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B14B325-37EE-2D47-9D73-848E4457D5C0}"/>
              </a:ext>
            </a:extLst>
          </p:cNvPr>
          <p:cNvCxnSpPr>
            <a:cxnSpLocks/>
          </p:cNvCxnSpPr>
          <p:nvPr userDrawn="1"/>
        </p:nvCxnSpPr>
        <p:spPr>
          <a:xfrm>
            <a:off x="280988" y="6070600"/>
            <a:ext cx="11669712" cy="0"/>
          </a:xfrm>
          <a:prstGeom prst="line">
            <a:avLst/>
          </a:prstGeom>
          <a:ln w="28575">
            <a:solidFill>
              <a:srgbClr val="EAEDE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814" r:id="rId13"/>
    <p:sldLayoutId id="2147483792" r:id="rId14"/>
    <p:sldLayoutId id="2147483793" r:id="rId15"/>
    <p:sldLayoutId id="2147483794" r:id="rId16"/>
    <p:sldLayoutId id="2147483795" r:id="rId17"/>
    <p:sldLayoutId id="2147483796" r:id="rId18"/>
    <p:sldLayoutId id="2147483797" r:id="rId19"/>
    <p:sldLayoutId id="2147483798" r:id="rId20"/>
    <p:sldLayoutId id="2147483799" r:id="rId21"/>
    <p:sldLayoutId id="2147483800" r:id="rId22"/>
    <p:sldLayoutId id="2147483801" r:id="rId23"/>
    <p:sldLayoutId id="2147483815" r:id="rId24"/>
    <p:sldLayoutId id="2147483813" r:id="rId25"/>
    <p:sldLayoutId id="2147483802" r:id="rId26"/>
    <p:sldLayoutId id="2147483803" r:id="rId27"/>
    <p:sldLayoutId id="2147483804" r:id="rId28"/>
    <p:sldLayoutId id="2147483805" r:id="rId29"/>
    <p:sldLayoutId id="2147483806" r:id="rId30"/>
    <p:sldLayoutId id="2147483807" r:id="rId31"/>
    <p:sldLayoutId id="2147483808" r:id="rId32"/>
    <p:sldLayoutId id="2147483809" r:id="rId33"/>
    <p:sldLayoutId id="2147483817" r:id="rId34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rgbClr val="161E2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400" kern="1200">
          <a:solidFill>
            <a:srgbClr val="161E2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2000" kern="1200">
          <a:solidFill>
            <a:srgbClr val="161E2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kern="1200">
          <a:solidFill>
            <a:srgbClr val="161E2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1600" kern="1200">
          <a:solidFill>
            <a:srgbClr val="161E2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61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Placeholder 1">
            <a:extLst>
              <a:ext uri="{FF2B5EF4-FFF2-40B4-BE49-F238E27FC236}">
                <a16:creationId xmlns:a16="http://schemas.microsoft.com/office/drawing/2014/main" id="{B1A3942D-1AFD-6643-9EF9-A7EDC1B614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365125"/>
            <a:ext cx="117094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771" name="Text Placeholder 2">
            <a:extLst>
              <a:ext uri="{FF2B5EF4-FFF2-40B4-BE49-F238E27FC236}">
                <a16:creationId xmlns:a16="http://schemas.microsoft.com/office/drawing/2014/main" id="{F18769AE-E149-8245-9CDD-EFE62AC778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41300" y="1176338"/>
            <a:ext cx="11709400" cy="472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  <p:pic>
        <p:nvPicPr>
          <p:cNvPr id="32772" name="Picture 9">
            <a:extLst>
              <a:ext uri="{FF2B5EF4-FFF2-40B4-BE49-F238E27FC236}">
                <a16:creationId xmlns:a16="http://schemas.microsoft.com/office/drawing/2014/main" id="{5D7ED5E0-45B4-E34D-9338-E67C4E384D5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6235700"/>
            <a:ext cx="585787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D8E3F11-A3CF-3541-AB3B-A9598B489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5900" y="62499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1736118-7C22-AC4B-89A0-1C2A0C6817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0659FC0-6F4E-4743-AB20-9E5DB79D9BB3}"/>
              </a:ext>
            </a:extLst>
          </p:cNvPr>
          <p:cNvCxnSpPr>
            <a:cxnSpLocks/>
          </p:cNvCxnSpPr>
          <p:nvPr userDrawn="1"/>
        </p:nvCxnSpPr>
        <p:spPr>
          <a:xfrm>
            <a:off x="280988" y="6070600"/>
            <a:ext cx="11669712" cy="0"/>
          </a:xfrm>
          <a:prstGeom prst="line">
            <a:avLst/>
          </a:prstGeom>
          <a:ln w="28575">
            <a:solidFill>
              <a:srgbClr val="272F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649ED-92BB-804A-A4D2-48960466F0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4275" y="6229350"/>
            <a:ext cx="57292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18" Type="http://schemas.openxmlformats.org/officeDocument/2006/relationships/image" Target="../media/image1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svg"/><Relationship Id="rId1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A029182-D340-5982-4644-9C12845B77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36E29F-FFC1-2C49-8243-4EDCBA2AC99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6B3871-FBB2-5362-3536-3B1F77E9920C}"/>
              </a:ext>
            </a:extLst>
          </p:cNvPr>
          <p:cNvSpPr/>
          <p:nvPr/>
        </p:nvSpPr>
        <p:spPr>
          <a:xfrm>
            <a:off x="413577" y="242887"/>
            <a:ext cx="11050740" cy="548348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93DF9746-320C-A3A1-4FBA-B4CB54680C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13577" y="242887"/>
            <a:ext cx="381000" cy="381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68A66EE-AD82-2FF7-78ED-F8B3C68F81BD}"/>
              </a:ext>
            </a:extLst>
          </p:cNvPr>
          <p:cNvSpPr/>
          <p:nvPr/>
        </p:nvSpPr>
        <p:spPr>
          <a:xfrm>
            <a:off x="3126285" y="406215"/>
            <a:ext cx="3408459" cy="5243653"/>
          </a:xfrm>
          <a:prstGeom prst="rect">
            <a:avLst/>
          </a:prstGeom>
          <a:noFill/>
          <a:ln w="12700">
            <a:solidFill>
              <a:srgbClr val="5B9CD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712404B-D538-7CD0-D47F-93FF84D5E1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25809" y="399723"/>
            <a:ext cx="381000" cy="381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B66B7FE-BFB9-90CF-3065-EF9AC1BEA5F5}"/>
              </a:ext>
            </a:extLst>
          </p:cNvPr>
          <p:cNvSpPr/>
          <p:nvPr/>
        </p:nvSpPr>
        <p:spPr>
          <a:xfrm>
            <a:off x="6936285" y="406215"/>
            <a:ext cx="3408459" cy="5243652"/>
          </a:xfrm>
          <a:prstGeom prst="rect">
            <a:avLst/>
          </a:prstGeom>
          <a:noFill/>
          <a:ln w="12700">
            <a:solidFill>
              <a:srgbClr val="5B9CD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836B68BF-119A-589C-1829-45804CA495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35809" y="399723"/>
            <a:ext cx="381000" cy="381000"/>
          </a:xfrm>
          <a:prstGeom prst="rect">
            <a:avLst/>
          </a:prstGeom>
        </p:spPr>
      </p:pic>
      <p:sp>
        <p:nvSpPr>
          <p:cNvPr id="12" name="TextBox 15">
            <a:extLst>
              <a:ext uri="{FF2B5EF4-FFF2-40B4-BE49-F238E27FC236}">
                <a16:creationId xmlns:a16="http://schemas.microsoft.com/office/drawing/2014/main" id="{D767D5CF-1CA8-720A-0857-A8BC45683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023" y="1173082"/>
            <a:ext cx="83720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Segment 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network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4DFD9046-9845-0BFC-07CA-6AA5237E27BE}"/>
              </a:ext>
            </a:extLst>
          </p:cNvPr>
          <p:cNvSpPr/>
          <p:nvPr/>
        </p:nvSpPr>
        <p:spPr>
          <a:xfrm>
            <a:off x="2528348" y="2198223"/>
            <a:ext cx="8181892" cy="1496886"/>
          </a:xfrm>
          <a:prstGeom prst="roundRect">
            <a:avLst/>
          </a:prstGeom>
          <a:solidFill>
            <a:srgbClr val="9F43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pic>
        <p:nvPicPr>
          <p:cNvPr id="10" name="Graphic 7">
            <a:extLst>
              <a:ext uri="{FF2B5EF4-FFF2-40B4-BE49-F238E27FC236}">
                <a16:creationId xmlns:a16="http://schemas.microsoft.com/office/drawing/2014/main" id="{4841F8F1-4DCB-01D1-99CF-6F8EAF4B7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 bwMode="auto">
          <a:xfrm>
            <a:off x="2148539" y="1817223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9">
            <a:extLst>
              <a:ext uri="{FF2B5EF4-FFF2-40B4-BE49-F238E27FC236}">
                <a16:creationId xmlns:a16="http://schemas.microsoft.com/office/drawing/2014/main" id="{90EA5690-37B6-7AD2-D01A-A20ED2D7E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4188" y="1552181"/>
            <a:ext cx="14150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Cloud WAN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C475519E-E567-93FF-A651-21A372B8D874}"/>
              </a:ext>
            </a:extLst>
          </p:cNvPr>
          <p:cNvSpPr/>
          <p:nvPr/>
        </p:nvSpPr>
        <p:spPr>
          <a:xfrm>
            <a:off x="3083391" y="2245222"/>
            <a:ext cx="7483725" cy="285339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S" dirty="0"/>
              <a:t>nonprod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3978ED57-43C0-62FD-92FB-D76ACD348D9C}"/>
              </a:ext>
            </a:extLst>
          </p:cNvPr>
          <p:cNvSpPr/>
          <p:nvPr/>
        </p:nvSpPr>
        <p:spPr>
          <a:xfrm>
            <a:off x="3083391" y="2561214"/>
            <a:ext cx="7483725" cy="28533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S" dirty="0"/>
              <a:t>prod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1568C7F5-FBB5-E378-262B-69B022FD68F1}"/>
              </a:ext>
            </a:extLst>
          </p:cNvPr>
          <p:cNvSpPr/>
          <p:nvPr/>
        </p:nvSpPr>
        <p:spPr>
          <a:xfrm>
            <a:off x="3083391" y="2882269"/>
            <a:ext cx="7483725" cy="28533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S" dirty="0"/>
              <a:t>sharedservices</a:t>
            </a:r>
          </a:p>
        </p:txBody>
      </p:sp>
      <p:pic>
        <p:nvPicPr>
          <p:cNvPr id="14" name="Graphic 6">
            <a:extLst>
              <a:ext uri="{FF2B5EF4-FFF2-40B4-BE49-F238E27FC236}">
                <a16:creationId xmlns:a16="http://schemas.microsoft.com/office/drawing/2014/main" id="{2505910E-0CBC-293E-71B6-D8EC6B3BE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 bwMode="auto">
          <a:xfrm>
            <a:off x="3063778" y="2208752"/>
            <a:ext cx="358558" cy="358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Graphic 6">
            <a:extLst>
              <a:ext uri="{FF2B5EF4-FFF2-40B4-BE49-F238E27FC236}">
                <a16:creationId xmlns:a16="http://schemas.microsoft.com/office/drawing/2014/main" id="{44A07B50-B814-7F0F-80EE-34CCF2601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 bwMode="auto">
          <a:xfrm>
            <a:off x="3050613" y="2527567"/>
            <a:ext cx="358558" cy="358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Graphic 6">
            <a:extLst>
              <a:ext uri="{FF2B5EF4-FFF2-40B4-BE49-F238E27FC236}">
                <a16:creationId xmlns:a16="http://schemas.microsoft.com/office/drawing/2014/main" id="{6C20516C-1BC2-201A-8735-EE588A7A3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 bwMode="auto">
          <a:xfrm>
            <a:off x="3049241" y="2853045"/>
            <a:ext cx="358558" cy="358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Graphic 6">
            <a:extLst>
              <a:ext uri="{FF2B5EF4-FFF2-40B4-BE49-F238E27FC236}">
                <a16:creationId xmlns:a16="http://schemas.microsoft.com/office/drawing/2014/main" id="{C8377B53-DA40-081A-9D67-59522CD75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 bwMode="auto">
          <a:xfrm>
            <a:off x="918618" y="683543"/>
            <a:ext cx="493897" cy="493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93B2FB7-7AEF-0780-E749-45DE8DC1E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 bwMode="auto">
          <a:xfrm>
            <a:off x="4610388" y="350185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C89F32CA-606D-32BC-E974-53CE0BA24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 bwMode="auto">
          <a:xfrm>
            <a:off x="8417273" y="350185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BEAC4C30-303C-BD97-65E0-047D7A34B0BF}"/>
              </a:ext>
            </a:extLst>
          </p:cNvPr>
          <p:cNvSpPr/>
          <p:nvPr/>
        </p:nvSpPr>
        <p:spPr>
          <a:xfrm>
            <a:off x="3272631" y="4258622"/>
            <a:ext cx="1474130" cy="115564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Inspection VPC</a:t>
            </a:r>
          </a:p>
        </p:txBody>
      </p:sp>
      <p:pic>
        <p:nvPicPr>
          <p:cNvPr id="28" name="Graphic 27">
            <a:extLst>
              <a:ext uri="{FF2B5EF4-FFF2-40B4-BE49-F238E27FC236}">
                <a16:creationId xmlns:a16="http://schemas.microsoft.com/office/drawing/2014/main" id="{77188BDF-8827-C1CD-D4D1-963E49DB5B6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272631" y="4260210"/>
            <a:ext cx="323490" cy="323490"/>
          </a:xfrm>
          <a:prstGeom prst="rect">
            <a:avLst/>
          </a:prstGeom>
        </p:spPr>
      </p:pic>
      <p:sp>
        <p:nvSpPr>
          <p:cNvPr id="31" name="TextBox 16">
            <a:extLst>
              <a:ext uri="{FF2B5EF4-FFF2-40B4-BE49-F238E27FC236}">
                <a16:creationId xmlns:a16="http://schemas.microsoft.com/office/drawing/2014/main" id="{9EE760DC-7DC6-3538-C7C3-C4957A5EF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58" y="2217390"/>
            <a:ext cx="167549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Core network edge</a:t>
            </a:r>
            <a:b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10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78A643E4-DEF7-4D25-B3A8-92E67A0E1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 bwMode="auto">
          <a:xfrm>
            <a:off x="866399" y="1691858"/>
            <a:ext cx="569128" cy="569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12223EED-4C8E-4402-5211-57605A8539E2}"/>
              </a:ext>
            </a:extLst>
          </p:cNvPr>
          <p:cNvSpPr/>
          <p:nvPr/>
        </p:nvSpPr>
        <p:spPr>
          <a:xfrm>
            <a:off x="8726328" y="4266522"/>
            <a:ext cx="1474130" cy="115564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Inspection VPC</a:t>
            </a:r>
          </a:p>
        </p:txBody>
      </p:sp>
      <p:pic>
        <p:nvPicPr>
          <p:cNvPr id="34" name="Graphic 33">
            <a:extLst>
              <a:ext uri="{FF2B5EF4-FFF2-40B4-BE49-F238E27FC236}">
                <a16:creationId xmlns:a16="http://schemas.microsoft.com/office/drawing/2014/main" id="{36EF9BE9-B8CD-B2A0-C644-2E8E9E55FB8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726328" y="4268110"/>
            <a:ext cx="323490" cy="32349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6E8CAB0B-CDFC-A780-E859-629C36D536C3}"/>
              </a:ext>
            </a:extLst>
          </p:cNvPr>
          <p:cNvSpPr/>
          <p:nvPr/>
        </p:nvSpPr>
        <p:spPr>
          <a:xfrm>
            <a:off x="3256769" y="899153"/>
            <a:ext cx="1474130" cy="115564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40" name="Graphic 39">
            <a:extLst>
              <a:ext uri="{FF2B5EF4-FFF2-40B4-BE49-F238E27FC236}">
                <a16:creationId xmlns:a16="http://schemas.microsoft.com/office/drawing/2014/main" id="{124EB515-E806-275E-C5CB-78D571C18E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256769" y="900741"/>
            <a:ext cx="323490" cy="323490"/>
          </a:xfrm>
          <a:prstGeom prst="rect">
            <a:avLst/>
          </a:prstGeom>
        </p:spPr>
      </p:pic>
      <p:pic>
        <p:nvPicPr>
          <p:cNvPr id="43" name="Graphic 5">
            <a:extLst>
              <a:ext uri="{FF2B5EF4-FFF2-40B4-BE49-F238E27FC236}">
                <a16:creationId xmlns:a16="http://schemas.microsoft.com/office/drawing/2014/main" id="{BEF50E72-BE66-3404-9860-627020040D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707" y="1275183"/>
            <a:ext cx="41549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Box 15">
            <a:extLst>
              <a:ext uri="{FF2B5EF4-FFF2-40B4-BE49-F238E27FC236}">
                <a16:creationId xmlns:a16="http://schemas.microsoft.com/office/drawing/2014/main" id="{0219279C-CA27-CC2E-2B7E-94FE5957A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7179" y="1682206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EC2 instances</a:t>
            </a:r>
          </a:p>
        </p:txBody>
      </p:sp>
      <p:pic>
        <p:nvPicPr>
          <p:cNvPr id="47" name="Graphic 46">
            <a:extLst>
              <a:ext uri="{FF2B5EF4-FFF2-40B4-BE49-F238E27FC236}">
                <a16:creationId xmlns:a16="http://schemas.microsoft.com/office/drawing/2014/main" id="{6598FD5B-80A5-787C-7397-495E70FDDD9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752380" y="4647574"/>
            <a:ext cx="428524" cy="428524"/>
          </a:xfrm>
          <a:prstGeom prst="rect">
            <a:avLst/>
          </a:prstGeom>
        </p:spPr>
      </p:pic>
      <p:pic>
        <p:nvPicPr>
          <p:cNvPr id="48" name="Graphic 47">
            <a:extLst>
              <a:ext uri="{FF2B5EF4-FFF2-40B4-BE49-F238E27FC236}">
                <a16:creationId xmlns:a16="http://schemas.microsoft.com/office/drawing/2014/main" id="{3D026D59-684B-457C-19AF-52CD7CBFDFE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249131" y="4650169"/>
            <a:ext cx="428524" cy="428524"/>
          </a:xfrm>
          <a:prstGeom prst="rect">
            <a:avLst/>
          </a:prstGeom>
        </p:spPr>
      </p:pic>
      <p:sp>
        <p:nvSpPr>
          <p:cNvPr id="49" name="TextBox 15">
            <a:extLst>
              <a:ext uri="{FF2B5EF4-FFF2-40B4-BE49-F238E27FC236}">
                <a16:creationId xmlns:a16="http://schemas.microsoft.com/office/drawing/2014/main" id="{70521D9F-166C-6143-33F8-277D55559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1399" y="5051424"/>
            <a:ext cx="983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Network Firewall</a:t>
            </a:r>
          </a:p>
        </p:txBody>
      </p:sp>
      <p:sp>
        <p:nvSpPr>
          <p:cNvPr id="50" name="TextBox 15">
            <a:extLst>
              <a:ext uri="{FF2B5EF4-FFF2-40B4-BE49-F238E27FC236}">
                <a16:creationId xmlns:a16="http://schemas.microsoft.com/office/drawing/2014/main" id="{949136C9-2F77-7845-B14D-5FB79FF6A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1428" y="5059324"/>
            <a:ext cx="983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Network Firewall</a:t>
            </a:r>
          </a:p>
        </p:txBody>
      </p:sp>
      <p:pic>
        <p:nvPicPr>
          <p:cNvPr id="55" name="Graphic 29">
            <a:extLst>
              <a:ext uri="{FF2B5EF4-FFF2-40B4-BE49-F238E27FC236}">
                <a16:creationId xmlns:a16="http://schemas.microsoft.com/office/drawing/2014/main" id="{CAB4B7B7-D570-53A7-6214-B0AFA2E5B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851" y="124837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Box 15">
            <a:extLst>
              <a:ext uri="{FF2B5EF4-FFF2-40B4-BE49-F238E27FC236}">
                <a16:creationId xmlns:a16="http://schemas.microsoft.com/office/drawing/2014/main" id="{B42B80DD-8E0D-1256-8BF0-34504CD12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451" y="1666623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VPC endpoints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F7F61C-E505-1AD1-0E9C-6223E8854506}"/>
              </a:ext>
            </a:extLst>
          </p:cNvPr>
          <p:cNvSpPr/>
          <p:nvPr/>
        </p:nvSpPr>
        <p:spPr>
          <a:xfrm>
            <a:off x="4879650" y="900917"/>
            <a:ext cx="1474130" cy="115564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58" name="Graphic 57">
            <a:extLst>
              <a:ext uri="{FF2B5EF4-FFF2-40B4-BE49-F238E27FC236}">
                <a16:creationId xmlns:a16="http://schemas.microsoft.com/office/drawing/2014/main" id="{B3D4A4A0-1A6F-FC78-1DC0-B6AEE54F643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879650" y="902505"/>
            <a:ext cx="323490" cy="323490"/>
          </a:xfrm>
          <a:prstGeom prst="rect">
            <a:avLst/>
          </a:prstGeom>
        </p:spPr>
      </p:pic>
      <p:pic>
        <p:nvPicPr>
          <p:cNvPr id="59" name="Graphic 5">
            <a:extLst>
              <a:ext uri="{FF2B5EF4-FFF2-40B4-BE49-F238E27FC236}">
                <a16:creationId xmlns:a16="http://schemas.microsoft.com/office/drawing/2014/main" id="{116F486A-30E6-2D94-7738-D3569C739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588" y="1276947"/>
            <a:ext cx="41549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TextBox 15">
            <a:extLst>
              <a:ext uri="{FF2B5EF4-FFF2-40B4-BE49-F238E27FC236}">
                <a16:creationId xmlns:a16="http://schemas.microsoft.com/office/drawing/2014/main" id="{36DCC6A9-0369-D7FE-C1A7-85753D190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0060" y="1683970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EC2 instances</a:t>
            </a:r>
          </a:p>
        </p:txBody>
      </p:sp>
      <p:pic>
        <p:nvPicPr>
          <p:cNvPr id="61" name="Graphic 29">
            <a:extLst>
              <a:ext uri="{FF2B5EF4-FFF2-40B4-BE49-F238E27FC236}">
                <a16:creationId xmlns:a16="http://schemas.microsoft.com/office/drawing/2014/main" id="{9D090F6C-A25B-4C2C-5A34-D8C84F46DA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732" y="125013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TextBox 15">
            <a:extLst>
              <a:ext uri="{FF2B5EF4-FFF2-40B4-BE49-F238E27FC236}">
                <a16:creationId xmlns:a16="http://schemas.microsoft.com/office/drawing/2014/main" id="{76110530-9C92-0C96-DECF-CF1D2B6DC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332" y="1668387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VPC endpoints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81E4640-BE26-7E43-AB0F-B52DE60CD126}"/>
              </a:ext>
            </a:extLst>
          </p:cNvPr>
          <p:cNvSpPr/>
          <p:nvPr/>
        </p:nvSpPr>
        <p:spPr>
          <a:xfrm>
            <a:off x="7093037" y="905791"/>
            <a:ext cx="1474130" cy="115564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64" name="Graphic 63">
            <a:extLst>
              <a:ext uri="{FF2B5EF4-FFF2-40B4-BE49-F238E27FC236}">
                <a16:creationId xmlns:a16="http://schemas.microsoft.com/office/drawing/2014/main" id="{F346D9E0-B5F1-295D-3B26-6E1E75CF58D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093037" y="907379"/>
            <a:ext cx="323490" cy="323490"/>
          </a:xfrm>
          <a:prstGeom prst="rect">
            <a:avLst/>
          </a:prstGeom>
        </p:spPr>
      </p:pic>
      <p:pic>
        <p:nvPicPr>
          <p:cNvPr id="65" name="Graphic 5">
            <a:extLst>
              <a:ext uri="{FF2B5EF4-FFF2-40B4-BE49-F238E27FC236}">
                <a16:creationId xmlns:a16="http://schemas.microsoft.com/office/drawing/2014/main" id="{352F5897-E183-8112-C507-A966F6044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975" y="1281821"/>
            <a:ext cx="41549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TextBox 15">
            <a:extLst>
              <a:ext uri="{FF2B5EF4-FFF2-40B4-BE49-F238E27FC236}">
                <a16:creationId xmlns:a16="http://schemas.microsoft.com/office/drawing/2014/main" id="{59D15018-62F5-8D66-6056-C0A511976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3447" y="1688844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EC2 instances</a:t>
            </a:r>
          </a:p>
        </p:txBody>
      </p:sp>
      <p:pic>
        <p:nvPicPr>
          <p:cNvPr id="67" name="Graphic 29">
            <a:extLst>
              <a:ext uri="{FF2B5EF4-FFF2-40B4-BE49-F238E27FC236}">
                <a16:creationId xmlns:a16="http://schemas.microsoft.com/office/drawing/2014/main" id="{5A8D3D59-3D8F-5A60-3E0B-CD0B5CFC8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119" y="125501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TextBox 15">
            <a:extLst>
              <a:ext uri="{FF2B5EF4-FFF2-40B4-BE49-F238E27FC236}">
                <a16:creationId xmlns:a16="http://schemas.microsoft.com/office/drawing/2014/main" id="{E77F0FAF-9381-BEF3-9DE4-F8FA5AB8F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8719" y="1673261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VPC endpoints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8F59725-F6B2-B189-FA8A-8A9E271598D6}"/>
              </a:ext>
            </a:extLst>
          </p:cNvPr>
          <p:cNvSpPr/>
          <p:nvPr/>
        </p:nvSpPr>
        <p:spPr>
          <a:xfrm>
            <a:off x="8715918" y="907555"/>
            <a:ext cx="1474130" cy="115564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70" name="Graphic 69">
            <a:extLst>
              <a:ext uri="{FF2B5EF4-FFF2-40B4-BE49-F238E27FC236}">
                <a16:creationId xmlns:a16="http://schemas.microsoft.com/office/drawing/2014/main" id="{F3F38A3D-D32B-5C17-5349-CF7F1FDD057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715918" y="909143"/>
            <a:ext cx="323490" cy="323490"/>
          </a:xfrm>
          <a:prstGeom prst="rect">
            <a:avLst/>
          </a:prstGeom>
        </p:spPr>
      </p:pic>
      <p:pic>
        <p:nvPicPr>
          <p:cNvPr id="71" name="Graphic 5">
            <a:extLst>
              <a:ext uri="{FF2B5EF4-FFF2-40B4-BE49-F238E27FC236}">
                <a16:creationId xmlns:a16="http://schemas.microsoft.com/office/drawing/2014/main" id="{5EDB5AD6-4B08-A490-83A7-804F381DE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3856" y="1283585"/>
            <a:ext cx="41549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TextBox 15">
            <a:extLst>
              <a:ext uri="{FF2B5EF4-FFF2-40B4-BE49-F238E27FC236}">
                <a16:creationId xmlns:a16="http://schemas.microsoft.com/office/drawing/2014/main" id="{DAC56E91-0A73-3ABD-612A-BA701848F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6328" y="1690608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EC2 instances</a:t>
            </a:r>
          </a:p>
        </p:txBody>
      </p:sp>
      <p:pic>
        <p:nvPicPr>
          <p:cNvPr id="73" name="Graphic 29">
            <a:extLst>
              <a:ext uri="{FF2B5EF4-FFF2-40B4-BE49-F238E27FC236}">
                <a16:creationId xmlns:a16="http://schemas.microsoft.com/office/drawing/2014/main" id="{56303E4E-8856-1A15-11C9-3A9D53BB01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4000" y="125677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TextBox 15">
            <a:extLst>
              <a:ext uri="{FF2B5EF4-FFF2-40B4-BE49-F238E27FC236}">
                <a16:creationId xmlns:a16="http://schemas.microsoft.com/office/drawing/2014/main" id="{91F90A79-1281-C34E-8B25-152488391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11600" y="1675025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VPC endpoints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90B8DC60-632A-D5FF-B44D-A94FDD95F65F}"/>
              </a:ext>
            </a:extLst>
          </p:cNvPr>
          <p:cNvCxnSpPr>
            <a:cxnSpLocks/>
            <a:stCxn id="39" idx="2"/>
          </p:cNvCxnSpPr>
          <p:nvPr/>
        </p:nvCxnSpPr>
        <p:spPr>
          <a:xfrm>
            <a:off x="3993834" y="2054795"/>
            <a:ext cx="0" cy="20619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6162DC39-E1A6-1387-807B-08227B56030F}"/>
              </a:ext>
            </a:extLst>
          </p:cNvPr>
          <p:cNvCxnSpPr>
            <a:cxnSpLocks/>
            <a:stCxn id="57" idx="2"/>
          </p:cNvCxnSpPr>
          <p:nvPr/>
        </p:nvCxnSpPr>
        <p:spPr>
          <a:xfrm>
            <a:off x="5616715" y="2056559"/>
            <a:ext cx="0" cy="5194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CF0F5664-8FE5-36D1-2334-DE695645D6BD}"/>
              </a:ext>
            </a:extLst>
          </p:cNvPr>
          <p:cNvCxnSpPr>
            <a:cxnSpLocks/>
          </p:cNvCxnSpPr>
          <p:nvPr/>
        </p:nvCxnSpPr>
        <p:spPr>
          <a:xfrm>
            <a:off x="7865447" y="2058176"/>
            <a:ext cx="0" cy="2028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60A4172E-E379-3895-E651-8B3F804B68B3}"/>
              </a:ext>
            </a:extLst>
          </p:cNvPr>
          <p:cNvCxnSpPr>
            <a:cxnSpLocks/>
            <a:stCxn id="69" idx="2"/>
          </p:cNvCxnSpPr>
          <p:nvPr/>
        </p:nvCxnSpPr>
        <p:spPr>
          <a:xfrm>
            <a:off x="9452983" y="2063197"/>
            <a:ext cx="0" cy="5262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0" name="Graphic 12">
            <a:extLst>
              <a:ext uri="{FF2B5EF4-FFF2-40B4-BE49-F238E27FC236}">
                <a16:creationId xmlns:a16="http://schemas.microsoft.com/office/drawing/2014/main" id="{622ACBB4-DF1D-1FE3-ED3B-5C99491CA2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118" y="4600694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" name="Graphic 12">
            <a:extLst>
              <a:ext uri="{FF2B5EF4-FFF2-40B4-BE49-F238E27FC236}">
                <a16:creationId xmlns:a16="http://schemas.microsoft.com/office/drawing/2014/main" id="{5AEE2A90-00B8-A820-7FDE-A20E772FD8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1554" y="4611584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" name="TextBox 9">
            <a:extLst>
              <a:ext uri="{FF2B5EF4-FFF2-40B4-BE49-F238E27FC236}">
                <a16:creationId xmlns:a16="http://schemas.microsoft.com/office/drawing/2014/main" id="{13A8DDAC-278B-6CD5-8E3B-14A833960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8115" y="4954145"/>
            <a:ext cx="74911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Internet</a:t>
            </a:r>
          </a:p>
        </p:txBody>
      </p:sp>
      <p:sp>
        <p:nvSpPr>
          <p:cNvPr id="103" name="TextBox 9">
            <a:extLst>
              <a:ext uri="{FF2B5EF4-FFF2-40B4-BE49-F238E27FC236}">
                <a16:creationId xmlns:a16="http://schemas.microsoft.com/office/drawing/2014/main" id="{DA12F318-D8DC-8C61-00FE-9E9D0934F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6476" y="5000071"/>
            <a:ext cx="74911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Internet</a:t>
            </a: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1626ECF9-8101-9DA3-F934-D7A13C8F1AB7}"/>
              </a:ext>
            </a:extLst>
          </p:cNvPr>
          <p:cNvCxnSpPr>
            <a:cxnSpLocks/>
            <a:stCxn id="27" idx="1"/>
            <a:endCxn id="100" idx="3"/>
          </p:cNvCxnSpPr>
          <p:nvPr/>
        </p:nvCxnSpPr>
        <p:spPr>
          <a:xfrm flipH="1" flipV="1">
            <a:off x="2658018" y="4835644"/>
            <a:ext cx="614613" cy="7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BF0D33EC-29DE-9400-C54E-E87F47B54259}"/>
              </a:ext>
            </a:extLst>
          </p:cNvPr>
          <p:cNvCxnSpPr>
            <a:cxnSpLocks/>
            <a:stCxn id="101" idx="1"/>
            <a:endCxn id="33" idx="3"/>
          </p:cNvCxnSpPr>
          <p:nvPr/>
        </p:nvCxnSpPr>
        <p:spPr>
          <a:xfrm flipH="1" flipV="1">
            <a:off x="10200458" y="4844343"/>
            <a:ext cx="511096" cy="219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D5BE0959-4D02-E724-3282-7C0D000A328F}"/>
              </a:ext>
            </a:extLst>
          </p:cNvPr>
          <p:cNvSpPr/>
          <p:nvPr/>
        </p:nvSpPr>
        <p:spPr>
          <a:xfrm>
            <a:off x="3063778" y="3209390"/>
            <a:ext cx="7483725" cy="285339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S" dirty="0"/>
              <a:t>legacy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41809C9-52A6-8AA3-7314-8379FCC08892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4009696" y="3177336"/>
            <a:ext cx="0" cy="108128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8AA966FF-314C-D691-2149-0BB3E4FD0DE8}"/>
              </a:ext>
            </a:extLst>
          </p:cNvPr>
          <p:cNvCxnSpPr>
            <a:cxnSpLocks/>
            <a:endCxn id="33" idx="0"/>
          </p:cNvCxnSpPr>
          <p:nvPr/>
        </p:nvCxnSpPr>
        <p:spPr>
          <a:xfrm>
            <a:off x="9452983" y="3177336"/>
            <a:ext cx="10410" cy="108918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6" name="Graphic 6">
            <a:extLst>
              <a:ext uri="{FF2B5EF4-FFF2-40B4-BE49-F238E27FC236}">
                <a16:creationId xmlns:a16="http://schemas.microsoft.com/office/drawing/2014/main" id="{8026D5C2-7181-4127-8666-63DBB69928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 bwMode="auto">
          <a:xfrm>
            <a:off x="3047869" y="3171860"/>
            <a:ext cx="358558" cy="358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29175722-56D5-9C7E-0CFF-F091A536B425}"/>
              </a:ext>
            </a:extLst>
          </p:cNvPr>
          <p:cNvSpPr/>
          <p:nvPr/>
        </p:nvSpPr>
        <p:spPr>
          <a:xfrm>
            <a:off x="5063667" y="4583700"/>
            <a:ext cx="1296918" cy="1004056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 VPC</a:t>
            </a:r>
          </a:p>
        </p:txBody>
      </p:sp>
      <p:pic>
        <p:nvPicPr>
          <p:cNvPr id="30" name="Graphic 29">
            <a:extLst>
              <a:ext uri="{FF2B5EF4-FFF2-40B4-BE49-F238E27FC236}">
                <a16:creationId xmlns:a16="http://schemas.microsoft.com/office/drawing/2014/main" id="{ACA6AEFE-A1D8-FBEB-DFE1-756FEE5B1E9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063667" y="4585288"/>
            <a:ext cx="323490" cy="323490"/>
          </a:xfrm>
          <a:prstGeom prst="rect">
            <a:avLst/>
          </a:prstGeom>
        </p:spPr>
      </p:pic>
      <p:pic>
        <p:nvPicPr>
          <p:cNvPr id="35" name="Graphic 5">
            <a:extLst>
              <a:ext uri="{FF2B5EF4-FFF2-40B4-BE49-F238E27FC236}">
                <a16:creationId xmlns:a16="http://schemas.microsoft.com/office/drawing/2014/main" id="{C75BAE04-5A37-2728-E773-62AD0350C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103" y="4979580"/>
            <a:ext cx="293334" cy="293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Box 15">
            <a:extLst>
              <a:ext uri="{FF2B5EF4-FFF2-40B4-BE49-F238E27FC236}">
                <a16:creationId xmlns:a16="http://schemas.microsoft.com/office/drawing/2014/main" id="{A9145BF0-D1F6-25AA-985C-1A9220A32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3682" y="5287062"/>
            <a:ext cx="76200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7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EC2 instances</a:t>
            </a:r>
          </a:p>
        </p:txBody>
      </p:sp>
      <p:pic>
        <p:nvPicPr>
          <p:cNvPr id="37" name="Graphic 29">
            <a:extLst>
              <a:ext uri="{FF2B5EF4-FFF2-40B4-BE49-F238E27FC236}">
                <a16:creationId xmlns:a16="http://schemas.microsoft.com/office/drawing/2014/main" id="{691AFFC7-5165-F30B-A50B-C9AE0F1981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196" y="4927777"/>
            <a:ext cx="369632" cy="369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TextBox 15">
            <a:extLst>
              <a:ext uri="{FF2B5EF4-FFF2-40B4-BE49-F238E27FC236}">
                <a16:creationId xmlns:a16="http://schemas.microsoft.com/office/drawing/2014/main" id="{0842E271-A5C3-CBED-CF2F-1AE9C8368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9012" y="5279979"/>
            <a:ext cx="762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7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VPC endpoints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726F803-AF44-17F5-52DC-18D2DDAE8E97}"/>
              </a:ext>
            </a:extLst>
          </p:cNvPr>
          <p:cNvSpPr/>
          <p:nvPr/>
        </p:nvSpPr>
        <p:spPr>
          <a:xfrm>
            <a:off x="7103447" y="4599553"/>
            <a:ext cx="1296918" cy="1004056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 VPC</a:t>
            </a:r>
          </a:p>
        </p:txBody>
      </p:sp>
      <p:pic>
        <p:nvPicPr>
          <p:cNvPr id="42" name="Graphic 41">
            <a:extLst>
              <a:ext uri="{FF2B5EF4-FFF2-40B4-BE49-F238E27FC236}">
                <a16:creationId xmlns:a16="http://schemas.microsoft.com/office/drawing/2014/main" id="{0202C402-0548-B6FA-72A0-A57F60BAA5E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103447" y="4601141"/>
            <a:ext cx="323490" cy="323490"/>
          </a:xfrm>
          <a:prstGeom prst="rect">
            <a:avLst/>
          </a:prstGeom>
        </p:spPr>
      </p:pic>
      <p:pic>
        <p:nvPicPr>
          <p:cNvPr id="44" name="Graphic 5">
            <a:extLst>
              <a:ext uri="{FF2B5EF4-FFF2-40B4-BE49-F238E27FC236}">
                <a16:creationId xmlns:a16="http://schemas.microsoft.com/office/drawing/2014/main" id="{6B6FDD1B-247E-7877-260D-3B2DA3DEC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237" y="4994669"/>
            <a:ext cx="293334" cy="293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TextBox 15">
            <a:extLst>
              <a:ext uri="{FF2B5EF4-FFF2-40B4-BE49-F238E27FC236}">
                <a16:creationId xmlns:a16="http://schemas.microsoft.com/office/drawing/2014/main" id="{E3A201AB-B9F8-15BD-9267-1BA93C68E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5720" y="5282111"/>
            <a:ext cx="76200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7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EC2 instances</a:t>
            </a:r>
          </a:p>
        </p:txBody>
      </p:sp>
      <p:pic>
        <p:nvPicPr>
          <p:cNvPr id="51" name="Graphic 29">
            <a:extLst>
              <a:ext uri="{FF2B5EF4-FFF2-40B4-BE49-F238E27FC236}">
                <a16:creationId xmlns:a16="http://schemas.microsoft.com/office/drawing/2014/main" id="{BA285AE3-3398-670F-5736-8E5996C894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976" y="4943630"/>
            <a:ext cx="369632" cy="369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TextBox 15">
            <a:extLst>
              <a:ext uri="{FF2B5EF4-FFF2-40B4-BE49-F238E27FC236}">
                <a16:creationId xmlns:a16="http://schemas.microsoft.com/office/drawing/2014/main" id="{A82D403A-AEAA-F641-5DB3-69020F3FC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8792" y="5295832"/>
            <a:ext cx="762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7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VPC endpoints</a:t>
            </a:r>
          </a:p>
        </p:txBody>
      </p:sp>
      <p:pic>
        <p:nvPicPr>
          <p:cNvPr id="53" name="Graphic 7">
            <a:extLst>
              <a:ext uri="{FF2B5EF4-FFF2-40B4-BE49-F238E27FC236}">
                <a16:creationId xmlns:a16="http://schemas.microsoft.com/office/drawing/2014/main" id="{14DFB263-EC28-E942-6180-FD44F3581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060" y="3851907"/>
            <a:ext cx="485154" cy="485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Graphic 7">
            <a:extLst>
              <a:ext uri="{FF2B5EF4-FFF2-40B4-BE49-F238E27FC236}">
                <a16:creationId xmlns:a16="http://schemas.microsoft.com/office/drawing/2014/main" id="{3EA3C675-69BA-E689-4C03-0D462AD15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9329" y="3846931"/>
            <a:ext cx="485154" cy="485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6946779A-A117-06FB-FC99-7389A853FC57}"/>
              </a:ext>
            </a:extLst>
          </p:cNvPr>
          <p:cNvCxnSpPr>
            <a:cxnSpLocks/>
            <a:stCxn id="53" idx="2"/>
            <a:endCxn id="29" idx="0"/>
          </p:cNvCxnSpPr>
          <p:nvPr/>
        </p:nvCxnSpPr>
        <p:spPr>
          <a:xfrm>
            <a:off x="5710637" y="4337061"/>
            <a:ext cx="1489" cy="2466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8FABFBF2-6D42-5C09-9D0F-4EF9E3BB3361}"/>
              </a:ext>
            </a:extLst>
          </p:cNvPr>
          <p:cNvCxnSpPr>
            <a:cxnSpLocks/>
            <a:stCxn id="54" idx="2"/>
            <a:endCxn id="41" idx="0"/>
          </p:cNvCxnSpPr>
          <p:nvPr/>
        </p:nvCxnSpPr>
        <p:spPr>
          <a:xfrm>
            <a:off x="7751906" y="4332085"/>
            <a:ext cx="0" cy="26746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4EA70B2B-FA7A-1AE8-ECCB-25C1D8045D5C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5710637" y="3484453"/>
            <a:ext cx="0" cy="3674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56834275-1714-F7A7-5B2B-62657A4C265B}"/>
              </a:ext>
            </a:extLst>
          </p:cNvPr>
          <p:cNvCxnSpPr>
            <a:cxnSpLocks/>
            <a:endCxn id="54" idx="0"/>
          </p:cNvCxnSpPr>
          <p:nvPr/>
        </p:nvCxnSpPr>
        <p:spPr>
          <a:xfrm>
            <a:off x="7751906" y="3494729"/>
            <a:ext cx="0" cy="3522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0112449"/>
      </p:ext>
    </p:extLst>
  </p:cSld>
  <p:clrMapOvr>
    <a:masterClrMapping/>
  </p:clrMapOvr>
</p:sld>
</file>

<file path=ppt/theme/theme1.xml><?xml version="1.0" encoding="utf-8"?>
<a:theme xmlns:a="http://schemas.openxmlformats.org/drawingml/2006/main" name="Title-and-Content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662C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-and-content_D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66358</TotalTime>
  <Words>62</Words>
  <Application>Microsoft Macintosh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Title-and-Content</vt:lpstr>
      <vt:lpstr>Title-and-content_DB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2133</cp:revision>
  <dcterms:created xsi:type="dcterms:W3CDTF">2020-03-23T21:46:17Z</dcterms:created>
  <dcterms:modified xsi:type="dcterms:W3CDTF">2022-12-15T10:06:25Z</dcterms:modified>
</cp:coreProperties>
</file>