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5" r:id="rId4"/>
  </p:sldMasterIdLst>
  <p:notesMasterIdLst>
    <p:notesMasterId r:id="rId14"/>
  </p:notesMasterIdLst>
  <p:handoutMasterIdLst>
    <p:handoutMasterId r:id="rId15"/>
  </p:handoutMasterIdLst>
  <p:sldIdLst>
    <p:sldId id="826" r:id="rId5"/>
    <p:sldId id="633" r:id="rId6"/>
    <p:sldId id="634" r:id="rId7"/>
    <p:sldId id="635" r:id="rId8"/>
    <p:sldId id="636" r:id="rId9"/>
    <p:sldId id="825" r:id="rId10"/>
    <p:sldId id="802" r:id="rId11"/>
    <p:sldId id="656" r:id="rId12"/>
    <p:sldId id="654" r:id="rId13"/>
  </p:sldIdLst>
  <p:sldSz cx="12188825" cy="6858000"/>
  <p:notesSz cx="7010400" cy="9296400"/>
  <p:custDataLst>
    <p:tags r:id="rId16"/>
  </p:custDataLst>
  <p:defaultTextStyle>
    <a:defPPr>
      <a:defRPr lang="en-US"/>
    </a:defPPr>
    <a:lvl1pPr marL="0" algn="l" defTabSz="34021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340219" algn="l" defTabSz="34021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680439" algn="l" defTabSz="34021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020658" algn="l" defTabSz="34021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360878" algn="l" defTabSz="34021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1701097" algn="l" defTabSz="34021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041317" algn="l" defTabSz="34021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2381536" algn="l" defTabSz="34021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2721755" algn="l" defTabSz="34021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Neuron" id="{4BBE0F74-E24A-7948-91BB-CFCA4E6FA80B}">
          <p14:sldIdLst>
            <p14:sldId id="826"/>
            <p14:sldId id="633"/>
            <p14:sldId id="634"/>
            <p14:sldId id="635"/>
            <p14:sldId id="636"/>
            <p14:sldId id="825"/>
            <p14:sldId id="802"/>
            <p14:sldId id="656"/>
            <p14:sldId id="654"/>
          </p14:sldIdLst>
        </p14:section>
      </p14:sectionLst>
    </p:ext>
    <p:ext uri="{EFAFB233-063F-42B5-8137-9DF3F51BA10A}">
      <p15:sldGuideLst xmlns:p15="http://schemas.microsoft.com/office/powerpoint/2012/main">
        <p15:guide id="1" pos="4896" userDrawn="1">
          <p15:clr>
            <a:srgbClr val="A4A3A4"/>
          </p15:clr>
        </p15:guide>
        <p15:guide id="2" orient="horz" pos="1549" userDrawn="1">
          <p15:clr>
            <a:srgbClr val="A4A3A4"/>
          </p15:clr>
        </p15:guide>
        <p15:guide id="3" orient="horz" pos="5139" userDrawn="1">
          <p15:clr>
            <a:srgbClr val="A4A3A4"/>
          </p15:clr>
        </p15:guide>
        <p15:guide id="4" pos="551" userDrawn="1">
          <p15:clr>
            <a:srgbClr val="A4A3A4"/>
          </p15:clr>
        </p15:guide>
        <p15:guide id="5" pos="9088" userDrawn="1">
          <p15:clr>
            <a:srgbClr val="A4A3A4"/>
          </p15:clr>
        </p15:guide>
        <p15:guide id="6" pos="5294" userDrawn="1">
          <p15:clr>
            <a:srgbClr val="A4A3A4"/>
          </p15:clr>
        </p15:guide>
        <p15:guide id="7" orient="horz" pos="1056" userDrawn="1">
          <p15:clr>
            <a:srgbClr val="A4A3A4"/>
          </p15:clr>
        </p15:guide>
        <p15:guide id="8" orient="horz" pos="3504" userDrawn="1">
          <p15:clr>
            <a:srgbClr val="A4A3A4"/>
          </p15:clr>
        </p15:guide>
        <p15:guide id="9" pos="3839" userDrawn="1">
          <p15:clr>
            <a:srgbClr val="A4A3A4"/>
          </p15:clr>
        </p15:guide>
        <p15:guide id="10" pos="432" userDrawn="1">
          <p15:clr>
            <a:srgbClr val="A4A3A4"/>
          </p15:clr>
        </p15:guide>
        <p15:guide id="11" pos="7126" userDrawn="1">
          <p15:clr>
            <a:srgbClr val="A4A3A4"/>
          </p15:clr>
        </p15:guide>
        <p15:guide id="12" pos="415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ne Kearney" initials="AK" lastIdx="17" clrIdx="0"/>
  <p:cmAuthor id="1" name="Nolan Sundrud" initials="NS" lastIdx="1" clrIdx="1"/>
  <p:cmAuthor id="2" name="Maurer, Samantha" initials="MS" lastIdx="7" clrIdx="2"/>
  <p:cmAuthor id="3" name="Rele, Gaurav" initials="RG" lastIdx="1" clrIdx="3">
    <p:extLst>
      <p:ext uri="{19B8F6BF-5375-455C-9EA6-DF929625EA0E}">
        <p15:presenceInfo xmlns:p15="http://schemas.microsoft.com/office/powerpoint/2012/main" userId="S-1-5-21-1407069837-2091007605-538272213-2586263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0C3"/>
    <a:srgbClr val="FF9900"/>
    <a:srgbClr val="FE9900"/>
    <a:srgbClr val="FF7A00"/>
    <a:srgbClr val="383D3B"/>
    <a:srgbClr val="00ADAB"/>
    <a:srgbClr val="FFB03B"/>
    <a:srgbClr val="FFA725"/>
    <a:srgbClr val="F89921"/>
    <a:srgbClr val="0067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369" autoAdjust="0"/>
    <p:restoredTop sz="51062" autoAdjust="0"/>
  </p:normalViewPr>
  <p:slideViewPr>
    <p:cSldViewPr snapToGrid="0">
      <p:cViewPr varScale="1">
        <p:scale>
          <a:sx n="50" d="100"/>
          <a:sy n="50" d="100"/>
        </p:scale>
        <p:origin x="2440" y="168"/>
      </p:cViewPr>
      <p:guideLst>
        <p:guide pos="4896"/>
        <p:guide orient="horz" pos="1549"/>
        <p:guide orient="horz" pos="5139"/>
        <p:guide pos="551"/>
        <p:guide pos="9088"/>
        <p:guide pos="5294"/>
        <p:guide orient="horz" pos="1056"/>
        <p:guide orient="horz" pos="3504"/>
        <p:guide pos="3839"/>
        <p:guide pos="432"/>
        <p:guide pos="7126"/>
        <p:guide pos="415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200" d="100"/>
        <a:sy n="200" d="100"/>
      </p:scale>
      <p:origin x="0" y="-7840"/>
    </p:cViewPr>
  </p:sorterViewPr>
  <p:notesViewPr>
    <p:cSldViewPr snapToGrid="0">
      <p:cViewPr varScale="1">
        <p:scale>
          <a:sx n="76" d="100"/>
          <a:sy n="76" d="100"/>
        </p:scale>
        <p:origin x="400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tags" Target="tags/tag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319" cy="46524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Amazon Ember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885" y="0"/>
            <a:ext cx="3038319" cy="46524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E0A5FC-BD41-1443-B940-79FBBB705431}" type="datetimeFigureOut">
              <a:rPr lang="en-US" smtClean="0">
                <a:latin typeface="Amazon Ember"/>
              </a:rPr>
              <a:t>7/8/20</a:t>
            </a:fld>
            <a:endParaRPr lang="en-US" dirty="0">
              <a:latin typeface="Amazon Ember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054"/>
            <a:ext cx="3038319" cy="46524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Amazon Ember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885" y="8829054"/>
            <a:ext cx="3038319" cy="46524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1CE446-62A2-A34E-999E-1639EE058FD1}" type="slidenum">
              <a:rPr lang="en-US" smtClean="0">
                <a:latin typeface="Amazon Ember"/>
              </a:rPr>
              <a:t>‹#›</a:t>
            </a:fld>
            <a:endParaRPr lang="en-US" dirty="0">
              <a:latin typeface="Amazon Ember"/>
            </a:endParaRPr>
          </a:p>
        </p:txBody>
      </p:sp>
    </p:spTree>
    <p:extLst>
      <p:ext uri="{BB962C8B-B14F-4D97-AF65-F5344CB8AC3E}">
        <p14:creationId xmlns:p14="http://schemas.microsoft.com/office/powerpoint/2010/main" val="26345427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>
                <a:latin typeface="Amazon Ember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>
                <a:latin typeface="Amazon Ember"/>
              </a:defRPr>
            </a:lvl1pPr>
          </a:lstStyle>
          <a:p>
            <a:fld id="{631F7D34-E617-4D67-ADB9-F7300D1D14C6}" type="datetimeFigureOut">
              <a:rPr lang="en-US" smtClean="0"/>
              <a:pPr/>
              <a:t>7/8/20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2050"/>
            <a:ext cx="557212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3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>
                <a:latin typeface="Amazon Ember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>
                <a:latin typeface="Amazon Ember"/>
              </a:defRPr>
            </a:lvl1pPr>
          </a:lstStyle>
          <a:p>
            <a:fld id="{525B7AE5-8B6B-45BB-BCE2-0D5FF01E05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25457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9" rtl="0" eaLnBrk="1" latinLnBrk="0" hangingPunct="1">
      <a:defRPr sz="1200" kern="1200">
        <a:solidFill>
          <a:schemeClr val="tx1"/>
        </a:solidFill>
        <a:latin typeface="Amazon Ember"/>
        <a:ea typeface="+mn-ea"/>
        <a:cs typeface="+mn-cs"/>
      </a:defRPr>
    </a:lvl1pPr>
    <a:lvl2pPr marL="457189" algn="l" defTabSz="914379" rtl="0" eaLnBrk="1" latinLnBrk="0" hangingPunct="1">
      <a:defRPr sz="1200" kern="1200">
        <a:solidFill>
          <a:schemeClr val="tx1"/>
        </a:solidFill>
        <a:latin typeface="Amazon Ember"/>
        <a:ea typeface="+mn-ea"/>
        <a:cs typeface="+mn-cs"/>
      </a:defRPr>
    </a:lvl2pPr>
    <a:lvl3pPr marL="914379" algn="l" defTabSz="914379" rtl="0" eaLnBrk="1" latinLnBrk="0" hangingPunct="1">
      <a:defRPr sz="1200" kern="1200">
        <a:solidFill>
          <a:schemeClr val="tx1"/>
        </a:solidFill>
        <a:latin typeface="Amazon Ember"/>
        <a:ea typeface="+mn-ea"/>
        <a:cs typeface="+mn-cs"/>
      </a:defRPr>
    </a:lvl3pPr>
    <a:lvl4pPr marL="1371569" algn="l" defTabSz="914379" rtl="0" eaLnBrk="1" latinLnBrk="0" hangingPunct="1">
      <a:defRPr sz="1200" kern="1200">
        <a:solidFill>
          <a:schemeClr val="tx1"/>
        </a:solidFill>
        <a:latin typeface="Amazon Ember"/>
        <a:ea typeface="+mn-ea"/>
        <a:cs typeface="+mn-cs"/>
      </a:defRPr>
    </a:lvl4pPr>
    <a:lvl5pPr marL="1828759" algn="l" defTabSz="914379" rtl="0" eaLnBrk="1" latinLnBrk="0" hangingPunct="1">
      <a:defRPr sz="1200" kern="1200">
        <a:solidFill>
          <a:schemeClr val="tx1"/>
        </a:solidFill>
        <a:latin typeface="Amazon Ember"/>
        <a:ea typeface="+mn-ea"/>
        <a:cs typeface="+mn-cs"/>
      </a:defRPr>
    </a:lvl5pPr>
    <a:lvl6pPr marL="2285948" algn="l" defTabSz="91437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8" algn="l" defTabSz="91437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7" algn="l" defTabSz="91437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17" algn="l" defTabSz="91437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5B7AE5-8B6B-45BB-BCE2-0D5FF01E052A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9817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Amazon Ember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5B7AE5-8B6B-45BB-BCE2-0D5FF01E052A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65295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5B7AE5-8B6B-45BB-BCE2-0D5FF01E052A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4528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5B7AE5-8B6B-45BB-BCE2-0D5FF01E052A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9423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5B7AE5-8B6B-45BB-BCE2-0D5FF01E052A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4363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5B7AE5-8B6B-45BB-BCE2-0D5FF01E052A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16514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5B7AE5-8B6B-45BB-BCE2-0D5FF01E052A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16621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5B7AE5-8B6B-45BB-BCE2-0D5FF01E052A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58488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5B7AE5-8B6B-45BB-BCE2-0D5FF01E052A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9204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fillment Logo Full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" y="0"/>
            <a:ext cx="12188825" cy="6858000"/>
          </a:xfrm>
          <a:prstGeom prst="rect">
            <a:avLst/>
          </a:prstGeom>
          <a:solidFill>
            <a:srgbClr val="009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695" tIns="22848" rIns="45695" bIns="22848" rtlCol="0" anchor="ctr"/>
          <a:lstStyle/>
          <a:p>
            <a:pPr algn="ctr"/>
            <a:endParaRPr lang="en-US" sz="13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1D174EA-4502-4546-ACDC-DD5E598035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5282" y="412869"/>
            <a:ext cx="6055663" cy="6055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2490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3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8AA3866-048A-2449-A57B-65D003A49DEA}"/>
              </a:ext>
            </a:extLst>
          </p:cNvPr>
          <p:cNvSpPr/>
          <p:nvPr userDrawn="1"/>
        </p:nvSpPr>
        <p:spPr>
          <a:xfrm>
            <a:off x="0" y="6158429"/>
            <a:ext cx="12188826" cy="699573"/>
          </a:xfrm>
          <a:prstGeom prst="rect">
            <a:avLst/>
          </a:prstGeom>
          <a:solidFill>
            <a:srgbClr val="009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05821D-B101-734B-AC8D-F8621F65E92C}"/>
              </a:ext>
            </a:extLst>
          </p:cNvPr>
          <p:cNvSpPr/>
          <p:nvPr userDrawn="1"/>
        </p:nvSpPr>
        <p:spPr>
          <a:xfrm>
            <a:off x="0" y="6158429"/>
            <a:ext cx="12188826" cy="87613"/>
          </a:xfrm>
          <a:prstGeom prst="rect">
            <a:avLst/>
          </a:prstGeom>
          <a:solidFill>
            <a:srgbClr val="383D3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695" tIns="22848" rIns="45695" bIns="22848" rtlCol="0" anchor="ctr"/>
          <a:lstStyle/>
          <a:p>
            <a:pPr algn="ctr"/>
            <a:endParaRPr lang="en-US" sz="13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BDF5D8A-7030-AC4F-A6C5-1532EA8C8DE9}"/>
              </a:ext>
            </a:extLst>
          </p:cNvPr>
          <p:cNvSpPr txBox="1"/>
          <p:nvPr userDrawn="1"/>
        </p:nvSpPr>
        <p:spPr>
          <a:xfrm>
            <a:off x="302561" y="6418573"/>
            <a:ext cx="241069" cy="20859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0085C3"/>
              </a:buClr>
            </a:pPr>
            <a:fld id="{58EC7406-F4CC-4ABF-902E-2AF4E70E5C0F}" type="slidenum">
              <a:rPr lang="en-US" sz="1400" b="0" smtClean="0">
                <a:solidFill>
                  <a:schemeClr val="bg1">
                    <a:lumMod val="95000"/>
                  </a:schemeClr>
                </a:solidFill>
                <a:latin typeface="Amazon Ember Light"/>
                <a:cs typeface="Amazon Ember Light"/>
              </a:rPr>
              <a:pPr algn="ctr">
                <a:lnSpc>
                  <a:spcPct val="90000"/>
                </a:lnSpc>
                <a:buClr>
                  <a:srgbClr val="0085C3"/>
                </a:buClr>
              </a:pPr>
              <a:t>‹#›</a:t>
            </a:fld>
            <a:endParaRPr lang="en-US" sz="1400" b="0" dirty="0">
              <a:solidFill>
                <a:schemeClr val="bg1">
                  <a:lumMod val="95000"/>
                </a:schemeClr>
              </a:solidFill>
              <a:latin typeface="Amazon Ember Light"/>
              <a:cs typeface="Amazon Ember Ligh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F05FAC4-9305-7A4F-9A9C-9919328FDB9D}"/>
              </a:ext>
            </a:extLst>
          </p:cNvPr>
          <p:cNvSpPr/>
          <p:nvPr userDrawn="1"/>
        </p:nvSpPr>
        <p:spPr>
          <a:xfrm>
            <a:off x="694208" y="6395912"/>
            <a:ext cx="1463862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b="0" i="0" dirty="0">
                <a:solidFill>
                  <a:schemeClr val="bg1">
                    <a:lumMod val="95000"/>
                  </a:schemeClr>
                </a:solidFill>
                <a:effectLst/>
                <a:latin typeface="Amazon Ember"/>
                <a:ea typeface="Amazon Ember"/>
                <a:cs typeface="Amazon Ember"/>
              </a:rPr>
              <a:t>Amazon</a:t>
            </a:r>
            <a:r>
              <a:rPr lang="en-US" sz="1050" b="0" i="0" baseline="0" dirty="0">
                <a:solidFill>
                  <a:schemeClr val="bg1">
                    <a:lumMod val="95000"/>
                  </a:schemeClr>
                </a:solidFill>
                <a:effectLst/>
                <a:latin typeface="Amazon Ember"/>
                <a:ea typeface="Amazon Ember"/>
                <a:cs typeface="Amazon Ember"/>
              </a:rPr>
              <a:t> Confidential</a:t>
            </a:r>
            <a:endParaRPr lang="en-US" sz="1050" b="0" i="0" dirty="0">
              <a:solidFill>
                <a:schemeClr val="bg1">
                  <a:lumMod val="95000"/>
                </a:schemeClr>
              </a:solidFill>
              <a:latin typeface="Amazon Ember"/>
              <a:cs typeface="Amazon Ember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DC0D95C-731A-F641-AD3A-CB54B6ACA8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138" y="6317947"/>
            <a:ext cx="2454623" cy="474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948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End Slide">
    <p:bg>
      <p:bgPr>
        <a:solidFill>
          <a:srgbClr val="0090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E99BB8AB-0443-634D-ACBD-74F470C64D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227" y="2585198"/>
            <a:ext cx="3833375" cy="3833375"/>
          </a:xfrm>
          <a:prstGeom prst="rect">
            <a:avLst/>
          </a:prstGeom>
        </p:spPr>
      </p:pic>
      <p:sp>
        <p:nvSpPr>
          <p:cNvPr id="6" name="Title 2"/>
          <p:cNvSpPr>
            <a:spLocks noGrp="1"/>
          </p:cNvSpPr>
          <p:nvPr>
            <p:ph type="title" hasCustomPrompt="1"/>
          </p:nvPr>
        </p:nvSpPr>
        <p:spPr>
          <a:xfrm>
            <a:off x="5181603" y="399863"/>
            <a:ext cx="5884334" cy="2185334"/>
          </a:xfrm>
          <a:prstGeom prst="rect">
            <a:avLst/>
          </a:prstGeom>
        </p:spPr>
        <p:txBody>
          <a:bodyPr vert="horz" anchor="ctr"/>
          <a:lstStyle>
            <a:lvl1pPr algn="ctr">
              <a:defRPr sz="6000" b="1" i="0" baseline="0">
                <a:solidFill>
                  <a:srgbClr val="FFFFFF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1pPr>
          </a:lstStyle>
          <a:p>
            <a:r>
              <a:rPr lang="en-US" dirty="0"/>
              <a:t>Thank You!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8B9FC9B-EF99-8D41-87D2-F5E139C0AB0F}"/>
              </a:ext>
            </a:extLst>
          </p:cNvPr>
          <p:cNvSpPr/>
          <p:nvPr userDrawn="1"/>
        </p:nvSpPr>
        <p:spPr>
          <a:xfrm>
            <a:off x="0" y="6158429"/>
            <a:ext cx="12188826" cy="69957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04E2501-7AD4-A146-AF74-F02167CF5568}"/>
              </a:ext>
            </a:extLst>
          </p:cNvPr>
          <p:cNvSpPr/>
          <p:nvPr userDrawn="1"/>
        </p:nvSpPr>
        <p:spPr>
          <a:xfrm>
            <a:off x="0" y="6158429"/>
            <a:ext cx="12188826" cy="87613"/>
          </a:xfrm>
          <a:prstGeom prst="rect">
            <a:avLst/>
          </a:prstGeom>
          <a:solidFill>
            <a:srgbClr val="383D3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695" tIns="22848" rIns="45695" bIns="22848" rtlCol="0" anchor="ctr"/>
          <a:lstStyle/>
          <a:p>
            <a:pPr algn="ctr"/>
            <a:endParaRPr lang="en-US" sz="13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DF16656-6525-8642-AA82-CA530EB46E91}"/>
              </a:ext>
            </a:extLst>
          </p:cNvPr>
          <p:cNvSpPr txBox="1"/>
          <p:nvPr userDrawn="1"/>
        </p:nvSpPr>
        <p:spPr>
          <a:xfrm>
            <a:off x="302561" y="6418573"/>
            <a:ext cx="241069" cy="20859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0085C3"/>
              </a:buClr>
            </a:pPr>
            <a:fld id="{58EC7406-F4CC-4ABF-902E-2AF4E70E5C0F}" type="slidenum">
              <a:rPr lang="en-US" sz="1400" b="0" smtClean="0">
                <a:solidFill>
                  <a:schemeClr val="bg1">
                    <a:lumMod val="95000"/>
                  </a:schemeClr>
                </a:solidFill>
                <a:latin typeface="Amazon Ember Light"/>
                <a:cs typeface="Amazon Ember Light"/>
              </a:rPr>
              <a:pPr algn="ctr">
                <a:lnSpc>
                  <a:spcPct val="90000"/>
                </a:lnSpc>
                <a:buClr>
                  <a:srgbClr val="0085C3"/>
                </a:buClr>
              </a:pPr>
              <a:t>‹#›</a:t>
            </a:fld>
            <a:endParaRPr lang="en-US" sz="1400" b="0" dirty="0">
              <a:solidFill>
                <a:schemeClr val="bg1">
                  <a:lumMod val="95000"/>
                </a:schemeClr>
              </a:solidFill>
              <a:latin typeface="Amazon Ember Light"/>
              <a:cs typeface="Amazon Ember Ligh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E3CD983-4326-1640-B018-27034187E01B}"/>
              </a:ext>
            </a:extLst>
          </p:cNvPr>
          <p:cNvSpPr/>
          <p:nvPr userDrawn="1"/>
        </p:nvSpPr>
        <p:spPr>
          <a:xfrm>
            <a:off x="694208" y="6395912"/>
            <a:ext cx="1463862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b="0" i="0" dirty="0">
                <a:solidFill>
                  <a:schemeClr val="bg1">
                    <a:lumMod val="95000"/>
                  </a:schemeClr>
                </a:solidFill>
                <a:effectLst/>
                <a:latin typeface="Amazon Ember"/>
                <a:ea typeface="Amazon Ember"/>
                <a:cs typeface="Amazon Ember"/>
              </a:rPr>
              <a:t>Amazon</a:t>
            </a:r>
            <a:r>
              <a:rPr lang="en-US" sz="1050" b="0" i="0" baseline="0" dirty="0">
                <a:solidFill>
                  <a:schemeClr val="bg1">
                    <a:lumMod val="95000"/>
                  </a:schemeClr>
                </a:solidFill>
                <a:effectLst/>
                <a:latin typeface="Amazon Ember"/>
                <a:ea typeface="Amazon Ember"/>
                <a:cs typeface="Amazon Ember"/>
              </a:rPr>
              <a:t> Confidential</a:t>
            </a:r>
            <a:endParaRPr lang="en-US" sz="1050" b="0" i="0" dirty="0">
              <a:solidFill>
                <a:schemeClr val="bg1">
                  <a:lumMod val="95000"/>
                </a:schemeClr>
              </a:solidFill>
              <a:latin typeface="Amazon Ember"/>
              <a:cs typeface="Amazon Ember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361553B-A03D-A54C-A926-1F920E5F24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138" y="6317947"/>
            <a:ext cx="2454623" cy="474263"/>
          </a:xfrm>
          <a:prstGeom prst="rect">
            <a:avLst/>
          </a:prstGeom>
        </p:spPr>
      </p:pic>
      <p:sp>
        <p:nvSpPr>
          <p:cNvPr id="35" name="Speech Bubble: Rectangle 26">
            <a:extLst>
              <a:ext uri="{FF2B5EF4-FFF2-40B4-BE49-F238E27FC236}">
                <a16:creationId xmlns:a16="http://schemas.microsoft.com/office/drawing/2014/main" id="{63383F62-FBD0-4C4B-87C7-74D34571B4AE}"/>
              </a:ext>
            </a:extLst>
          </p:cNvPr>
          <p:cNvSpPr/>
          <p:nvPr userDrawn="1"/>
        </p:nvSpPr>
        <p:spPr>
          <a:xfrm rot="5400000" flipV="1">
            <a:off x="7031103" y="-1449637"/>
            <a:ext cx="2185332" cy="5884333"/>
          </a:xfrm>
          <a:prstGeom prst="wedgeRectCallout">
            <a:avLst>
              <a:gd name="adj1" fmla="val 85260"/>
              <a:gd name="adj2" fmla="val -39439"/>
            </a:avLst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5760" tIns="228600" rIns="182780" bIns="182880" rtlCol="0" anchor="t"/>
          <a:lstStyle/>
          <a:p>
            <a:pPr defTabSz="456949"/>
            <a:endParaRPr lang="en-US" sz="2300" dirty="0">
              <a:solidFill>
                <a:schemeClr val="tx1">
                  <a:lumMod val="60000"/>
                  <a:lumOff val="40000"/>
                </a:schemeClr>
              </a:solidFill>
              <a:latin typeface="Amazon Ember Light"/>
              <a:cs typeface="Amazon Ember Light"/>
            </a:endParaRPr>
          </a:p>
        </p:txBody>
      </p:sp>
    </p:spTree>
    <p:extLst>
      <p:ext uri="{BB962C8B-B14F-4D97-AF65-F5344CB8AC3E}">
        <p14:creationId xmlns:p14="http://schemas.microsoft.com/office/powerpoint/2010/main" val="41465254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Imag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9"/>
          <p:cNvSpPr>
            <a:spLocks noGrp="1"/>
          </p:cNvSpPr>
          <p:nvPr>
            <p:ph type="pic" sz="quarter" idx="11" hasCustomPrompt="1"/>
          </p:nvPr>
        </p:nvSpPr>
        <p:spPr>
          <a:xfrm>
            <a:off x="3" y="0"/>
            <a:ext cx="12188825" cy="6858000"/>
          </a:xfrm>
          <a:prstGeom prst="rect">
            <a:avLst/>
          </a:prstGeom>
        </p:spPr>
        <p:txBody>
          <a:bodyPr vert="horz" lIns="45695" tIns="22848" rIns="45695" bIns="22848" anchor="ctr"/>
          <a:lstStyle>
            <a:lvl1pPr marL="0" indent="0" algn="ctr">
              <a:buFontTx/>
              <a:buNone/>
              <a:defRPr baseline="0"/>
            </a:lvl1pPr>
          </a:lstStyle>
          <a:p>
            <a:r>
              <a:rPr lang="en-US" dirty="0"/>
              <a:t>Click to insert a full page image</a:t>
            </a:r>
          </a:p>
          <a:p>
            <a:r>
              <a:rPr lang="en-US" dirty="0"/>
              <a:t>and add your color bar from the library on the last slide</a:t>
            </a:r>
          </a:p>
        </p:txBody>
      </p:sp>
    </p:spTree>
    <p:extLst>
      <p:ext uri="{BB962C8B-B14F-4D97-AF65-F5344CB8AC3E}">
        <p14:creationId xmlns:p14="http://schemas.microsoft.com/office/powerpoint/2010/main" val="4979320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 Page Image _Box Overl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9"/>
          <p:cNvSpPr>
            <a:spLocks noGrp="1"/>
          </p:cNvSpPr>
          <p:nvPr>
            <p:ph type="pic" sz="quarter" idx="11" hasCustomPrompt="1"/>
          </p:nvPr>
        </p:nvSpPr>
        <p:spPr>
          <a:xfrm>
            <a:off x="1" y="0"/>
            <a:ext cx="12188825" cy="6858000"/>
          </a:xfrm>
          <a:prstGeom prst="rect">
            <a:avLst/>
          </a:prstGeom>
        </p:spPr>
        <p:txBody>
          <a:bodyPr vert="horz" lIns="45695" tIns="22848" rIns="45695" bIns="22848" anchor="ctr"/>
          <a:lstStyle>
            <a:lvl1pPr marL="0" indent="0" algn="ctr">
              <a:buFontTx/>
              <a:buNone/>
              <a:defRPr sz="2800" baseline="0"/>
            </a:lvl1pPr>
          </a:lstStyle>
          <a:p>
            <a:r>
              <a:rPr lang="en-US" dirty="0"/>
              <a:t>Click to insert a full page</a:t>
            </a:r>
            <a:br>
              <a:rPr lang="en-US" dirty="0"/>
            </a:br>
            <a:r>
              <a:rPr lang="en-US" dirty="0"/>
              <a:t>image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8241129" y="2"/>
            <a:ext cx="3683106" cy="4670425"/>
          </a:xfrm>
          <a:prstGeom prst="rect">
            <a:avLst/>
          </a:prstGeom>
          <a:solidFill>
            <a:srgbClr val="0090C3"/>
          </a:solidFill>
        </p:spPr>
        <p:txBody>
          <a:bodyPr vert="horz" lIns="274320" rIns="274320" anchor="ctr" anchorCtr="0"/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>
                <a:solidFill>
                  <a:srgbClr val="FFFFFF"/>
                </a:solidFill>
              </a:defRPr>
            </a:lvl1pPr>
            <a:lvl2pPr marL="456971" indent="0">
              <a:spcAft>
                <a:spcPts val="0"/>
              </a:spcAft>
              <a:buFontTx/>
              <a:buNone/>
              <a:defRPr>
                <a:solidFill>
                  <a:srgbClr val="FFFFFF"/>
                </a:solidFill>
              </a:defRPr>
            </a:lvl2pPr>
            <a:lvl3pPr marL="913942" indent="0">
              <a:spcAft>
                <a:spcPts val="0"/>
              </a:spcAft>
              <a:buFontTx/>
              <a:buNone/>
              <a:defRPr>
                <a:solidFill>
                  <a:srgbClr val="FFFFFF"/>
                </a:solidFill>
              </a:defRPr>
            </a:lvl3pPr>
            <a:lvl4pPr marL="1370913" indent="0">
              <a:spcAft>
                <a:spcPts val="0"/>
              </a:spcAft>
              <a:buFontTx/>
              <a:buNone/>
              <a:defRPr>
                <a:solidFill>
                  <a:srgbClr val="FFFFFF"/>
                </a:solidFill>
              </a:defRPr>
            </a:lvl4pPr>
            <a:lvl5pPr marL="1827883" indent="0">
              <a:spcAft>
                <a:spcPts val="0"/>
              </a:spcAft>
              <a:buFontTx/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06207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 Page Imag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9"/>
          <p:cNvSpPr>
            <a:spLocks noGrp="1"/>
          </p:cNvSpPr>
          <p:nvPr>
            <p:ph type="pic" sz="quarter" idx="11" hasCustomPrompt="1"/>
          </p:nvPr>
        </p:nvSpPr>
        <p:spPr>
          <a:xfrm>
            <a:off x="4" y="0"/>
            <a:ext cx="12188825" cy="6858000"/>
          </a:xfrm>
          <a:prstGeom prst="rect">
            <a:avLst/>
          </a:prstGeom>
        </p:spPr>
        <p:txBody>
          <a:bodyPr vert="horz" lIns="45681" tIns="22840" rIns="45681" bIns="22840" anchor="ctr"/>
          <a:lstStyle>
            <a:lvl1pPr marL="0" indent="0" algn="ctr">
              <a:buFontTx/>
              <a:buNone/>
              <a:defRPr baseline="0"/>
            </a:lvl1pPr>
          </a:lstStyle>
          <a:p>
            <a:r>
              <a:rPr lang="en-US" dirty="0"/>
              <a:t>Click to insert a full page image</a:t>
            </a:r>
          </a:p>
          <a:p>
            <a:r>
              <a:rPr lang="en-US" dirty="0"/>
              <a:t>and add your color bar from the library on the last slide</a:t>
            </a:r>
          </a:p>
        </p:txBody>
      </p:sp>
    </p:spTree>
    <p:extLst>
      <p:ext uri="{BB962C8B-B14F-4D97-AF65-F5344CB8AC3E}">
        <p14:creationId xmlns:p14="http://schemas.microsoft.com/office/powerpoint/2010/main" val="3078959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" y="0"/>
            <a:ext cx="12188825" cy="6858000"/>
          </a:xfrm>
          <a:prstGeom prst="rect">
            <a:avLst/>
          </a:prstGeom>
          <a:solidFill>
            <a:srgbClr val="009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695" tIns="22848" rIns="45695" bIns="22848" rtlCol="0" anchor="ctr"/>
          <a:lstStyle/>
          <a:p>
            <a:pPr algn="ctr"/>
            <a:endParaRPr lang="en-US" sz="1300" dirty="0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826154" y="684866"/>
            <a:ext cx="10555017" cy="2520671"/>
          </a:xfrm>
          <a:prstGeom prst="rect">
            <a:avLst/>
          </a:prstGeom>
        </p:spPr>
        <p:txBody>
          <a:bodyPr vert="horz" anchor="b"/>
          <a:lstStyle>
            <a:lvl1pPr algn="ctr">
              <a:defRPr sz="6000" b="1" i="0">
                <a:solidFill>
                  <a:srgbClr val="FFFFFF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174824" y="3224236"/>
            <a:ext cx="5789379" cy="862272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2600" b="0" i="0" baseline="0">
                <a:solidFill>
                  <a:schemeClr val="tx1">
                    <a:lumMod val="20000"/>
                    <a:lumOff val="80000"/>
                  </a:schemeClr>
                </a:solidFill>
                <a:latin typeface="Amazon Ember Display Light" panose="020F0403020204020204" pitchFamily="34" charset="0"/>
                <a:ea typeface="Amazon Ember Display Light" panose="020F0403020204020204" pitchFamily="34" charset="0"/>
                <a:cs typeface="Amazon Ember Display Light" panose="020F0403020204020204" pitchFamily="34" charset="0"/>
              </a:defRPr>
            </a:lvl1pPr>
            <a:lvl2pPr marL="456971" indent="0">
              <a:buNone/>
              <a:defRPr>
                <a:solidFill>
                  <a:schemeClr val="tx1">
                    <a:lumMod val="20000"/>
                    <a:lumOff val="80000"/>
                  </a:schemeClr>
                </a:solidFill>
              </a:defRPr>
            </a:lvl2pPr>
            <a:lvl3pPr marL="913942" indent="0">
              <a:buNone/>
              <a:defRPr>
                <a:solidFill>
                  <a:schemeClr val="tx1">
                    <a:lumMod val="20000"/>
                    <a:lumOff val="80000"/>
                  </a:schemeClr>
                </a:solidFill>
              </a:defRPr>
            </a:lvl3pPr>
            <a:lvl4pPr marL="1370913" indent="0">
              <a:buNone/>
              <a:defRPr>
                <a:solidFill>
                  <a:schemeClr val="tx1">
                    <a:lumMod val="20000"/>
                    <a:lumOff val="80000"/>
                  </a:schemeClr>
                </a:solidFill>
              </a:defRPr>
            </a:lvl4pPr>
            <a:lvl5pPr marL="1827883" indent="0">
              <a:buNone/>
              <a:defRPr>
                <a:solidFill>
                  <a:schemeClr val="tx1">
                    <a:lumMod val="20000"/>
                    <a:lumOff val="8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date and or subtitle</a:t>
            </a:r>
          </a:p>
        </p:txBody>
      </p:sp>
    </p:spTree>
    <p:extLst>
      <p:ext uri="{BB962C8B-B14F-4D97-AF65-F5344CB8AC3E}">
        <p14:creationId xmlns:p14="http://schemas.microsoft.com/office/powerpoint/2010/main" val="1323335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" y="0"/>
            <a:ext cx="121888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695" tIns="22848" rIns="45695" bIns="22848" rtlCol="0" anchor="ctr"/>
          <a:lstStyle/>
          <a:p>
            <a:pPr algn="ctr"/>
            <a:endParaRPr lang="en-US" sz="1300" dirty="0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826154" y="684866"/>
            <a:ext cx="10555017" cy="2520671"/>
          </a:xfrm>
          <a:prstGeom prst="rect">
            <a:avLst/>
          </a:prstGeom>
        </p:spPr>
        <p:txBody>
          <a:bodyPr vert="horz" anchor="b"/>
          <a:lstStyle>
            <a:lvl1pPr algn="ctr">
              <a:defRPr sz="6000" b="1" i="0">
                <a:solidFill>
                  <a:srgbClr val="383D3B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174824" y="3224236"/>
            <a:ext cx="5789379" cy="862272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2600" b="0" i="0" baseline="0">
                <a:solidFill>
                  <a:schemeClr val="accent6">
                    <a:lumMod val="60000"/>
                    <a:lumOff val="40000"/>
                  </a:schemeClr>
                </a:solidFill>
                <a:latin typeface="Amazon Ember Display Light" panose="020F0403020204020204" pitchFamily="34" charset="0"/>
                <a:ea typeface="Amazon Ember Display Light" panose="020F0403020204020204" pitchFamily="34" charset="0"/>
                <a:cs typeface="Amazon Ember Display Light" panose="020F0403020204020204" pitchFamily="34" charset="0"/>
              </a:defRPr>
            </a:lvl1pPr>
            <a:lvl2pPr marL="456971" indent="0">
              <a:buNone/>
              <a:defRPr>
                <a:solidFill>
                  <a:schemeClr val="tx1">
                    <a:lumMod val="20000"/>
                    <a:lumOff val="80000"/>
                  </a:schemeClr>
                </a:solidFill>
              </a:defRPr>
            </a:lvl2pPr>
            <a:lvl3pPr marL="913942" indent="0">
              <a:buNone/>
              <a:defRPr>
                <a:solidFill>
                  <a:schemeClr val="tx1">
                    <a:lumMod val="20000"/>
                    <a:lumOff val="80000"/>
                  </a:schemeClr>
                </a:solidFill>
              </a:defRPr>
            </a:lvl3pPr>
            <a:lvl4pPr marL="1370913" indent="0">
              <a:buNone/>
              <a:defRPr>
                <a:solidFill>
                  <a:schemeClr val="tx1">
                    <a:lumMod val="20000"/>
                    <a:lumOff val="80000"/>
                  </a:schemeClr>
                </a:solidFill>
              </a:defRPr>
            </a:lvl4pPr>
            <a:lvl5pPr marL="1827883" indent="0">
              <a:buNone/>
              <a:defRPr>
                <a:solidFill>
                  <a:schemeClr val="tx1">
                    <a:lumMod val="20000"/>
                    <a:lumOff val="8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date and or subtitle</a:t>
            </a:r>
          </a:p>
        </p:txBody>
      </p:sp>
    </p:spTree>
    <p:extLst>
      <p:ext uri="{BB962C8B-B14F-4D97-AF65-F5344CB8AC3E}">
        <p14:creationId xmlns:p14="http://schemas.microsoft.com/office/powerpoint/2010/main" val="2290200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y Future Divider">
    <p:bg>
      <p:bgPr>
        <a:solidFill>
          <a:srgbClr val="0090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826154" y="684866"/>
            <a:ext cx="10555017" cy="2520671"/>
          </a:xfrm>
          <a:prstGeom prst="rect">
            <a:avLst/>
          </a:prstGeom>
        </p:spPr>
        <p:txBody>
          <a:bodyPr vert="horz" anchor="b"/>
          <a:lstStyle>
            <a:lvl1pPr algn="ctr">
              <a:defRPr sz="6000" b="1" i="0" baseline="0">
                <a:solidFill>
                  <a:srgbClr val="FFFFFF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1pPr>
          </a:lstStyle>
          <a:p>
            <a:r>
              <a:rPr lang="en-US" dirty="0"/>
              <a:t>I am the Triton slide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9B73B51-7533-9040-AF33-60330B1F43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8032" y="4317953"/>
            <a:ext cx="1741812" cy="174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620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with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2640CE5-69AF-5145-B23B-F902C53EEF99}"/>
              </a:ext>
            </a:extLst>
          </p:cNvPr>
          <p:cNvSpPr/>
          <p:nvPr userDrawn="1"/>
        </p:nvSpPr>
        <p:spPr>
          <a:xfrm>
            <a:off x="0" y="6158429"/>
            <a:ext cx="12188826" cy="699573"/>
          </a:xfrm>
          <a:prstGeom prst="rect">
            <a:avLst/>
          </a:prstGeom>
          <a:solidFill>
            <a:srgbClr val="009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00"/>
          </a:p>
        </p:txBody>
      </p:sp>
      <p:sp>
        <p:nvSpPr>
          <p:cNvPr id="29" name="Title 1"/>
          <p:cNvSpPr>
            <a:spLocks noGrp="1"/>
          </p:cNvSpPr>
          <p:nvPr>
            <p:ph type="title" hasCustomPrompt="1"/>
          </p:nvPr>
        </p:nvSpPr>
        <p:spPr>
          <a:xfrm>
            <a:off x="695916" y="295897"/>
            <a:ext cx="10867927" cy="987472"/>
          </a:xfrm>
          <a:prstGeom prst="rect">
            <a:avLst/>
          </a:prstGeom>
        </p:spPr>
        <p:txBody>
          <a:bodyPr vert="horz" anchor="ctr"/>
          <a:lstStyle>
            <a:lvl1pPr>
              <a:lnSpc>
                <a:spcPct val="80000"/>
              </a:lnSpc>
              <a:defRPr b="0" i="0" baseline="0"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0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631912" y="1355274"/>
            <a:ext cx="8931931" cy="4599628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00000"/>
              </a:lnSpc>
              <a:spcBef>
                <a:spcPts val="800"/>
              </a:spcBef>
              <a:buFontTx/>
              <a:buNone/>
              <a:defRPr b="0" i="0" baseline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1pPr>
            <a:lvl2pPr marL="456971" indent="0">
              <a:spcBef>
                <a:spcPts val="800"/>
              </a:spcBef>
              <a:buFontTx/>
              <a:buNone/>
              <a:defRPr/>
            </a:lvl2pPr>
            <a:lvl3pPr marL="913942" indent="0">
              <a:spcBef>
                <a:spcPts val="800"/>
              </a:spcBef>
              <a:buFontTx/>
              <a:buNone/>
              <a:defRPr/>
            </a:lvl3pPr>
            <a:lvl4pPr marL="1599399" indent="-228486">
              <a:buFont typeface="Lucida Grande"/>
              <a:buChar char="-"/>
              <a:defRPr/>
            </a:lvl4pPr>
            <a:lvl5pPr marL="2056370" indent="-228486">
              <a:buFont typeface="Lucida Grande"/>
              <a:buChar char="-"/>
              <a:defRPr/>
            </a:lvl5pPr>
          </a:lstStyle>
          <a:p>
            <a:pPr lvl="0"/>
            <a:r>
              <a:rPr lang="en-US" dirty="0"/>
              <a:t>Click to edit text without bullets</a:t>
            </a:r>
          </a:p>
        </p:txBody>
      </p:sp>
      <p:sp>
        <p:nvSpPr>
          <p:cNvPr id="39" name="Rectangle 38"/>
          <p:cNvSpPr/>
          <p:nvPr userDrawn="1"/>
        </p:nvSpPr>
        <p:spPr>
          <a:xfrm>
            <a:off x="0" y="6158429"/>
            <a:ext cx="12188826" cy="87613"/>
          </a:xfrm>
          <a:prstGeom prst="rect">
            <a:avLst/>
          </a:prstGeom>
          <a:solidFill>
            <a:srgbClr val="383D3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695" tIns="22848" rIns="45695" bIns="22848" rtlCol="0" anchor="ctr"/>
          <a:lstStyle/>
          <a:p>
            <a:pPr algn="ctr"/>
            <a:endParaRPr lang="en-US" sz="1300"/>
          </a:p>
        </p:txBody>
      </p:sp>
      <p:sp>
        <p:nvSpPr>
          <p:cNvPr id="53" name="TextBox 52"/>
          <p:cNvSpPr txBox="1"/>
          <p:nvPr userDrawn="1"/>
        </p:nvSpPr>
        <p:spPr>
          <a:xfrm>
            <a:off x="302561" y="6418573"/>
            <a:ext cx="241069" cy="20859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0085C3"/>
              </a:buClr>
            </a:pPr>
            <a:fld id="{58EC7406-F4CC-4ABF-902E-2AF4E70E5C0F}" type="slidenum">
              <a:rPr lang="en-US" sz="1400" b="0" smtClean="0">
                <a:solidFill>
                  <a:schemeClr val="bg1">
                    <a:lumMod val="95000"/>
                  </a:schemeClr>
                </a:solidFill>
                <a:latin typeface="Amazon Ember Light"/>
                <a:cs typeface="Amazon Ember Light"/>
              </a:rPr>
              <a:pPr algn="ctr">
                <a:lnSpc>
                  <a:spcPct val="90000"/>
                </a:lnSpc>
                <a:buClr>
                  <a:srgbClr val="0085C3"/>
                </a:buClr>
              </a:pPr>
              <a:t>‹#›</a:t>
            </a:fld>
            <a:endParaRPr lang="en-US" sz="1400" b="0" dirty="0">
              <a:solidFill>
                <a:schemeClr val="bg1">
                  <a:lumMod val="95000"/>
                </a:schemeClr>
              </a:solidFill>
              <a:latin typeface="Amazon Ember Light"/>
              <a:cs typeface="Amazon Ember Light"/>
            </a:endParaRPr>
          </a:p>
        </p:txBody>
      </p:sp>
      <p:sp>
        <p:nvSpPr>
          <p:cNvPr id="56" name="Rectangle 55"/>
          <p:cNvSpPr/>
          <p:nvPr userDrawn="1"/>
        </p:nvSpPr>
        <p:spPr>
          <a:xfrm>
            <a:off x="694208" y="6395912"/>
            <a:ext cx="1463862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b="0" i="0" dirty="0">
                <a:solidFill>
                  <a:schemeClr val="bg1">
                    <a:lumMod val="95000"/>
                  </a:schemeClr>
                </a:solidFill>
                <a:effectLst/>
                <a:latin typeface="Amazon Ember"/>
                <a:ea typeface="Amazon Ember"/>
                <a:cs typeface="Amazon Ember"/>
              </a:rPr>
              <a:t>Amazon</a:t>
            </a:r>
            <a:r>
              <a:rPr lang="en-US" sz="1050" b="0" i="0" baseline="0" dirty="0">
                <a:solidFill>
                  <a:schemeClr val="bg1">
                    <a:lumMod val="95000"/>
                  </a:schemeClr>
                </a:solidFill>
                <a:effectLst/>
                <a:latin typeface="Amazon Ember"/>
                <a:ea typeface="Amazon Ember"/>
                <a:cs typeface="Amazon Ember"/>
              </a:rPr>
              <a:t> Confidential</a:t>
            </a:r>
            <a:endParaRPr lang="en-US" sz="1050" b="0" i="0" dirty="0">
              <a:solidFill>
                <a:schemeClr val="bg1">
                  <a:lumMod val="95000"/>
                </a:schemeClr>
              </a:solidFill>
              <a:latin typeface="Amazon Ember"/>
              <a:cs typeface="Amazon Ember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F38B1E5-A810-2046-B2A9-489F9DED7C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138" y="6317947"/>
            <a:ext cx="2454623" cy="474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256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1"/>
          <p:cNvSpPr>
            <a:spLocks noGrp="1"/>
          </p:cNvSpPr>
          <p:nvPr>
            <p:ph type="title" hasCustomPrompt="1"/>
          </p:nvPr>
        </p:nvSpPr>
        <p:spPr>
          <a:xfrm>
            <a:off x="695914" y="295897"/>
            <a:ext cx="10894666" cy="987472"/>
          </a:xfrm>
          <a:prstGeom prst="rect">
            <a:avLst/>
          </a:prstGeom>
        </p:spPr>
        <p:txBody>
          <a:bodyPr vert="horz" anchor="ctr"/>
          <a:lstStyle>
            <a:lvl1pPr>
              <a:lnSpc>
                <a:spcPct val="80000"/>
              </a:lnSpc>
              <a:defRPr b="0" i="0" baseline="0"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2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438400" y="1310105"/>
            <a:ext cx="9138812" cy="4599628"/>
          </a:xfrm>
          <a:prstGeom prst="rect">
            <a:avLst/>
          </a:prstGeom>
        </p:spPr>
        <p:txBody>
          <a:bodyPr vert="horz"/>
          <a:lstStyle>
            <a:lvl1pPr>
              <a:lnSpc>
                <a:spcPct val="100000"/>
              </a:lnSpc>
              <a:spcBef>
                <a:spcPts val="800"/>
              </a:spcBef>
              <a:defRPr b="0" i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1pPr>
            <a:lvl2pPr marL="685457" indent="-228486">
              <a:lnSpc>
                <a:spcPct val="100000"/>
              </a:lnSpc>
              <a:spcBef>
                <a:spcPts val="800"/>
              </a:spcBef>
              <a:buFont typeface="Wingdings" charset="2"/>
              <a:buChar char="§"/>
              <a:defRPr b="0" i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2pPr>
            <a:lvl3pPr marL="1142428" indent="-228486">
              <a:lnSpc>
                <a:spcPct val="100000"/>
              </a:lnSpc>
              <a:spcBef>
                <a:spcPts val="800"/>
              </a:spcBef>
              <a:buFont typeface="Lucida Grande"/>
              <a:buChar char="-"/>
              <a:defRPr b="0" i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3pPr>
            <a:lvl4pPr marL="1599399" indent="-228486">
              <a:buFont typeface="Lucida Grande"/>
              <a:buChar char="-"/>
              <a:defRPr/>
            </a:lvl4pPr>
            <a:lvl5pPr marL="2056370" indent="-228486">
              <a:buFont typeface="Lucida Grande"/>
              <a:buChar char="-"/>
              <a:defRPr/>
            </a:lvl5pPr>
          </a:lstStyle>
          <a:p>
            <a:pPr lvl="0"/>
            <a:r>
              <a:rPr lang="en-US" dirty="0"/>
              <a:t>Click to edit text with bullets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6529C28-F0B7-564E-B2DF-EF91007C751C}"/>
              </a:ext>
            </a:extLst>
          </p:cNvPr>
          <p:cNvSpPr/>
          <p:nvPr userDrawn="1"/>
        </p:nvSpPr>
        <p:spPr>
          <a:xfrm>
            <a:off x="0" y="6158429"/>
            <a:ext cx="12188826" cy="699573"/>
          </a:xfrm>
          <a:prstGeom prst="rect">
            <a:avLst/>
          </a:prstGeom>
          <a:solidFill>
            <a:srgbClr val="009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92E37C0-ABB0-CD4C-8AC5-54B941C6761C}"/>
              </a:ext>
            </a:extLst>
          </p:cNvPr>
          <p:cNvSpPr/>
          <p:nvPr userDrawn="1"/>
        </p:nvSpPr>
        <p:spPr>
          <a:xfrm>
            <a:off x="0" y="6158429"/>
            <a:ext cx="12188826" cy="87613"/>
          </a:xfrm>
          <a:prstGeom prst="rect">
            <a:avLst/>
          </a:prstGeom>
          <a:solidFill>
            <a:srgbClr val="383D3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695" tIns="22848" rIns="45695" bIns="22848" rtlCol="0" anchor="ctr"/>
          <a:lstStyle/>
          <a:p>
            <a:pPr algn="ctr"/>
            <a:endParaRPr lang="en-US" sz="13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C84D9EB-6F3A-4D40-9DDC-2257AB2FC76A}"/>
              </a:ext>
            </a:extLst>
          </p:cNvPr>
          <p:cNvSpPr txBox="1"/>
          <p:nvPr userDrawn="1"/>
        </p:nvSpPr>
        <p:spPr>
          <a:xfrm>
            <a:off x="302561" y="6418573"/>
            <a:ext cx="241069" cy="20859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0085C3"/>
              </a:buClr>
            </a:pPr>
            <a:fld id="{58EC7406-F4CC-4ABF-902E-2AF4E70E5C0F}" type="slidenum">
              <a:rPr lang="en-US" sz="1400" b="0" smtClean="0">
                <a:solidFill>
                  <a:schemeClr val="bg1">
                    <a:lumMod val="95000"/>
                  </a:schemeClr>
                </a:solidFill>
                <a:latin typeface="Amazon Ember Light"/>
                <a:cs typeface="Amazon Ember Light"/>
              </a:rPr>
              <a:pPr algn="ctr">
                <a:lnSpc>
                  <a:spcPct val="90000"/>
                </a:lnSpc>
                <a:buClr>
                  <a:srgbClr val="0085C3"/>
                </a:buClr>
              </a:pPr>
              <a:t>‹#›</a:t>
            </a:fld>
            <a:endParaRPr lang="en-US" sz="1400" b="0" dirty="0">
              <a:solidFill>
                <a:schemeClr val="bg1">
                  <a:lumMod val="95000"/>
                </a:schemeClr>
              </a:solidFill>
              <a:latin typeface="Amazon Ember Light"/>
              <a:cs typeface="Amazon Ember Light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24D9A4E-4F60-5E40-A5FF-13E5C6E452D8}"/>
              </a:ext>
            </a:extLst>
          </p:cNvPr>
          <p:cNvSpPr/>
          <p:nvPr userDrawn="1"/>
        </p:nvSpPr>
        <p:spPr>
          <a:xfrm>
            <a:off x="694208" y="6395912"/>
            <a:ext cx="1463862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b="0" i="0" dirty="0">
                <a:solidFill>
                  <a:schemeClr val="bg1">
                    <a:lumMod val="95000"/>
                  </a:schemeClr>
                </a:solidFill>
                <a:effectLst/>
                <a:latin typeface="Amazon Ember"/>
                <a:ea typeface="Amazon Ember"/>
                <a:cs typeface="Amazon Ember"/>
              </a:rPr>
              <a:t>Amazon</a:t>
            </a:r>
            <a:r>
              <a:rPr lang="en-US" sz="1050" b="0" i="0" baseline="0" dirty="0">
                <a:solidFill>
                  <a:schemeClr val="bg1">
                    <a:lumMod val="95000"/>
                  </a:schemeClr>
                </a:solidFill>
                <a:effectLst/>
                <a:latin typeface="Amazon Ember"/>
                <a:ea typeface="Amazon Ember"/>
                <a:cs typeface="Amazon Ember"/>
              </a:rPr>
              <a:t> Confidential</a:t>
            </a:r>
            <a:endParaRPr lang="en-US" sz="1050" b="0" i="0" dirty="0">
              <a:solidFill>
                <a:schemeClr val="bg1">
                  <a:lumMod val="95000"/>
                </a:schemeClr>
              </a:solidFill>
              <a:latin typeface="Amazon Ember"/>
              <a:cs typeface="Amazon Ember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C538EDC-D6AA-AA49-9FC9-3A9A3CABCB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138" y="6317947"/>
            <a:ext cx="2454623" cy="474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178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7353515" y="2"/>
            <a:ext cx="4835311" cy="6156607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916" y="295897"/>
            <a:ext cx="6517060" cy="987472"/>
          </a:xfrm>
          <a:prstGeom prst="rect">
            <a:avLst/>
          </a:prstGeom>
        </p:spPr>
        <p:txBody>
          <a:bodyPr vert="horz" anchor="ctr"/>
          <a:lstStyle>
            <a:lvl1pPr>
              <a:lnSpc>
                <a:spcPct val="80000"/>
              </a:lnSpc>
              <a:defRPr b="0" i="0" baseline="0"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394596" y="1310105"/>
            <a:ext cx="4835312" cy="4599628"/>
          </a:xfrm>
          <a:prstGeom prst="rect">
            <a:avLst/>
          </a:prstGeom>
        </p:spPr>
        <p:txBody>
          <a:bodyPr vert="horz"/>
          <a:lstStyle>
            <a:lvl1pPr>
              <a:lnSpc>
                <a:spcPct val="100000"/>
              </a:lnSpc>
              <a:spcBef>
                <a:spcPts val="800"/>
              </a:spcBef>
              <a:defRPr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1pPr>
            <a:lvl2pPr marL="685457" indent="-228486">
              <a:lnSpc>
                <a:spcPct val="100000"/>
              </a:lnSpc>
              <a:spcBef>
                <a:spcPts val="800"/>
              </a:spcBef>
              <a:buFont typeface="Wingdings" charset="2"/>
              <a:buChar char="§"/>
              <a:defRPr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2pPr>
            <a:lvl3pPr marL="1142428" indent="-228486">
              <a:lnSpc>
                <a:spcPct val="100000"/>
              </a:lnSpc>
              <a:spcBef>
                <a:spcPts val="800"/>
              </a:spcBef>
              <a:buFont typeface="Lucida Grande"/>
              <a:buChar char="-"/>
              <a:defRPr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3pPr>
            <a:lvl4pPr marL="1599399" indent="-228486">
              <a:buFont typeface="Lucida Grande"/>
              <a:buChar char="-"/>
              <a:defRPr/>
            </a:lvl4pPr>
            <a:lvl5pPr marL="2056370" indent="-228486">
              <a:buFont typeface="Lucida Grande"/>
              <a:buChar char="-"/>
              <a:defRPr/>
            </a:lvl5pPr>
          </a:lstStyle>
          <a:p>
            <a:pPr lvl="0"/>
            <a:r>
              <a:rPr lang="en-US" dirty="0"/>
              <a:t>Click to edit text with bullets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71AAA5B-57C7-AB4E-B4E2-7F8D01BFA210}"/>
              </a:ext>
            </a:extLst>
          </p:cNvPr>
          <p:cNvSpPr/>
          <p:nvPr userDrawn="1"/>
        </p:nvSpPr>
        <p:spPr>
          <a:xfrm>
            <a:off x="0" y="6158429"/>
            <a:ext cx="12188826" cy="699573"/>
          </a:xfrm>
          <a:prstGeom prst="rect">
            <a:avLst/>
          </a:prstGeom>
          <a:solidFill>
            <a:srgbClr val="009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6BEF010-B241-5046-BF9B-7BB36BB61C61}"/>
              </a:ext>
            </a:extLst>
          </p:cNvPr>
          <p:cNvSpPr/>
          <p:nvPr userDrawn="1"/>
        </p:nvSpPr>
        <p:spPr>
          <a:xfrm>
            <a:off x="0" y="6158429"/>
            <a:ext cx="12188826" cy="87613"/>
          </a:xfrm>
          <a:prstGeom prst="rect">
            <a:avLst/>
          </a:prstGeom>
          <a:solidFill>
            <a:srgbClr val="383D3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695" tIns="22848" rIns="45695" bIns="22848" rtlCol="0" anchor="ctr"/>
          <a:lstStyle/>
          <a:p>
            <a:pPr algn="ctr"/>
            <a:endParaRPr lang="en-US" sz="13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1B10552-7870-F242-A30E-453F51FF24C6}"/>
              </a:ext>
            </a:extLst>
          </p:cNvPr>
          <p:cNvSpPr txBox="1"/>
          <p:nvPr userDrawn="1"/>
        </p:nvSpPr>
        <p:spPr>
          <a:xfrm>
            <a:off x="302561" y="6418573"/>
            <a:ext cx="241069" cy="20859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0085C3"/>
              </a:buClr>
            </a:pPr>
            <a:fld id="{58EC7406-F4CC-4ABF-902E-2AF4E70E5C0F}" type="slidenum">
              <a:rPr lang="en-US" sz="1400" b="0" smtClean="0">
                <a:solidFill>
                  <a:schemeClr val="bg1">
                    <a:lumMod val="95000"/>
                  </a:schemeClr>
                </a:solidFill>
                <a:latin typeface="Amazon Ember Light"/>
                <a:cs typeface="Amazon Ember Light"/>
              </a:rPr>
              <a:pPr algn="ctr">
                <a:lnSpc>
                  <a:spcPct val="90000"/>
                </a:lnSpc>
                <a:buClr>
                  <a:srgbClr val="0085C3"/>
                </a:buClr>
              </a:pPr>
              <a:t>‹#›</a:t>
            </a:fld>
            <a:endParaRPr lang="en-US" sz="1400" b="0" dirty="0">
              <a:solidFill>
                <a:schemeClr val="bg1">
                  <a:lumMod val="95000"/>
                </a:schemeClr>
              </a:solidFill>
              <a:latin typeface="Amazon Ember Light"/>
              <a:cs typeface="Amazon Ember Light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6047EF4-2632-F446-BD46-9BE40FB25A51}"/>
              </a:ext>
            </a:extLst>
          </p:cNvPr>
          <p:cNvSpPr/>
          <p:nvPr userDrawn="1"/>
        </p:nvSpPr>
        <p:spPr>
          <a:xfrm>
            <a:off x="694208" y="6395912"/>
            <a:ext cx="1463862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b="0" i="0" dirty="0">
                <a:solidFill>
                  <a:schemeClr val="bg1">
                    <a:lumMod val="95000"/>
                  </a:schemeClr>
                </a:solidFill>
                <a:effectLst/>
                <a:latin typeface="Amazon Ember"/>
                <a:ea typeface="Amazon Ember"/>
                <a:cs typeface="Amazon Ember"/>
              </a:rPr>
              <a:t>Amazon</a:t>
            </a:r>
            <a:r>
              <a:rPr lang="en-US" sz="1050" b="0" i="0" baseline="0" dirty="0">
                <a:solidFill>
                  <a:schemeClr val="bg1">
                    <a:lumMod val="95000"/>
                  </a:schemeClr>
                </a:solidFill>
                <a:effectLst/>
                <a:latin typeface="Amazon Ember"/>
                <a:ea typeface="Amazon Ember"/>
                <a:cs typeface="Amazon Ember"/>
              </a:rPr>
              <a:t> Confidential</a:t>
            </a:r>
            <a:endParaRPr lang="en-US" sz="1050" b="0" i="0" dirty="0">
              <a:solidFill>
                <a:schemeClr val="bg1">
                  <a:lumMod val="95000"/>
                </a:schemeClr>
              </a:solidFill>
              <a:latin typeface="Amazon Ember"/>
              <a:cs typeface="Amazon Ember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2B2746B-50BE-1C46-B466-7C7FF0D1EE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138" y="6317947"/>
            <a:ext cx="2454623" cy="474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986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7426325" y="4"/>
            <a:ext cx="4762500" cy="3033889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7426325" y="3118556"/>
            <a:ext cx="4762500" cy="297134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Title 1"/>
          <p:cNvSpPr>
            <a:spLocks noGrp="1"/>
          </p:cNvSpPr>
          <p:nvPr>
            <p:ph type="title" hasCustomPrompt="1"/>
          </p:nvPr>
        </p:nvSpPr>
        <p:spPr>
          <a:xfrm>
            <a:off x="695916" y="295897"/>
            <a:ext cx="6517060" cy="987472"/>
          </a:xfrm>
          <a:prstGeom prst="rect">
            <a:avLst/>
          </a:prstGeom>
        </p:spPr>
        <p:txBody>
          <a:bodyPr vert="horz" anchor="ctr"/>
          <a:lstStyle>
            <a:lvl1pPr>
              <a:lnSpc>
                <a:spcPct val="80000"/>
              </a:lnSpc>
              <a:defRPr b="0" i="0" baseline="0"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450476" y="1310105"/>
            <a:ext cx="4762500" cy="4599628"/>
          </a:xfrm>
          <a:prstGeom prst="rect">
            <a:avLst/>
          </a:prstGeom>
        </p:spPr>
        <p:txBody>
          <a:bodyPr vert="horz"/>
          <a:lstStyle>
            <a:lvl1pPr>
              <a:lnSpc>
                <a:spcPct val="100000"/>
              </a:lnSpc>
              <a:spcBef>
                <a:spcPts val="800"/>
              </a:spcBef>
              <a:defRPr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1pPr>
            <a:lvl2pPr marL="685457" indent="-228486">
              <a:lnSpc>
                <a:spcPct val="100000"/>
              </a:lnSpc>
              <a:spcBef>
                <a:spcPts val="800"/>
              </a:spcBef>
              <a:buFont typeface="Wingdings" charset="2"/>
              <a:buChar char="§"/>
              <a:defRPr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2pPr>
            <a:lvl3pPr marL="1142428" indent="-228486">
              <a:lnSpc>
                <a:spcPct val="100000"/>
              </a:lnSpc>
              <a:spcBef>
                <a:spcPts val="800"/>
              </a:spcBef>
              <a:buFont typeface="Lucida Grande"/>
              <a:buChar char="-"/>
              <a:defRPr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3pPr>
            <a:lvl4pPr marL="1599399" indent="-228486">
              <a:buFont typeface="Lucida Grande"/>
              <a:buChar char="-"/>
              <a:defRPr/>
            </a:lvl4pPr>
            <a:lvl5pPr marL="2056370" indent="-228486">
              <a:buFont typeface="Lucida Grande"/>
              <a:buChar char="-"/>
              <a:defRPr/>
            </a:lvl5pPr>
          </a:lstStyle>
          <a:p>
            <a:pPr lvl="0"/>
            <a:r>
              <a:rPr lang="en-US" dirty="0"/>
              <a:t>Click to edit text with bullets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147A5A8-053E-9D43-83FE-B6F1C9697EAB}"/>
              </a:ext>
            </a:extLst>
          </p:cNvPr>
          <p:cNvSpPr/>
          <p:nvPr userDrawn="1"/>
        </p:nvSpPr>
        <p:spPr>
          <a:xfrm>
            <a:off x="0" y="6158429"/>
            <a:ext cx="12188826" cy="699573"/>
          </a:xfrm>
          <a:prstGeom prst="rect">
            <a:avLst/>
          </a:prstGeom>
          <a:solidFill>
            <a:srgbClr val="009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E04DA8-C702-ED46-AD2B-E10449F87330}"/>
              </a:ext>
            </a:extLst>
          </p:cNvPr>
          <p:cNvSpPr/>
          <p:nvPr userDrawn="1"/>
        </p:nvSpPr>
        <p:spPr>
          <a:xfrm>
            <a:off x="0" y="6158429"/>
            <a:ext cx="12188826" cy="87613"/>
          </a:xfrm>
          <a:prstGeom prst="rect">
            <a:avLst/>
          </a:prstGeom>
          <a:solidFill>
            <a:srgbClr val="383D3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695" tIns="22848" rIns="45695" bIns="22848" rtlCol="0" anchor="ctr"/>
          <a:lstStyle/>
          <a:p>
            <a:pPr algn="ctr"/>
            <a:endParaRPr lang="en-US" sz="130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B6D3649-3EEF-7B4E-9110-93C91DE6EA26}"/>
              </a:ext>
            </a:extLst>
          </p:cNvPr>
          <p:cNvSpPr txBox="1"/>
          <p:nvPr userDrawn="1"/>
        </p:nvSpPr>
        <p:spPr>
          <a:xfrm>
            <a:off x="302561" y="6418573"/>
            <a:ext cx="241069" cy="20859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0085C3"/>
              </a:buClr>
            </a:pPr>
            <a:fld id="{58EC7406-F4CC-4ABF-902E-2AF4E70E5C0F}" type="slidenum">
              <a:rPr lang="en-US" sz="1400" b="0" smtClean="0">
                <a:solidFill>
                  <a:schemeClr val="bg1">
                    <a:lumMod val="95000"/>
                  </a:schemeClr>
                </a:solidFill>
                <a:latin typeface="Amazon Ember Light"/>
                <a:cs typeface="Amazon Ember Light"/>
              </a:rPr>
              <a:pPr algn="ctr">
                <a:lnSpc>
                  <a:spcPct val="90000"/>
                </a:lnSpc>
                <a:buClr>
                  <a:srgbClr val="0085C3"/>
                </a:buClr>
              </a:pPr>
              <a:t>‹#›</a:t>
            </a:fld>
            <a:endParaRPr lang="en-US" sz="1400" b="0" dirty="0">
              <a:solidFill>
                <a:schemeClr val="bg1">
                  <a:lumMod val="95000"/>
                </a:schemeClr>
              </a:solidFill>
              <a:latin typeface="Amazon Ember Light"/>
              <a:cs typeface="Amazon Ember Light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0AE7E6E-25CA-CB43-AF7C-A9DB623026E2}"/>
              </a:ext>
            </a:extLst>
          </p:cNvPr>
          <p:cNvSpPr/>
          <p:nvPr userDrawn="1"/>
        </p:nvSpPr>
        <p:spPr>
          <a:xfrm>
            <a:off x="694208" y="6395912"/>
            <a:ext cx="1463862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b="0" i="0" dirty="0">
                <a:solidFill>
                  <a:schemeClr val="bg1">
                    <a:lumMod val="95000"/>
                  </a:schemeClr>
                </a:solidFill>
                <a:effectLst/>
                <a:latin typeface="Amazon Ember"/>
                <a:ea typeface="Amazon Ember"/>
                <a:cs typeface="Amazon Ember"/>
              </a:rPr>
              <a:t>Amazon</a:t>
            </a:r>
            <a:r>
              <a:rPr lang="en-US" sz="1050" b="0" i="0" baseline="0" dirty="0">
                <a:solidFill>
                  <a:schemeClr val="bg1">
                    <a:lumMod val="95000"/>
                  </a:schemeClr>
                </a:solidFill>
                <a:effectLst/>
                <a:latin typeface="Amazon Ember"/>
                <a:ea typeface="Amazon Ember"/>
                <a:cs typeface="Amazon Ember"/>
              </a:rPr>
              <a:t> Confidential</a:t>
            </a:r>
            <a:endParaRPr lang="en-US" sz="1050" b="0" i="0" dirty="0">
              <a:solidFill>
                <a:schemeClr val="bg1">
                  <a:lumMod val="95000"/>
                </a:schemeClr>
              </a:solidFill>
              <a:latin typeface="Amazon Ember"/>
              <a:cs typeface="Amazon Ember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77EB343A-D7A1-2945-A1E5-302F77F71C4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138" y="6317947"/>
            <a:ext cx="2454623" cy="474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129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lkbox Callou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7426325" y="6614"/>
            <a:ext cx="4762500" cy="6150594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57145" y="1199448"/>
            <a:ext cx="4219344" cy="4346223"/>
          </a:xfrm>
          <a:prstGeom prst="rect">
            <a:avLst/>
          </a:prstGeom>
        </p:spPr>
        <p:txBody>
          <a:bodyPr vert="horz" anchor="t"/>
          <a:lstStyle>
            <a:lvl1pPr defTabSz="456812">
              <a:lnSpc>
                <a:spcPct val="90000"/>
              </a:lnSpc>
              <a:spcAft>
                <a:spcPts val="600"/>
              </a:spcAft>
              <a:defRPr sz="4000" baseline="0">
                <a:latin typeface="+mj-lt"/>
                <a:cs typeface="Amazon Ember Medium"/>
              </a:defRPr>
            </a:lvl1pPr>
          </a:lstStyle>
          <a:p>
            <a:pPr defTabSz="456949">
              <a:spcAft>
                <a:spcPts val="600"/>
              </a:spcAft>
            </a:pPr>
            <a:r>
              <a:rPr lang="en-US" sz="4000" dirty="0">
                <a:solidFill>
                  <a:srgbClr val="303942"/>
                </a:solidFill>
                <a:latin typeface="Amazon Ember Medium"/>
                <a:cs typeface="Amazon Ember Medium"/>
              </a:rPr>
              <a:t>Fun Call Out </a:t>
            </a:r>
            <a:br>
              <a:rPr lang="en-US" sz="4000" dirty="0">
                <a:solidFill>
                  <a:srgbClr val="303942"/>
                </a:solidFill>
                <a:latin typeface="Amazon Ember Medium"/>
                <a:cs typeface="Amazon Ember Medium"/>
              </a:rPr>
            </a:br>
            <a:r>
              <a:rPr lang="en-US" sz="4000" dirty="0">
                <a:solidFill>
                  <a:srgbClr val="303942"/>
                </a:solidFill>
                <a:latin typeface="Amazon Ember Light"/>
                <a:cs typeface="Amazon Ember Light"/>
              </a:rPr>
              <a:t>with a quote etc.</a:t>
            </a:r>
            <a:br>
              <a:rPr lang="en-US" sz="4000" dirty="0">
                <a:solidFill>
                  <a:srgbClr val="303942"/>
                </a:solidFill>
                <a:latin typeface="Amazon Ember Light"/>
                <a:cs typeface="Amazon Ember Light"/>
              </a:rPr>
            </a:br>
            <a:endParaRPr lang="en-US" sz="2300" dirty="0">
              <a:solidFill>
                <a:schemeClr val="tx1">
                  <a:lumMod val="60000"/>
                  <a:lumOff val="40000"/>
                </a:schemeClr>
              </a:solidFill>
              <a:latin typeface="Amazon Ember Light"/>
              <a:cs typeface="Amazon Ember Light"/>
            </a:endParaRPr>
          </a:p>
        </p:txBody>
      </p:sp>
      <p:sp>
        <p:nvSpPr>
          <p:cNvPr id="30" name="Speech Bubble: Rectangle 26"/>
          <p:cNvSpPr/>
          <p:nvPr userDrawn="1"/>
        </p:nvSpPr>
        <p:spPr>
          <a:xfrm>
            <a:off x="863526" y="897471"/>
            <a:ext cx="4700425" cy="4807853"/>
          </a:xfrm>
          <a:prstGeom prst="wedgeRectCallout">
            <a:avLst>
              <a:gd name="adj1" fmla="val 85260"/>
              <a:gd name="adj2" fmla="val -39439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5760" tIns="228600" rIns="182780" bIns="182880" rtlCol="0" anchor="t"/>
          <a:lstStyle/>
          <a:p>
            <a:pPr defTabSz="456949"/>
            <a:endParaRPr lang="en-US" sz="2300" dirty="0">
              <a:solidFill>
                <a:schemeClr val="tx1">
                  <a:lumMod val="60000"/>
                  <a:lumOff val="40000"/>
                </a:schemeClr>
              </a:solidFill>
              <a:latin typeface="Amazon Ember Light"/>
              <a:cs typeface="Amazon Ember Light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AA5671C0-372A-B249-9808-470F5F2EC0B7}"/>
              </a:ext>
            </a:extLst>
          </p:cNvPr>
          <p:cNvSpPr/>
          <p:nvPr userDrawn="1"/>
        </p:nvSpPr>
        <p:spPr>
          <a:xfrm>
            <a:off x="0" y="6158429"/>
            <a:ext cx="12188826" cy="699573"/>
          </a:xfrm>
          <a:prstGeom prst="rect">
            <a:avLst/>
          </a:prstGeom>
          <a:solidFill>
            <a:srgbClr val="009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00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DBC18031-7438-9F4D-B5BF-DD8E29D5F2F6}"/>
              </a:ext>
            </a:extLst>
          </p:cNvPr>
          <p:cNvSpPr/>
          <p:nvPr userDrawn="1"/>
        </p:nvSpPr>
        <p:spPr>
          <a:xfrm>
            <a:off x="0" y="6158429"/>
            <a:ext cx="12188826" cy="87613"/>
          </a:xfrm>
          <a:prstGeom prst="rect">
            <a:avLst/>
          </a:prstGeom>
          <a:solidFill>
            <a:srgbClr val="383D3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695" tIns="22848" rIns="45695" bIns="22848" rtlCol="0" anchor="ctr"/>
          <a:lstStyle/>
          <a:p>
            <a:pPr algn="ctr"/>
            <a:endParaRPr lang="en-US" sz="130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2188C935-B5E6-564A-8B97-74FC3D6F9FDE}"/>
              </a:ext>
            </a:extLst>
          </p:cNvPr>
          <p:cNvSpPr txBox="1"/>
          <p:nvPr userDrawn="1"/>
        </p:nvSpPr>
        <p:spPr>
          <a:xfrm>
            <a:off x="302561" y="6418573"/>
            <a:ext cx="241069" cy="20859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0085C3"/>
              </a:buClr>
            </a:pPr>
            <a:fld id="{58EC7406-F4CC-4ABF-902E-2AF4E70E5C0F}" type="slidenum">
              <a:rPr lang="en-US" sz="1400" b="0" smtClean="0">
                <a:solidFill>
                  <a:schemeClr val="bg1">
                    <a:lumMod val="95000"/>
                  </a:schemeClr>
                </a:solidFill>
                <a:latin typeface="Amazon Ember Light"/>
                <a:cs typeface="Amazon Ember Light"/>
              </a:rPr>
              <a:pPr algn="ctr">
                <a:lnSpc>
                  <a:spcPct val="90000"/>
                </a:lnSpc>
                <a:buClr>
                  <a:srgbClr val="0085C3"/>
                </a:buClr>
              </a:pPr>
              <a:t>‹#›</a:t>
            </a:fld>
            <a:endParaRPr lang="en-US" sz="1400" b="0" dirty="0">
              <a:solidFill>
                <a:schemeClr val="bg1">
                  <a:lumMod val="95000"/>
                </a:schemeClr>
              </a:solidFill>
              <a:latin typeface="Amazon Ember Light"/>
              <a:cs typeface="Amazon Ember Light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C89CAD6F-39A0-E14F-88EC-47562C4AE872}"/>
              </a:ext>
            </a:extLst>
          </p:cNvPr>
          <p:cNvSpPr/>
          <p:nvPr userDrawn="1"/>
        </p:nvSpPr>
        <p:spPr>
          <a:xfrm>
            <a:off x="694208" y="6395912"/>
            <a:ext cx="1463862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b="0" i="0" dirty="0">
                <a:solidFill>
                  <a:schemeClr val="bg1">
                    <a:lumMod val="95000"/>
                  </a:schemeClr>
                </a:solidFill>
                <a:effectLst/>
                <a:latin typeface="Amazon Ember"/>
                <a:ea typeface="Amazon Ember"/>
                <a:cs typeface="Amazon Ember"/>
              </a:rPr>
              <a:t>Amazon</a:t>
            </a:r>
            <a:r>
              <a:rPr lang="en-US" sz="1050" b="0" i="0" baseline="0" dirty="0">
                <a:solidFill>
                  <a:schemeClr val="bg1">
                    <a:lumMod val="95000"/>
                  </a:schemeClr>
                </a:solidFill>
                <a:effectLst/>
                <a:latin typeface="Amazon Ember"/>
                <a:ea typeface="Amazon Ember"/>
                <a:cs typeface="Amazon Ember"/>
              </a:rPr>
              <a:t> Confidential</a:t>
            </a:r>
            <a:endParaRPr lang="en-US" sz="1050" b="0" i="0" dirty="0">
              <a:solidFill>
                <a:schemeClr val="bg1">
                  <a:lumMod val="95000"/>
                </a:schemeClr>
              </a:solidFill>
              <a:latin typeface="Amazon Ember"/>
              <a:cs typeface="Amazon Ember"/>
            </a:endParaRPr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A09F46A8-45DA-084B-A2D4-4DE9BF14E5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138" y="6317947"/>
            <a:ext cx="2454623" cy="474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378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 hidden="1"/>
          <p:cNvGrpSpPr/>
          <p:nvPr userDrawn="1"/>
        </p:nvGrpSpPr>
        <p:grpSpPr>
          <a:xfrm>
            <a:off x="358497" y="311726"/>
            <a:ext cx="11471835" cy="6234546"/>
            <a:chOff x="457200" y="457197"/>
            <a:chExt cx="14630400" cy="9144001"/>
          </a:xfrm>
        </p:grpSpPr>
        <p:sp>
          <p:nvSpPr>
            <p:cNvPr id="3" name="Rectangle 2"/>
            <p:cNvSpPr/>
            <p:nvPr userDrawn="1"/>
          </p:nvSpPr>
          <p:spPr>
            <a:xfrm rot="5400000">
              <a:off x="3200400" y="-2286003"/>
              <a:ext cx="9144000" cy="14630400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00"/>
            </a:p>
          </p:txBody>
        </p:sp>
        <p:sp>
          <p:nvSpPr>
            <p:cNvPr id="4" name="Rectangle 3"/>
            <p:cNvSpPr/>
            <p:nvPr userDrawn="1"/>
          </p:nvSpPr>
          <p:spPr>
            <a:xfrm rot="5400000">
              <a:off x="-1783080" y="2697478"/>
              <a:ext cx="9144000" cy="4663440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00"/>
            </a:p>
          </p:txBody>
        </p:sp>
        <p:sp>
          <p:nvSpPr>
            <p:cNvPr id="5" name="Rectangle 4"/>
            <p:cNvSpPr/>
            <p:nvPr userDrawn="1"/>
          </p:nvSpPr>
          <p:spPr>
            <a:xfrm rot="5400000">
              <a:off x="3187731" y="2697477"/>
              <a:ext cx="9144000" cy="4663440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00"/>
            </a:p>
          </p:txBody>
        </p:sp>
        <p:sp>
          <p:nvSpPr>
            <p:cNvPr id="6" name="Rectangle 5"/>
            <p:cNvSpPr/>
            <p:nvPr userDrawn="1"/>
          </p:nvSpPr>
          <p:spPr>
            <a:xfrm rot="5400000">
              <a:off x="8183880" y="2697478"/>
              <a:ext cx="9144000" cy="4663440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00"/>
            </a:p>
          </p:txBody>
        </p:sp>
      </p:grpSp>
    </p:spTree>
    <p:extLst>
      <p:ext uri="{BB962C8B-B14F-4D97-AF65-F5344CB8AC3E}">
        <p14:creationId xmlns:p14="http://schemas.microsoft.com/office/powerpoint/2010/main" val="1485898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800" r:id="rId3"/>
    <p:sldLayoutId id="214748376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  <p:sldLayoutId id="2147483765" r:id="rId12"/>
    <p:sldLayoutId id="2147483801" r:id="rId13"/>
    <p:sldLayoutId id="2147483798" r:id="rId14"/>
  </p:sldLayoutIdLst>
  <p:txStyles>
    <p:titleStyle>
      <a:lvl1pPr algn="l" defTabSz="997999" rtl="0" eaLnBrk="1" latinLnBrk="0" hangingPunct="1">
        <a:lnSpc>
          <a:spcPct val="90000"/>
        </a:lnSpc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9500" indent="-249500" algn="l" defTabSz="997999" rtl="0" eaLnBrk="1" latinLnBrk="0" hangingPunct="1">
        <a:lnSpc>
          <a:spcPct val="90000"/>
        </a:lnSpc>
        <a:spcBef>
          <a:spcPts val="1092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8500" indent="-249500" algn="l" defTabSz="997999" rtl="0" eaLnBrk="1" latinLnBrk="0" hangingPunct="1">
        <a:lnSpc>
          <a:spcPct val="90000"/>
        </a:lnSpc>
        <a:spcBef>
          <a:spcPts val="545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47500" indent="-249500" algn="l" defTabSz="997999" rtl="0" eaLnBrk="1" latinLnBrk="0" hangingPunct="1">
        <a:lnSpc>
          <a:spcPct val="90000"/>
        </a:lnSpc>
        <a:spcBef>
          <a:spcPts val="54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46500" indent="-249500" algn="l" defTabSz="997999" rtl="0" eaLnBrk="1" latinLnBrk="0" hangingPunct="1">
        <a:lnSpc>
          <a:spcPct val="90000"/>
        </a:lnSpc>
        <a:spcBef>
          <a:spcPts val="545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245500" indent="-249500" algn="l" defTabSz="997999" rtl="0" eaLnBrk="1" latinLnBrk="0" hangingPunct="1">
        <a:lnSpc>
          <a:spcPct val="90000"/>
        </a:lnSpc>
        <a:spcBef>
          <a:spcPts val="545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744499" indent="-249500" algn="l" defTabSz="997999" rtl="0" eaLnBrk="1" latinLnBrk="0" hangingPunct="1">
        <a:lnSpc>
          <a:spcPct val="90000"/>
        </a:lnSpc>
        <a:spcBef>
          <a:spcPts val="545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243499" indent="-249500" algn="l" defTabSz="997999" rtl="0" eaLnBrk="1" latinLnBrk="0" hangingPunct="1">
        <a:lnSpc>
          <a:spcPct val="90000"/>
        </a:lnSpc>
        <a:spcBef>
          <a:spcPts val="545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742499" indent="-249500" algn="l" defTabSz="997999" rtl="0" eaLnBrk="1" latinLnBrk="0" hangingPunct="1">
        <a:lnSpc>
          <a:spcPct val="90000"/>
        </a:lnSpc>
        <a:spcBef>
          <a:spcPts val="545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4241498" indent="-249500" algn="l" defTabSz="997999" rtl="0" eaLnBrk="1" latinLnBrk="0" hangingPunct="1">
        <a:lnSpc>
          <a:spcPct val="90000"/>
        </a:lnSpc>
        <a:spcBef>
          <a:spcPts val="545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9799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98999" algn="l" defTabSz="99799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97999" algn="l" defTabSz="99799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97000" algn="l" defTabSz="99799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96000" algn="l" defTabSz="99799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94998" algn="l" defTabSz="99799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93999" algn="l" defTabSz="99799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92999" algn="l" defTabSz="99799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992000" algn="l" defTabSz="99799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F499D2-973B-E140-A9FC-64D6362FA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Padding &amp; Stride</a:t>
            </a:r>
          </a:p>
        </p:txBody>
      </p:sp>
    </p:spTree>
    <p:extLst>
      <p:ext uri="{BB962C8B-B14F-4D97-AF65-F5344CB8AC3E}">
        <p14:creationId xmlns:p14="http://schemas.microsoft.com/office/powerpoint/2010/main" val="9757298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41783-EADE-7041-B344-F31CD8E34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we do near the boundary?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F2154F-C2DA-9C41-9251-39F4DD8B88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400" y="1842501"/>
            <a:ext cx="3543300" cy="357142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C75D03D-4A2F-E74C-8759-090C1EB757E2}"/>
              </a:ext>
            </a:extLst>
          </p:cNvPr>
          <p:cNvSpPr txBox="1"/>
          <p:nvPr/>
        </p:nvSpPr>
        <p:spPr>
          <a:xfrm>
            <a:off x="4940300" y="1856499"/>
            <a:ext cx="606768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The original convolution window may</a:t>
            </a:r>
          </a:p>
          <a:p>
            <a:r>
              <a:rPr lang="en-US" sz="2800" dirty="0"/>
              <a:t>ignore this Waldo at the boundary …</a:t>
            </a:r>
          </a:p>
        </p:txBody>
      </p:sp>
    </p:spTree>
    <p:extLst>
      <p:ext uri="{BB962C8B-B14F-4D97-AF65-F5344CB8AC3E}">
        <p14:creationId xmlns:p14="http://schemas.microsoft.com/office/powerpoint/2010/main" val="42338502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41783-EADE-7041-B344-F31CD8E34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Padding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73540C-DDAF-734B-8084-773EFF61EE0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64617" y="1310104"/>
            <a:ext cx="8931931" cy="4599628"/>
          </a:xfrm>
        </p:spPr>
        <p:txBody>
          <a:bodyPr/>
          <a:lstStyle/>
          <a:p>
            <a:r>
              <a:rPr lang="en-US" b="1" i="1" dirty="0"/>
              <a:t>Padding</a:t>
            </a:r>
            <a:r>
              <a:rPr lang="en-US" dirty="0"/>
              <a:t> adds rows/columns around the input.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FA5DB3E-512B-1A41-B6D7-AEE5A214032B}"/>
              </a:ext>
            </a:extLst>
          </p:cNvPr>
          <p:cNvSpPr/>
          <p:nvPr/>
        </p:nvSpPr>
        <p:spPr>
          <a:xfrm>
            <a:off x="8776614" y="5284820"/>
            <a:ext cx="1747594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(</a:t>
            </a:r>
            <a:r>
              <a:rPr lang="en-US" dirty="0" err="1"/>
              <a:t>vdumoulin</a:t>
            </a:r>
            <a:r>
              <a:rPr lang="en-US" dirty="0"/>
              <a:t>@ </a:t>
            </a:r>
            <a:r>
              <a:rPr lang="en-US" dirty="0" err="1"/>
              <a:t>Github</a:t>
            </a:r>
            <a:r>
              <a:rPr lang="en-US" dirty="0"/>
              <a:t>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A0FAB37-E0D2-1A40-81C6-1EC73D50FF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735" y="2018408"/>
            <a:ext cx="2799353" cy="3183021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85259535-E7B3-7D48-92F7-94954D3E77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717288" y="2243378"/>
            <a:ext cx="5812852" cy="2456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462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41783-EADE-7041-B344-F31CD8E34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 How about two nearly identical windows?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4DF0712-C3CE-5B4E-A2C4-6F698745A5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700" y="1465624"/>
            <a:ext cx="4170362" cy="4043023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73540C-DDAF-734B-8084-773EFF61EE0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17007" y="1820914"/>
            <a:ext cx="5970118" cy="4599628"/>
          </a:xfrm>
        </p:spPr>
        <p:txBody>
          <a:bodyPr/>
          <a:lstStyle/>
          <a:p>
            <a:r>
              <a:rPr lang="en-US" sz="2800" dirty="0"/>
              <a:t>Too computationally expensive to slide one pixel at a time… 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752167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4C2D9E-7158-E543-8F1F-ABE65539F2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Stride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A36682-1465-6C45-9FAC-1049FDC3508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63905" y="1283369"/>
            <a:ext cx="8931931" cy="4599628"/>
          </a:xfrm>
        </p:spPr>
        <p:txBody>
          <a:bodyPr/>
          <a:lstStyle/>
          <a:p>
            <a:r>
              <a:rPr lang="en-US" b="1" i="1" dirty="0"/>
              <a:t>Stride</a:t>
            </a:r>
            <a:r>
              <a:rPr lang="en-US" dirty="0"/>
              <a:t> is the number of “unit” the kernel shifted per slide over rows/columns. </a:t>
            </a:r>
            <a:endParaRPr lang="en-US" sz="1800" dirty="0"/>
          </a:p>
          <a:p>
            <a:r>
              <a:rPr lang="en-US" sz="2400" dirty="0"/>
              <a:t>	E.g., Strides of 3 for height and 2 for width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F793494-5794-E84D-82A7-76A0238BFC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3923" y="2228850"/>
            <a:ext cx="3269919" cy="320318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120C188-1812-5648-B7F8-4150E5DB22AF}"/>
              </a:ext>
            </a:extLst>
          </p:cNvPr>
          <p:cNvSpPr/>
          <p:nvPr/>
        </p:nvSpPr>
        <p:spPr>
          <a:xfrm>
            <a:off x="9025120" y="5401701"/>
            <a:ext cx="1747594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(</a:t>
            </a:r>
            <a:r>
              <a:rPr lang="en-US" dirty="0" err="1"/>
              <a:t>vdumoulin</a:t>
            </a:r>
            <a:r>
              <a:rPr lang="en-US" dirty="0"/>
              <a:t>@ </a:t>
            </a:r>
            <a:r>
              <a:rPr lang="en-US" dirty="0" err="1"/>
              <a:t>Github</a:t>
            </a:r>
            <a:r>
              <a:rPr lang="en-US" dirty="0"/>
              <a:t>)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315AD8A5-AE16-4045-9360-CD4C1E596D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249993" y="2847284"/>
            <a:ext cx="5907120" cy="2846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349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F499D2-973B-E140-A9FC-64D6362FA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Pooling</a:t>
            </a:r>
          </a:p>
        </p:txBody>
      </p:sp>
    </p:spTree>
    <p:extLst>
      <p:ext uri="{BB962C8B-B14F-4D97-AF65-F5344CB8AC3E}">
        <p14:creationId xmlns:p14="http://schemas.microsoft.com/office/powerpoint/2010/main" val="31461275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E32006-8EB2-B041-8795-CB9133111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Pooling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8C95D3-2345-F942-BE0A-FDC3F846FB4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23124" y="1283369"/>
            <a:ext cx="8931931" cy="4599628"/>
          </a:xfrm>
        </p:spPr>
        <p:txBody>
          <a:bodyPr/>
          <a:lstStyle/>
          <a:p>
            <a:r>
              <a:rPr lang="en-US" b="1" i="1" dirty="0"/>
              <a:t>Pooling</a:t>
            </a:r>
            <a:r>
              <a:rPr lang="en-US" dirty="0"/>
              <a:t> is used to reduce size (</a:t>
            </a:r>
            <a:r>
              <a:rPr lang="en-US" i="1" dirty="0"/>
              <a:t>h</a:t>
            </a:r>
            <a:r>
              <a:rPr lang="en-US" dirty="0"/>
              <a:t> &amp; </a:t>
            </a:r>
            <a:r>
              <a:rPr lang="en-US" i="1" dirty="0"/>
              <a:t>w</a:t>
            </a:r>
            <a:r>
              <a:rPr lang="en-US" dirty="0"/>
              <a:t>) of the feature map.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can operate with padding and stride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no weights to train</a:t>
            </a:r>
          </a:p>
          <a:p>
            <a:endParaRPr lang="en-US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4419C3DF-AD16-7B40-80EB-6156028573FF}"/>
              </a:ext>
            </a:extLst>
          </p:cNvPr>
          <p:cNvSpPr txBox="1">
            <a:spLocks/>
          </p:cNvSpPr>
          <p:nvPr/>
        </p:nvSpPr>
        <p:spPr>
          <a:xfrm>
            <a:off x="7337345" y="3429000"/>
            <a:ext cx="3864129" cy="1686339"/>
          </a:xfrm>
          <a:prstGeom prst="rect">
            <a:avLst/>
          </a:prstGeom>
        </p:spPr>
        <p:txBody>
          <a:bodyPr vert="horz"/>
          <a:lstStyle>
            <a:lvl1pPr marL="0" indent="0" algn="l" defTabSz="997999" rtl="0" eaLnBrk="1" latinLnBrk="0" hangingPunct="1">
              <a:lnSpc>
                <a:spcPct val="100000"/>
              </a:lnSpc>
              <a:spcBef>
                <a:spcPts val="800"/>
              </a:spcBef>
              <a:buFontTx/>
              <a:buNone/>
              <a:defRPr sz="3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971" indent="0" algn="l" defTabSz="997999" rtl="0" eaLnBrk="1" latinLnBrk="0" hangingPunct="1">
              <a:lnSpc>
                <a:spcPct val="90000"/>
              </a:lnSpc>
              <a:spcBef>
                <a:spcPts val="800"/>
              </a:spcBef>
              <a:buFontTx/>
              <a:buNone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942" indent="0" algn="l" defTabSz="997999" rtl="0" eaLnBrk="1" latinLnBrk="0" hangingPunct="1">
              <a:lnSpc>
                <a:spcPct val="90000"/>
              </a:lnSpc>
              <a:spcBef>
                <a:spcPts val="800"/>
              </a:spcBef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399" indent="-228486" algn="l" defTabSz="997999" rtl="0" eaLnBrk="1" latinLnBrk="0" hangingPunct="1">
              <a:lnSpc>
                <a:spcPct val="90000"/>
              </a:lnSpc>
              <a:spcBef>
                <a:spcPts val="545"/>
              </a:spcBef>
              <a:buFont typeface="Lucida Grande"/>
              <a:buChar char="-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370" indent="-228486" algn="l" defTabSz="997999" rtl="0" eaLnBrk="1" latinLnBrk="0" hangingPunct="1">
              <a:lnSpc>
                <a:spcPct val="90000"/>
              </a:lnSpc>
              <a:spcBef>
                <a:spcPts val="545"/>
              </a:spcBef>
              <a:buFont typeface="Lucida Grande"/>
              <a:buChar char="-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4499" indent="-249500" algn="l" defTabSz="997999" rtl="0" eaLnBrk="1" latinLnBrk="0" hangingPunct="1">
              <a:lnSpc>
                <a:spcPct val="90000"/>
              </a:lnSpc>
              <a:spcBef>
                <a:spcPts val="54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43499" indent="-249500" algn="l" defTabSz="997999" rtl="0" eaLnBrk="1" latinLnBrk="0" hangingPunct="1">
              <a:lnSpc>
                <a:spcPct val="90000"/>
              </a:lnSpc>
              <a:spcBef>
                <a:spcPts val="54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42499" indent="-249500" algn="l" defTabSz="997999" rtl="0" eaLnBrk="1" latinLnBrk="0" hangingPunct="1">
              <a:lnSpc>
                <a:spcPct val="90000"/>
              </a:lnSpc>
              <a:spcBef>
                <a:spcPts val="54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41498" indent="-249500" algn="l" defTabSz="997999" rtl="0" eaLnBrk="1" latinLnBrk="0" hangingPunct="1">
              <a:lnSpc>
                <a:spcPct val="90000"/>
              </a:lnSpc>
              <a:spcBef>
                <a:spcPts val="54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solidFill>
                  <a:srgbClr val="00B050"/>
                </a:solidFill>
              </a:rPr>
              <a:t>Max Pooling</a:t>
            </a:r>
            <a:r>
              <a:rPr lang="en-US" sz="2400" b="1" dirty="0"/>
              <a:t>: </a:t>
            </a:r>
            <a:r>
              <a:rPr lang="en-US" sz="2400" dirty="0"/>
              <a:t>Returns the maximal value in the pooling window</a:t>
            </a:r>
          </a:p>
          <a:p>
            <a:r>
              <a:rPr lang="en-US" sz="2400" b="1" dirty="0">
                <a:solidFill>
                  <a:srgbClr val="00B050"/>
                </a:solidFill>
              </a:rPr>
              <a:t>Average Pooling</a:t>
            </a:r>
            <a:r>
              <a:rPr lang="en-US" sz="2400" b="1" dirty="0"/>
              <a:t>: </a:t>
            </a:r>
            <a:r>
              <a:rPr lang="en-US" sz="2400" dirty="0"/>
              <a:t>Returns the average in the window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40D5B51-FDA6-1841-9C40-C64AE07EAC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9543" y="3429000"/>
            <a:ext cx="4778407" cy="2130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338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2579B9-9793-4444-AD93-3EBE1B1B0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CNN Layers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AEDB5AB-8BD1-EB4C-A890-E7CC325787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00" y="568455"/>
            <a:ext cx="2290486" cy="527244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15FD481-8104-104C-9D32-108663CC4744}"/>
              </a:ext>
            </a:extLst>
          </p:cNvPr>
          <p:cNvSpPr txBox="1"/>
          <p:nvPr/>
        </p:nvSpPr>
        <p:spPr>
          <a:xfrm>
            <a:off x="786506" y="1635014"/>
            <a:ext cx="599060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/>
              <a:t>A simple Convolutional Neural Network (CNN) is usually made of the following layers:</a:t>
            </a:r>
          </a:p>
          <a:p>
            <a:pPr marL="1381125" indent="-29051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Convolution</a:t>
            </a:r>
          </a:p>
          <a:p>
            <a:pPr marL="1381125" indent="-29051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Pooling</a:t>
            </a:r>
          </a:p>
          <a:p>
            <a:pPr marL="1381125" indent="-29051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Dense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2B0328F-BAFD-ED42-9051-961048234C8E}"/>
              </a:ext>
            </a:extLst>
          </p:cNvPr>
          <p:cNvSpPr txBox="1"/>
          <p:nvPr/>
        </p:nvSpPr>
        <p:spPr>
          <a:xfrm>
            <a:off x="9939131" y="5440785"/>
            <a:ext cx="91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dirty="0"/>
              <a:t>(Input)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14099E3-B24D-1244-84C9-279435DDE29C}"/>
              </a:ext>
            </a:extLst>
          </p:cNvPr>
          <p:cNvSpPr txBox="1"/>
          <p:nvPr/>
        </p:nvSpPr>
        <p:spPr>
          <a:xfrm>
            <a:off x="9825723" y="570501"/>
            <a:ext cx="1141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dirty="0"/>
              <a:t>(Output)</a:t>
            </a:r>
          </a:p>
        </p:txBody>
      </p:sp>
    </p:spTree>
    <p:extLst>
      <p:ext uri="{BB962C8B-B14F-4D97-AF65-F5344CB8AC3E}">
        <p14:creationId xmlns:p14="http://schemas.microsoft.com/office/powerpoint/2010/main" val="31865369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E50D7C-01D0-4943-A809-3D484CF16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CNN – Hands 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E8CF1F-1D80-0D48-B329-CC8914F5388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85128" y="1283369"/>
            <a:ext cx="8931931" cy="4599628"/>
          </a:xfrm>
        </p:spPr>
        <p:txBody>
          <a:bodyPr/>
          <a:lstStyle/>
          <a:p>
            <a:r>
              <a:rPr lang="en-US" sz="3200" dirty="0"/>
              <a:t>In this exercise, we train a CNN as follows 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Reading a sample dataset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Implementing a CNN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Making predictions with the trained network</a:t>
            </a:r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5515543-0020-8340-B8C7-7C07CF0F5930}"/>
              </a:ext>
            </a:extLst>
          </p:cNvPr>
          <p:cNvSpPr/>
          <p:nvPr/>
        </p:nvSpPr>
        <p:spPr>
          <a:xfrm>
            <a:off x="1278528" y="3583183"/>
            <a:ext cx="9116598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A166FF"/>
                </a:solidFill>
              </a:rPr>
              <a:t>Follow through this notebook:</a:t>
            </a:r>
            <a:r>
              <a:rPr lang="en-US" sz="2800" b="1" dirty="0"/>
              <a:t> MLA-CV-DAY1-CNN.ipynb</a:t>
            </a:r>
          </a:p>
          <a:p>
            <a:r>
              <a:rPr lang="en-US" sz="1400" b="1" dirty="0"/>
              <a:t>Run the notebook from your SageMaker instance.</a:t>
            </a:r>
          </a:p>
        </p:txBody>
      </p:sp>
    </p:spTree>
    <p:extLst>
      <p:ext uri="{BB962C8B-B14F-4D97-AF65-F5344CB8AC3E}">
        <p14:creationId xmlns:p14="http://schemas.microsoft.com/office/powerpoint/2010/main" val="154928821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25"/>
  <p:tag name="ARTICULATE_PROJECT_OPEN" val="0"/>
</p:tagLst>
</file>

<file path=ppt/theme/theme1.xml><?xml version="1.0" encoding="utf-8"?>
<a:theme xmlns:a="http://schemas.openxmlformats.org/drawingml/2006/main" name="inSTALLments Master Theme">
  <a:themeElements>
    <a:clrScheme name="MLE Colors">
      <a:dk1>
        <a:srgbClr val="303942"/>
      </a:dk1>
      <a:lt1>
        <a:srgbClr val="FFFFFF"/>
      </a:lt1>
      <a:dk2>
        <a:srgbClr val="EDECD7"/>
      </a:dk2>
      <a:lt2>
        <a:srgbClr val="FFFFFF"/>
      </a:lt2>
      <a:accent1>
        <a:srgbClr val="FF8E00"/>
      </a:accent1>
      <a:accent2>
        <a:srgbClr val="007BB6"/>
      </a:accent2>
      <a:accent3>
        <a:srgbClr val="45B645"/>
      </a:accent3>
      <a:accent4>
        <a:srgbClr val="00454F"/>
      </a:accent4>
      <a:accent5>
        <a:srgbClr val="CC0C39"/>
      </a:accent5>
      <a:accent6>
        <a:srgbClr val="373D3A"/>
      </a:accent6>
      <a:hlink>
        <a:srgbClr val="2772B6"/>
      </a:hlink>
      <a:folHlink>
        <a:srgbClr val="2772B6"/>
      </a:folHlink>
    </a:clrScheme>
    <a:fontScheme name="Amazon Ember">
      <a:majorFont>
        <a:latin typeface="Amazon Ember Medium"/>
        <a:ea typeface=""/>
        <a:cs typeface=""/>
      </a:majorFont>
      <a:minorFont>
        <a:latin typeface="Amazon Ember Ligh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spcBef>
            <a:spcPts val="600"/>
          </a:spcBef>
          <a:spcAft>
            <a:spcPts val="600"/>
          </a:spcAft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MLU PPT Template" id="{F1CC81C5-47F6-954A-8B4E-0FBE345E68DC}" vid="{BAE62345-9DE1-DD4A-8A69-8922C10C5B4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0C2EB08E7CB4B4E9BDA190747EEDB9B" ma:contentTypeVersion="13" ma:contentTypeDescription="Create a new document." ma:contentTypeScope="" ma:versionID="b9cdf10b8241b6ff40752503e932cc09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e40813f5af53e2c249e003d8b954a7f5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internalName="PublishingStartDate">
      <xsd:simpleType>
        <xsd:restriction base="dms:Unknown"/>
      </xsd:simpleType>
    </xsd:element>
    <xsd:element name="PublishingExpirationDate" ma:index="9" nillable="true" ma:displayName="Scheduling End Dat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4F0FDA2-BDE7-493B-BEE4-7205B3D7A07C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955B7B8F-47BF-40A7-BA64-71F059877E1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1069FCE-E425-4A49-B8EC-B4CD92605CE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33941</TotalTime>
  <Words>223</Words>
  <Application>Microsoft Macintosh PowerPoint</Application>
  <PresentationFormat>Custom</PresentationFormat>
  <Paragraphs>43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Amazon Ember</vt:lpstr>
      <vt:lpstr>Amazon Ember Display</vt:lpstr>
      <vt:lpstr>Amazon Ember Display Light</vt:lpstr>
      <vt:lpstr>Amazon Ember Light</vt:lpstr>
      <vt:lpstr>Amazon Ember Medium</vt:lpstr>
      <vt:lpstr>Arial</vt:lpstr>
      <vt:lpstr>Lucida Grande</vt:lpstr>
      <vt:lpstr>Wingdings</vt:lpstr>
      <vt:lpstr>inSTALLments Master Theme</vt:lpstr>
      <vt:lpstr>Padding &amp; Stride</vt:lpstr>
      <vt:lpstr>What do we do near the boundary?</vt:lpstr>
      <vt:lpstr>Padding</vt:lpstr>
      <vt:lpstr> How about two nearly identical windows?</vt:lpstr>
      <vt:lpstr>Stride</vt:lpstr>
      <vt:lpstr>Pooling</vt:lpstr>
      <vt:lpstr>Pooling</vt:lpstr>
      <vt:lpstr>CNN Layers</vt:lpstr>
      <vt:lpstr>CNN – Hands on</vt:lpstr>
    </vt:vector>
  </TitlesOfParts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Canvas</dc:title>
  <dc:creator>Microsoft Office User</dc:creator>
  <cp:lastModifiedBy>Microsoft Office User</cp:lastModifiedBy>
  <cp:revision>884</cp:revision>
  <cp:lastPrinted>2020-03-05T18:47:14Z</cp:lastPrinted>
  <dcterms:created xsi:type="dcterms:W3CDTF">2019-12-18T06:10:11Z</dcterms:created>
  <dcterms:modified xsi:type="dcterms:W3CDTF">2020-07-08T21:40:10Z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BA4BF974-20C1-44DB-A727-DD5E5BD494DE</vt:lpwstr>
  </property>
  <property fmtid="{D5CDD505-2E9C-101B-9397-08002B2CF9AE}" pid="3" name="ArticulatePath">
    <vt:lpwstr>Amazon inSTALLments Landscape 17x11_11-15-16</vt:lpwstr>
  </property>
  <property fmtid="{D5CDD505-2E9C-101B-9397-08002B2CF9AE}" pid="4" name="ContentTypeId">
    <vt:lpwstr>0x01010010C2EB08E7CB4B4E9BDA190747EEDB9B</vt:lpwstr>
  </property>
</Properties>
</file>