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2"/>
  </p:notesMasterIdLst>
  <p:handoutMasterIdLst>
    <p:handoutMasterId r:id="rId13"/>
  </p:handoutMasterIdLst>
  <p:sldIdLst>
    <p:sldId id="825" r:id="rId5"/>
    <p:sldId id="443" r:id="rId6"/>
    <p:sldId id="444" r:id="rId7"/>
    <p:sldId id="446" r:id="rId8"/>
    <p:sldId id="448" r:id="rId9"/>
    <p:sldId id="445" r:id="rId10"/>
    <p:sldId id="449" r:id="rId11"/>
  </p:sldIdLst>
  <p:sldSz cx="12188825" cy="6858000"/>
  <p:notesSz cx="7010400" cy="9296400"/>
  <p:custDataLst>
    <p:tags r:id="rId1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L Applications" id="{474C0D1F-643E-5A4A-9A8E-9A01942EBBA1}">
          <p14:sldIdLst>
            <p14:sldId id="825"/>
            <p14:sldId id="443"/>
            <p14:sldId id="444"/>
            <p14:sldId id="446"/>
            <p14:sldId id="448"/>
            <p14:sldId id="445"/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39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792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3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0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03" y="1130343"/>
            <a:ext cx="10555017" cy="2520671"/>
          </a:xfrm>
        </p:spPr>
        <p:txBody>
          <a:bodyPr anchor="ctr"/>
          <a:lstStyle/>
          <a:p>
            <a:r>
              <a:rPr lang="en-US"/>
              <a:t>ML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7B6175-FFD1-6D42-B16E-8A29476300FD}"/>
              </a:ext>
            </a:extLst>
          </p:cNvPr>
          <p:cNvGrpSpPr/>
          <p:nvPr/>
        </p:nvGrpSpPr>
        <p:grpSpPr>
          <a:xfrm>
            <a:off x="7114474" y="1716301"/>
            <a:ext cx="410543" cy="4336668"/>
            <a:chOff x="4671460" y="1752600"/>
            <a:chExt cx="320039" cy="4562474"/>
          </a:xfrm>
          <a:solidFill>
            <a:srgbClr val="8000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D8CC95-7D4E-0B43-B053-2CE20BF0288E}"/>
                </a:ext>
              </a:extLst>
            </p:cNvPr>
            <p:cNvSpPr/>
            <p:nvPr/>
          </p:nvSpPr>
          <p:spPr bwMode="auto">
            <a:xfrm rot="10800000">
              <a:off x="4671461" y="1752600"/>
              <a:ext cx="319054" cy="67323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E9703C64-50FB-FC45-9ADC-4FBDDDC1D041}"/>
                </a:ext>
              </a:extLst>
            </p:cNvPr>
            <p:cNvSpPr/>
            <p:nvPr/>
          </p:nvSpPr>
          <p:spPr bwMode="auto">
            <a:xfrm rot="10800000">
              <a:off x="4671460" y="2425832"/>
              <a:ext cx="320039" cy="3889242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EB14626-4BB4-6B46-9A50-AAB79963A40A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E7A781-A3F8-8447-ABF5-35328EF40A73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62C5160-70F6-CB45-9869-ADAF85C0AC37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96C9D6-CBF0-1944-86F0-EB953B9F9010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D35E045-7403-6E4C-BD14-52ADA94E10B4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DFEF18-2295-0145-912A-0DE335BC84B4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A5E973-C0ED-1741-80D5-D26F921C4FF6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E78683-8EC6-1F4C-8FA6-171244560796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29" name="Content Placeholder 22">
            <a:extLst>
              <a:ext uri="{FF2B5EF4-FFF2-40B4-BE49-F238E27FC236}">
                <a16:creationId xmlns:a16="http://schemas.microsoft.com/office/drawing/2014/main" id="{04B438F9-9BB4-1B47-A9AB-90DD8BD93D4D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30" name="Content Placeholder 22">
            <a:extLst>
              <a:ext uri="{FF2B5EF4-FFF2-40B4-BE49-F238E27FC236}">
                <a16:creationId xmlns:a16="http://schemas.microsoft.com/office/drawing/2014/main" id="{DE5660CE-B31D-7046-BCBF-66D811526D30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Giving users the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they may be most interested in</a:t>
            </a:r>
          </a:p>
        </p:txBody>
      </p:sp>
      <p:sp>
        <p:nvSpPr>
          <p:cNvPr id="31" name="Content Placeholder 22">
            <a:extLst>
              <a:ext uri="{FF2B5EF4-FFF2-40B4-BE49-F238E27FC236}">
                <a16:creationId xmlns:a16="http://schemas.microsoft.com/office/drawing/2014/main" id="{226A7263-C687-AD40-9027-1519CA088AE3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32" name="Content Placeholder 22">
            <a:extLst>
              <a:ext uri="{FF2B5EF4-FFF2-40B4-BE49-F238E27FC236}">
                <a16:creationId xmlns:a16="http://schemas.microsoft.com/office/drawing/2014/main" id="{FFCA426D-A4B6-C04D-8307-37E165CFC1F4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F40A24-A8A0-1944-A6A0-512B0A85E0E4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sp>
        <p:nvSpPr>
          <p:cNvPr id="34" name="Content Placeholder 22">
            <a:extLst>
              <a:ext uri="{FF2B5EF4-FFF2-40B4-BE49-F238E27FC236}">
                <a16:creationId xmlns:a16="http://schemas.microsoft.com/office/drawing/2014/main" id="{76ADB647-3E5C-F449-8563-6B89CA690FA4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6848F2-1AE0-3342-B6C8-A8A4F402A895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636806C8-D1A5-994E-BF7C-16AABB564566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0B98496C-E7CF-0D44-9C54-6EF06D6E5543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4F6658AA-9C2F-E845-A937-B45476964342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AD74478-B8BB-8244-A220-7ECFA85F7FFD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B1BEED-72B0-124B-92DE-769470E55347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9AA2C-D734-E145-93C3-B3A47B4E71C3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4FF9469-8D34-C34C-8304-8FD8D9BE7D32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5898B9-CF92-E842-82B5-63EC01C21844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1CFFCB-3653-934D-A59C-A3B1425D2493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47278F0-0427-0A40-AA2E-CCE87C07F8C0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DDD21D6E-0042-CE44-8F90-8FEC29DE845D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A0A4CD-BD82-134E-B655-C9682A135B2B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6E0C0-80A1-A64E-8820-ECF8462457CD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49" name="Content Placeholder 22">
            <a:extLst>
              <a:ext uri="{FF2B5EF4-FFF2-40B4-BE49-F238E27FC236}">
                <a16:creationId xmlns:a16="http://schemas.microsoft.com/office/drawing/2014/main" id="{DCE19E41-917A-094D-8A81-827D560B3BD2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C97841F3-4553-C940-AB36-FFA890D984A1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</a:rPr>
              <a:t>Ranking algorithm within Amazon Search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2EA64F3-1AF3-0E4C-A58C-E1EDD6403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47" y="2205789"/>
            <a:ext cx="3927127" cy="3604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307BEFF-1446-1147-8EB5-396671A24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347" y="2599225"/>
            <a:ext cx="3915612" cy="3408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23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CD6CE2-2113-A64E-8C89-283CC17BF1BC}"/>
              </a:ext>
            </a:extLst>
          </p:cNvPr>
          <p:cNvGrpSpPr/>
          <p:nvPr/>
        </p:nvGrpSpPr>
        <p:grpSpPr>
          <a:xfrm>
            <a:off x="7114473" y="1696022"/>
            <a:ext cx="410543" cy="4341714"/>
            <a:chOff x="4743448" y="1752601"/>
            <a:chExt cx="247651" cy="4562473"/>
          </a:xfrm>
          <a:solidFill>
            <a:srgbClr val="8000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EC300F0-6BC0-074A-9E71-1B2FB913ED67}"/>
                </a:ext>
              </a:extLst>
            </p:cNvPr>
            <p:cNvSpPr/>
            <p:nvPr/>
          </p:nvSpPr>
          <p:spPr bwMode="auto">
            <a:xfrm rot="10800000">
              <a:off x="4743449" y="2534846"/>
              <a:ext cx="246888" cy="67245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75EF5657-D667-5E4F-9535-34556E724DC0}"/>
                </a:ext>
              </a:extLst>
            </p:cNvPr>
            <p:cNvSpPr/>
            <p:nvPr/>
          </p:nvSpPr>
          <p:spPr bwMode="auto">
            <a:xfrm rot="10800000">
              <a:off x="4743449" y="3207296"/>
              <a:ext cx="247650" cy="310777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0FE5A90D-5D28-6545-9344-388FCF48BE56}"/>
                </a:ext>
              </a:extLst>
            </p:cNvPr>
            <p:cNvSpPr/>
            <p:nvPr/>
          </p:nvSpPr>
          <p:spPr bwMode="auto">
            <a:xfrm flipH="1">
              <a:off x="4743448" y="1752601"/>
              <a:ext cx="247650" cy="782245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6762995C-8569-3D4B-ADFD-E866666B3A61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6C937EC-E34A-AA48-A61F-86A9F0D964C5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 Placeholder 16">
            <a:extLst>
              <a:ext uri="{FF2B5EF4-FFF2-40B4-BE49-F238E27FC236}">
                <a16:creationId xmlns:a16="http://schemas.microsoft.com/office/drawing/2014/main" id="{66ACAA20-9CE8-B440-8EFA-AA881A25D3D0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46A08A-9E61-3044-A28E-FF41F5511366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EA4D8F3-9118-A94E-A8AB-1465E0E4FF70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B370441-EA6E-2D4D-9AAF-70FC912011CF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958617-9EDE-DC49-B086-94031CB5479E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4487C5-C0C6-7A4B-B958-7F001693A1D8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66" name="Content Placeholder 22">
            <a:extLst>
              <a:ext uri="{FF2B5EF4-FFF2-40B4-BE49-F238E27FC236}">
                <a16:creationId xmlns:a16="http://schemas.microsoft.com/office/drawing/2014/main" id="{F8356205-64AC-8D4A-A67D-A635C2190384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67" name="Content Placeholder 22">
            <a:extLst>
              <a:ext uri="{FF2B5EF4-FFF2-40B4-BE49-F238E27FC236}">
                <a16:creationId xmlns:a16="http://schemas.microsoft.com/office/drawing/2014/main" id="{81696E43-847B-EE4D-B236-8417E49ED590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400">
                <a:latin typeface="+mj-lt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dirty="0"/>
              <a:t>Giving users the </a:t>
            </a:r>
            <a:r>
              <a:rPr lang="en-US" i="1" dirty="0"/>
              <a:t>items</a:t>
            </a:r>
            <a:r>
              <a:rPr lang="en-US" dirty="0"/>
              <a:t> they may be most interested in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EE8573-03B9-ED4F-AE9F-1ED552192730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37F1522-7E8A-B046-ACDD-534047BBDE7E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73" name="Trapezoid 72">
              <a:extLst>
                <a:ext uri="{FF2B5EF4-FFF2-40B4-BE49-F238E27FC236}">
                  <a16:creationId xmlns:a16="http://schemas.microsoft.com/office/drawing/2014/main" id="{7414F61C-BC6D-CA44-BC96-7C6289EA56A8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E015EF1B-20BC-B843-91DF-1C8C7A43A5DC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87124D57-966D-604D-946C-77AFBC043AA8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324756-E338-E447-8D7B-7797B650472D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67A0EF9-5CCB-7749-8425-3B7A53EAA7BA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700C67-4296-6D45-918F-238161610486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CCA209B-3DD5-F24F-98AB-C11BA73D9A65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28BBC4C-4011-1F4D-AE99-CACB80372C13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5A7C59E-A181-9247-8E02-B4DE33C34D34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9B7149F-8AD7-2E43-803E-FBA3E15681A2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83" name="Text Placeholder 16">
            <a:extLst>
              <a:ext uri="{FF2B5EF4-FFF2-40B4-BE49-F238E27FC236}">
                <a16:creationId xmlns:a16="http://schemas.microsoft.com/office/drawing/2014/main" id="{9B93A392-267D-EB47-A9FB-4818CFFA2B1A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D7798F-02EC-8545-B35F-8F7D1BBD486E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47423157-693C-E345-ADBD-8A9833058545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64EC5063-7DE4-BA4F-B657-2BE48739DFAF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</a:rPr>
              <a:t>Recommendations across the website</a:t>
            </a: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Amazon’s Choice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8624B51-328B-BB44-82F9-F84A3633B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484" y="2096095"/>
            <a:ext cx="3896666" cy="178192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ED6A016-2DB3-B64E-8043-C7D8C12226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130" y="4406622"/>
            <a:ext cx="3966447" cy="1471197"/>
          </a:xfrm>
          <a:prstGeom prst="rect">
            <a:avLst/>
          </a:prstGeom>
        </p:spPr>
      </p:pic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DFADB7DE-C2C9-CB48-86AA-12ADA2D91545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40" name="Content Placeholder 22">
            <a:extLst>
              <a:ext uri="{FF2B5EF4-FFF2-40B4-BE49-F238E27FC236}">
                <a16:creationId xmlns:a16="http://schemas.microsoft.com/office/drawing/2014/main" id="{1F9CE6B5-AAD2-9B47-97DD-409C8AEBA78E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41" name="Content Placeholder 22">
            <a:extLst>
              <a:ext uri="{FF2B5EF4-FFF2-40B4-BE49-F238E27FC236}">
                <a16:creationId xmlns:a16="http://schemas.microsoft.com/office/drawing/2014/main" id="{2BF3E4E3-0A02-B047-AB25-329FD313EC41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sp>
        <p:nvSpPr>
          <p:cNvPr id="42" name="Content Placeholder 22">
            <a:extLst>
              <a:ext uri="{FF2B5EF4-FFF2-40B4-BE49-F238E27FC236}">
                <a16:creationId xmlns:a16="http://schemas.microsoft.com/office/drawing/2014/main" id="{75CF397B-A991-4749-B340-8A643A3756AC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8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67FE2A-4FFE-BA4A-8889-48ADD6B07539}"/>
              </a:ext>
            </a:extLst>
          </p:cNvPr>
          <p:cNvGrpSpPr/>
          <p:nvPr/>
        </p:nvGrpSpPr>
        <p:grpSpPr>
          <a:xfrm>
            <a:off x="7114473" y="1711255"/>
            <a:ext cx="410543" cy="4341715"/>
            <a:chOff x="4743448" y="1752600"/>
            <a:chExt cx="247651" cy="4562474"/>
          </a:xfrm>
          <a:solidFill>
            <a:srgbClr val="800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A4C256-8532-C14C-9977-D49440083030}"/>
                </a:ext>
              </a:extLst>
            </p:cNvPr>
            <p:cNvSpPr/>
            <p:nvPr/>
          </p:nvSpPr>
          <p:spPr bwMode="auto">
            <a:xfrm rot="10800000">
              <a:off x="4743449" y="3319360"/>
              <a:ext cx="246888" cy="664877"/>
            </a:xfrm>
            <a:prstGeom prst="rect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C31AC62-5C3B-DA41-8AB4-3BD4F03BDA3E}"/>
                </a:ext>
              </a:extLst>
            </p:cNvPr>
            <p:cNvSpPr/>
            <p:nvPr/>
          </p:nvSpPr>
          <p:spPr bwMode="auto">
            <a:xfrm rot="10800000">
              <a:off x="4743449" y="3984241"/>
              <a:ext cx="247650" cy="2330833"/>
            </a:xfrm>
            <a:prstGeom prst="rtTriangle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4C727F95-24B5-854C-B079-809BF6E0014F}"/>
                </a:ext>
              </a:extLst>
            </p:cNvPr>
            <p:cNvSpPr/>
            <p:nvPr/>
          </p:nvSpPr>
          <p:spPr bwMode="auto">
            <a:xfrm flipH="1">
              <a:off x="4743448" y="1752600"/>
              <a:ext cx="247650" cy="1566755"/>
            </a:xfrm>
            <a:prstGeom prst="rtTriangle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C6456AE-6D19-4C43-8DBE-FE79C2F5FB83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DC39E4-97AD-7D4E-A830-E1A3E94031F2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58BB5F1-A5DA-1C46-8BB1-786F8F62100F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541E0-8CCD-FE45-871C-E021BAAD5932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5B0D1-21FD-F045-BC37-421B4423421E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64A80-09A7-814A-913B-7E6513FEB0BC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F6B67-786D-6F40-AEF1-68DD8306E661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82D8CD-3198-C848-B8D9-50510254B249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id="{6493680B-E39D-FE49-BBEE-517E59BAF8A7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B62B82DA-4A73-484F-8186-DE1A650918B3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they may be most interested in</a:t>
            </a:r>
          </a:p>
        </p:txBody>
      </p:sp>
      <p:sp>
        <p:nvSpPr>
          <p:cNvPr id="18" name="Content Placeholder 22">
            <a:extLst>
              <a:ext uri="{FF2B5EF4-FFF2-40B4-BE49-F238E27FC236}">
                <a16:creationId xmlns:a16="http://schemas.microsoft.com/office/drawing/2014/main" id="{CEDD4A9E-BF0E-E74F-8928-A2121569FAD6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B0FC6B96-ECD1-9948-AF72-6A301D44EC51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A7816-A278-5543-A256-55DA999AB9F3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DFDCB611-81F7-394F-9869-1F43784DE7B2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03D65A-7846-F24B-9D09-E91F46836FC5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52BD9BB1-FDEC-9244-993E-BBFF5A936CAC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9BF19F48-C6AA-944C-A22A-4457364F36C1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D9811836-2187-5A43-8F6F-E8ADF8F7E52F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BB95C6-042C-6049-A466-CA4AE1D82BF4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7EA933-1DD8-0B45-9AF0-617F1661A4C3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7413AF-2A41-B84C-8029-25512001986F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0D7B7B-54CE-A342-8827-1F1A9C8466D5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C68A6E-82B0-584B-A784-999075B3DA1E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A7E40E-3234-E842-AE10-C8DC408602BB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58AC01-0D11-DA47-A07D-F6D69B0CB80A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5C22170C-E0B4-874B-A873-42843EBAC015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5AAB4B-EB5C-7949-8B2F-1DF7D290DF44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B79FD-805B-5640-A778-71AC7BC29BA5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36" name="Content Placeholder 22">
            <a:extLst>
              <a:ext uri="{FF2B5EF4-FFF2-40B4-BE49-F238E27FC236}">
                <a16:creationId xmlns:a16="http://schemas.microsoft.com/office/drawing/2014/main" id="{968C0CAF-4017-2C4E-8AB9-5DC0B05661F8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7ABA2A4C-E037-E549-8241-31FDDF6EA994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</a:rPr>
              <a:t>Product classification for our catalog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775E9-5AF4-EF49-9D2F-C17D34688551}"/>
              </a:ext>
            </a:extLst>
          </p:cNvPr>
          <p:cNvSpPr txBox="1"/>
          <p:nvPr/>
        </p:nvSpPr>
        <p:spPr>
          <a:xfrm>
            <a:off x="7993904" y="3666964"/>
            <a:ext cx="1477905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High-Low Dress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667C4C-FD09-1647-8007-E1D2B447D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097" y="2285091"/>
            <a:ext cx="1138289" cy="13712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DDD0F14-F39F-A846-AD31-E0C84D0F98DA}"/>
              </a:ext>
            </a:extLst>
          </p:cNvPr>
          <p:cNvSpPr txBox="1"/>
          <p:nvPr/>
        </p:nvSpPr>
        <p:spPr>
          <a:xfrm>
            <a:off x="9862147" y="3666964"/>
            <a:ext cx="1348095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Straight Dress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972B826-7C22-284C-8742-539F5B970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946" y="2285091"/>
            <a:ext cx="1143652" cy="137124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5F23E7-2973-314D-B87D-C7E9C102FED8}"/>
              </a:ext>
            </a:extLst>
          </p:cNvPr>
          <p:cNvSpPr txBox="1"/>
          <p:nvPr/>
        </p:nvSpPr>
        <p:spPr>
          <a:xfrm>
            <a:off x="8142947" y="5555939"/>
            <a:ext cx="122309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Striped Skirt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B8585A1-E6E9-1344-99C8-E3D7D082B9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255" y="4143338"/>
            <a:ext cx="1083977" cy="137124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8A7527-521C-3E40-8A43-AFE69F3FCF1B}"/>
              </a:ext>
            </a:extLst>
          </p:cNvPr>
          <p:cNvSpPr txBox="1"/>
          <p:nvPr/>
        </p:nvSpPr>
        <p:spPr>
          <a:xfrm>
            <a:off x="9907020" y="5555939"/>
            <a:ext cx="1264761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Graphic Shirt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F7EA5C-7FC0-F240-9513-6516C2A907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161" y="4143338"/>
            <a:ext cx="1231221" cy="1371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50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EA18D6-8501-D54D-B463-9AA90CFE0090}"/>
              </a:ext>
            </a:extLst>
          </p:cNvPr>
          <p:cNvGrpSpPr/>
          <p:nvPr/>
        </p:nvGrpSpPr>
        <p:grpSpPr>
          <a:xfrm>
            <a:off x="7114473" y="1711256"/>
            <a:ext cx="410543" cy="4341713"/>
            <a:chOff x="4743448" y="1752601"/>
            <a:chExt cx="247651" cy="4562472"/>
          </a:xfrm>
          <a:solidFill>
            <a:srgbClr val="800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C9BA69-B339-6C4F-AF6F-E920D663F32E}"/>
                </a:ext>
              </a:extLst>
            </p:cNvPr>
            <p:cNvSpPr/>
            <p:nvPr/>
          </p:nvSpPr>
          <p:spPr bwMode="auto">
            <a:xfrm rot="10800000">
              <a:off x="4743449" y="4097436"/>
              <a:ext cx="246888" cy="663746"/>
            </a:xfrm>
            <a:prstGeom prst="rect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1DD22AA2-806B-B940-BD8A-0AD9D210A409}"/>
                </a:ext>
              </a:extLst>
            </p:cNvPr>
            <p:cNvSpPr/>
            <p:nvPr/>
          </p:nvSpPr>
          <p:spPr bwMode="auto">
            <a:xfrm rot="10800000">
              <a:off x="4743449" y="4761185"/>
              <a:ext cx="247650" cy="1553888"/>
            </a:xfrm>
            <a:prstGeom prst="rtTriangle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EA545F7-402C-1842-A8CE-D06DFAD5D4B7}"/>
                </a:ext>
              </a:extLst>
            </p:cNvPr>
            <p:cNvSpPr/>
            <p:nvPr/>
          </p:nvSpPr>
          <p:spPr bwMode="auto">
            <a:xfrm flipH="1">
              <a:off x="4743448" y="1752601"/>
              <a:ext cx="247650" cy="2344836"/>
            </a:xfrm>
            <a:prstGeom prst="rtTriangle">
              <a:avLst/>
            </a:prstGeom>
            <a:grp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7966D83-6C54-6444-87EA-3BA422DD267D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6B4DB-EF88-CD43-8E60-97F87414C55B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00C185D-41AE-4A44-8F1B-CF4589BC1E74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D04060-D9B9-2142-A87C-7040CEE1CACE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0E677BD-190E-CF43-AF76-038548B3A59B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769FE-4434-724D-B96A-48A10C3A1C3D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B94D4D-D79D-7E48-B663-29A02DF891F7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9AB6BA-BBB3-BD46-926D-72833DFC2A64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18" name="Content Placeholder 22">
            <a:extLst>
              <a:ext uri="{FF2B5EF4-FFF2-40B4-BE49-F238E27FC236}">
                <a16:creationId xmlns:a16="http://schemas.microsoft.com/office/drawing/2014/main" id="{D2264822-C2FC-AC48-A419-8C68931FD6BB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B044E-FDF0-6448-9078-7F6F2FBD8F09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4677108A-0848-794B-A371-72D0803DBC71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Predicting a numerical value of a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1671C3-CDD6-2B42-9393-35CA41FD2516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665CA4E9-C04F-DC44-B498-4F385F62AFF1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82383E55-817D-1445-AC34-23BD2A5C0395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54D8FC95-066E-6A42-800E-E7E628699753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1B0768-023A-434A-AB24-E7016F7AC7E4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5D03BB-51C7-704F-A03C-7762BE01ABBC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12D03B-F9C0-464B-8DD4-921B0F809744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CE7139-86F6-454E-BF40-B5BAC5DC7EF1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8251B3-C23D-654D-ADD7-367860FE1266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18952D-908A-7A44-8EC7-6AEF615220BB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986207-A210-1543-A649-24BDE1F539DA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6EE6C47-81D8-D24F-A1F8-CB471490505C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BDCD47-DF77-D44B-98C5-5EAD0EC85ECC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DFFA41A-C23E-7447-89DC-98D44F3FBE10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98EB52F7-6AF1-3145-A7B9-1CA08B4502FE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Predicting sales for specific ASINs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BECECF4-08C7-E244-BC06-FD6A2F17D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965" y="3937472"/>
            <a:ext cx="3849212" cy="158749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4B06C46-A5A4-E048-BACC-9A51B9D2341F}"/>
              </a:ext>
            </a:extLst>
          </p:cNvPr>
          <p:cNvSpPr txBox="1"/>
          <p:nvPr/>
        </p:nvSpPr>
        <p:spPr>
          <a:xfrm>
            <a:off x="7771965" y="5590001"/>
            <a:ext cx="3693151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Seasonality | Out of stock | Promotions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A93B36B-61D0-A14A-BAB1-CCE7539E7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137" y="2089460"/>
            <a:ext cx="3871307" cy="1773599"/>
          </a:xfrm>
          <a:prstGeom prst="rect">
            <a:avLst/>
          </a:prstGeom>
        </p:spPr>
      </p:pic>
      <p:sp>
        <p:nvSpPr>
          <p:cNvPr id="41" name="Content Placeholder 22">
            <a:extLst>
              <a:ext uri="{FF2B5EF4-FFF2-40B4-BE49-F238E27FC236}">
                <a16:creationId xmlns:a16="http://schemas.microsoft.com/office/drawing/2014/main" id="{393FCF2D-CAD0-0A4C-AB4F-199B561BF2E4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42" name="Content Placeholder 22">
            <a:extLst>
              <a:ext uri="{FF2B5EF4-FFF2-40B4-BE49-F238E27FC236}">
                <a16:creationId xmlns:a16="http://schemas.microsoft.com/office/drawing/2014/main" id="{64B50F0A-40A7-8540-8740-31BB900E903E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they may be most interested in</a:t>
            </a:r>
          </a:p>
        </p:txBody>
      </p:sp>
      <p:sp>
        <p:nvSpPr>
          <p:cNvPr id="43" name="Content Placeholder 22">
            <a:extLst>
              <a:ext uri="{FF2B5EF4-FFF2-40B4-BE49-F238E27FC236}">
                <a16:creationId xmlns:a16="http://schemas.microsoft.com/office/drawing/2014/main" id="{46C878E7-4E21-4449-B597-65A35F2E884D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44" name="Content Placeholder 22">
            <a:extLst>
              <a:ext uri="{FF2B5EF4-FFF2-40B4-BE49-F238E27FC236}">
                <a16:creationId xmlns:a16="http://schemas.microsoft.com/office/drawing/2014/main" id="{1ADC13EE-7BD1-5844-A1CE-32DDE42DDAFF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42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44AB52-65CA-9B4D-AC12-E2B88367273D}"/>
              </a:ext>
            </a:extLst>
          </p:cNvPr>
          <p:cNvGrpSpPr/>
          <p:nvPr/>
        </p:nvGrpSpPr>
        <p:grpSpPr>
          <a:xfrm>
            <a:off x="7114473" y="1711258"/>
            <a:ext cx="410543" cy="4341712"/>
            <a:chOff x="4743448" y="1752601"/>
            <a:chExt cx="247651" cy="4562471"/>
          </a:xfrm>
          <a:solidFill>
            <a:srgbClr val="800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89B7AF-1674-0540-88B9-3FA50210F70A}"/>
                </a:ext>
              </a:extLst>
            </p:cNvPr>
            <p:cNvSpPr/>
            <p:nvPr/>
          </p:nvSpPr>
          <p:spPr bwMode="auto">
            <a:xfrm rot="10800000">
              <a:off x="4743449" y="4870213"/>
              <a:ext cx="246888" cy="66791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3190CD3-4CAC-4F4F-8C49-E3A00196E088}"/>
                </a:ext>
              </a:extLst>
            </p:cNvPr>
            <p:cNvSpPr/>
            <p:nvPr/>
          </p:nvSpPr>
          <p:spPr bwMode="auto">
            <a:xfrm rot="10800000">
              <a:off x="4743449" y="5538130"/>
              <a:ext cx="247650" cy="776942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D89138F2-1DA5-0346-94B6-8550D988956E}"/>
                </a:ext>
              </a:extLst>
            </p:cNvPr>
            <p:cNvSpPr/>
            <p:nvPr/>
          </p:nvSpPr>
          <p:spPr bwMode="auto">
            <a:xfrm flipH="1">
              <a:off x="4743448" y="1752601"/>
              <a:ext cx="247650" cy="3117609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BD071A1-19A2-094B-A063-B35A8FA2CA3F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B192F-0AA3-DA41-AE33-45F214925F34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9C5717A-56E5-1C4B-9F69-D151D3E089DE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59C684-2973-1941-8DDD-4239716112A9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3FB3F-6755-B944-A6BA-08D951634167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34F1BC-391C-0745-83B4-1486F58D6FD6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59B89F-7C02-DD4B-B842-0CA7C6942AB6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82017-E2FB-B949-808A-0BB29D319135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id="{0A53708E-862C-F44B-B1EE-50B439110092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A1B8D8FD-E330-BA47-8B4C-E321EFB3918A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they may be most interested in</a:t>
            </a:r>
          </a:p>
        </p:txBody>
      </p:sp>
      <p:sp>
        <p:nvSpPr>
          <p:cNvPr id="18" name="Content Placeholder 22">
            <a:extLst>
              <a:ext uri="{FF2B5EF4-FFF2-40B4-BE49-F238E27FC236}">
                <a16:creationId xmlns:a16="http://schemas.microsoft.com/office/drawing/2014/main" id="{CC30119B-81AE-E143-B1A4-A2608AA17C40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91C6BD4E-5AD2-CF45-B35D-788FD0F628E9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837080-D86A-6B4B-8899-E527F0C7146F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DC103219-C4A0-CC4D-B62F-37045C982AC3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4EA463-6D3E-9C42-B470-CA3210AD41CD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69E47DCE-24ED-E446-867D-DB57E62BDCA7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FA96E5A6-BD8E-5440-8DF7-754392C4214D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F3DB6621-C312-CE46-A708-464ED25C2CB6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3238F7-FE40-2847-ABAC-489FCD5064DA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466A4C-4427-9E48-9944-0D23486DCDA5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5E5AB2-8701-F34C-9EC7-F2F1C6B3F360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984799-D0BD-D343-8C0C-4173B41E9B3D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9596B5-A298-9E4E-AD13-029252B3AE52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1CAC56-4A9C-594E-8915-DCB4DA8F80A9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C1F8F-D6F5-3B43-BBAD-27D7740B5A62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E150FFC5-0923-134F-852A-BEECB9C0BEDC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7070D2-E623-8345-8D83-459BF2CB8AB5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DD4DE3-E996-6945-A931-8C0E0C1A0CDC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36" name="Content Placeholder 22">
            <a:extLst>
              <a:ext uri="{FF2B5EF4-FFF2-40B4-BE49-F238E27FC236}">
                <a16:creationId xmlns:a16="http://schemas.microsoft.com/office/drawing/2014/main" id="{00FCA774-790B-DB45-94D7-F6F2A1D32115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2DAC7E25-1A66-0D47-8769-463899CEAAC9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Close-matching for near-duplicates</a:t>
            </a:r>
            <a:endParaRPr lang="en-US" sz="1400" b="1" dirty="0"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C3B518A-40CA-EC4C-A193-4A0CF47BF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5"/>
          <a:stretch/>
        </p:blipFill>
        <p:spPr>
          <a:xfrm>
            <a:off x="7872943" y="2183826"/>
            <a:ext cx="3273366" cy="36953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79BEFAF-F159-A54A-A98F-F7146D3D1054}"/>
              </a:ext>
            </a:extLst>
          </p:cNvPr>
          <p:cNvSpPr/>
          <p:nvPr/>
        </p:nvSpPr>
        <p:spPr>
          <a:xfrm>
            <a:off x="7676296" y="2183825"/>
            <a:ext cx="3912854" cy="1261122"/>
          </a:xfrm>
          <a:prstGeom prst="rect">
            <a:avLst/>
          </a:prstGeom>
          <a:noFill/>
          <a:ln w="28575">
            <a:solidFill>
              <a:srgbClr val="6077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34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B55F0-5DAC-A94F-81BE-D535DD794DA5}"/>
              </a:ext>
            </a:extLst>
          </p:cNvPr>
          <p:cNvGrpSpPr/>
          <p:nvPr/>
        </p:nvGrpSpPr>
        <p:grpSpPr>
          <a:xfrm>
            <a:off x="7114466" y="1711258"/>
            <a:ext cx="410541" cy="4341712"/>
            <a:chOff x="4743448" y="1752601"/>
            <a:chExt cx="247650" cy="3785522"/>
          </a:xfrm>
          <a:solidFill>
            <a:srgbClr val="800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E66A0A-6848-514C-823C-103EA1E30BF7}"/>
                </a:ext>
              </a:extLst>
            </p:cNvPr>
            <p:cNvSpPr/>
            <p:nvPr/>
          </p:nvSpPr>
          <p:spPr bwMode="auto">
            <a:xfrm rot="10800000">
              <a:off x="4743449" y="4980185"/>
              <a:ext cx="246888" cy="55793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3B0FA62-C123-8045-AB62-D06C81202CEA}"/>
                </a:ext>
              </a:extLst>
            </p:cNvPr>
            <p:cNvSpPr/>
            <p:nvPr/>
          </p:nvSpPr>
          <p:spPr bwMode="auto">
            <a:xfrm flipH="1">
              <a:off x="4743448" y="1752601"/>
              <a:ext cx="247650" cy="3227585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</p:grp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AAF4BE2-C74C-DE41-B8EA-11D2DF424FAE}"/>
              </a:ext>
            </a:extLst>
          </p:cNvPr>
          <p:cNvSpPr txBox="1">
            <a:spLocks/>
          </p:cNvSpPr>
          <p:nvPr/>
        </p:nvSpPr>
        <p:spPr>
          <a:xfrm>
            <a:off x="838140" y="1218574"/>
            <a:ext cx="2285405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Problem type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5B700-C186-C540-B586-F815D98C0D5F}"/>
              </a:ext>
            </a:extLst>
          </p:cNvPr>
          <p:cNvCxnSpPr/>
          <p:nvPr/>
        </p:nvCxnSpPr>
        <p:spPr bwMode="auto">
          <a:xfrm>
            <a:off x="852425" y="1612106"/>
            <a:ext cx="2285405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157402D-800F-6F42-8A1A-DBD2C7D3DD35}"/>
              </a:ext>
            </a:extLst>
          </p:cNvPr>
          <p:cNvSpPr txBox="1">
            <a:spLocks/>
          </p:cNvSpPr>
          <p:nvPr/>
        </p:nvSpPr>
        <p:spPr>
          <a:xfrm>
            <a:off x="3303618" y="1218574"/>
            <a:ext cx="384722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Description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21AC60-8A3E-C64C-95E5-F39671CF1D63}"/>
              </a:ext>
            </a:extLst>
          </p:cNvPr>
          <p:cNvCxnSpPr/>
          <p:nvPr/>
        </p:nvCxnSpPr>
        <p:spPr bwMode="auto">
          <a:xfrm>
            <a:off x="3268929" y="1612106"/>
            <a:ext cx="384722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306BE30-D435-E14A-B2D0-5AF70854E28F}"/>
              </a:ext>
            </a:extLst>
          </p:cNvPr>
          <p:cNvSpPr/>
          <p:nvPr/>
        </p:nvSpPr>
        <p:spPr bwMode="auto">
          <a:xfrm>
            <a:off x="838140" y="171630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Ranking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9943B-A004-A444-9B78-1E6D47B72B76}"/>
              </a:ext>
            </a:extLst>
          </p:cNvPr>
          <p:cNvSpPr/>
          <p:nvPr/>
        </p:nvSpPr>
        <p:spPr bwMode="auto">
          <a:xfrm>
            <a:off x="838140" y="2456731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Recommendation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042DDD-0719-7944-9C66-0E6E47159EF7}"/>
              </a:ext>
            </a:extLst>
          </p:cNvPr>
          <p:cNvSpPr/>
          <p:nvPr/>
        </p:nvSpPr>
        <p:spPr bwMode="auto">
          <a:xfrm>
            <a:off x="838140" y="319716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Classification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79B78-ACF5-C845-B560-584B883BABD6}"/>
              </a:ext>
            </a:extLst>
          </p:cNvPr>
          <p:cNvSpPr/>
          <p:nvPr/>
        </p:nvSpPr>
        <p:spPr bwMode="auto">
          <a:xfrm>
            <a:off x="838140" y="393759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Regression</a:t>
            </a:r>
          </a:p>
        </p:txBody>
      </p:sp>
      <p:sp>
        <p:nvSpPr>
          <p:cNvPr id="15" name="Content Placeholder 22">
            <a:extLst>
              <a:ext uri="{FF2B5EF4-FFF2-40B4-BE49-F238E27FC236}">
                <a16:creationId xmlns:a16="http://schemas.microsoft.com/office/drawing/2014/main" id="{ACD027B6-7289-FF49-815A-9528C26EC009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id="{A648EF5B-AAB4-CC48-B7C1-1AF725863AC1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</a:t>
            </a:r>
            <a:r>
              <a:rPr lang="en-US" sz="1400" i="1" dirty="0">
                <a:latin typeface="+mj-lt"/>
              </a:rPr>
              <a:t> items </a:t>
            </a:r>
            <a:r>
              <a:rPr lang="en-US" sz="1400" dirty="0">
                <a:latin typeface="+mj-lt"/>
              </a:rPr>
              <a:t>they may be most interested in</a:t>
            </a:r>
          </a:p>
        </p:txBody>
      </p:sp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AA4FB2C9-6CB5-D240-A0B1-427B7F293962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18" name="Content Placeholder 22">
            <a:extLst>
              <a:ext uri="{FF2B5EF4-FFF2-40B4-BE49-F238E27FC236}">
                <a16:creationId xmlns:a16="http://schemas.microsoft.com/office/drawing/2014/main" id="{72542227-7DD7-3C4D-928C-EA4584588F2C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5911E8-3524-2743-916C-B6FD043D6173}"/>
              </a:ext>
            </a:extLst>
          </p:cNvPr>
          <p:cNvSpPr/>
          <p:nvPr/>
        </p:nvSpPr>
        <p:spPr bwMode="auto">
          <a:xfrm>
            <a:off x="838140" y="4678022"/>
            <a:ext cx="2285405" cy="639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Clustering</a:t>
            </a:r>
          </a:p>
        </p:txBody>
      </p:sp>
      <p:sp>
        <p:nvSpPr>
          <p:cNvPr id="20" name="Content Placeholder 22">
            <a:extLst>
              <a:ext uri="{FF2B5EF4-FFF2-40B4-BE49-F238E27FC236}">
                <a16:creationId xmlns:a16="http://schemas.microsoft.com/office/drawing/2014/main" id="{ADF34B48-C6EF-F346-9259-DC831E17DF52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6A02F7-E6C5-004B-B81C-D5FC7D1AD2B8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9" y="5629902"/>
            <a:ext cx="371878" cy="365665"/>
            <a:chOff x="8146160" y="1934179"/>
            <a:chExt cx="851125" cy="836906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F14837FC-7A4F-1540-8C5A-5A601400893A}"/>
                </a:ext>
              </a:extLst>
            </p:cNvPr>
            <p:cNvSpPr/>
            <p:nvPr/>
          </p:nvSpPr>
          <p:spPr bwMode="auto">
            <a:xfrm>
              <a:off x="8726829" y="1934179"/>
              <a:ext cx="270456" cy="836906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15F6B3F-586E-9545-BF91-B378A2C0E6A7}"/>
                </a:ext>
              </a:extLst>
            </p:cNvPr>
            <p:cNvSpPr/>
            <p:nvPr/>
          </p:nvSpPr>
          <p:spPr bwMode="auto">
            <a:xfrm flipH="1">
              <a:off x="8146160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A457E0D8-3EDD-2E48-A3D9-A55C02AF3E03}"/>
                </a:ext>
              </a:extLst>
            </p:cNvPr>
            <p:cNvSpPr/>
            <p:nvPr/>
          </p:nvSpPr>
          <p:spPr bwMode="auto">
            <a:xfrm flipH="1">
              <a:off x="8407328" y="2184257"/>
              <a:ext cx="261168" cy="165799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D59508-19F7-2747-9D69-C81C9DDD3F45}"/>
                </a:ext>
              </a:extLst>
            </p:cNvPr>
            <p:cNvSpPr/>
            <p:nvPr/>
          </p:nvSpPr>
          <p:spPr bwMode="auto">
            <a:xfrm>
              <a:off x="8146160" y="23491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306A5F-969C-8C48-8038-3473854FCCCD}"/>
                </a:ext>
              </a:extLst>
            </p:cNvPr>
            <p:cNvSpPr/>
            <p:nvPr/>
          </p:nvSpPr>
          <p:spPr bwMode="auto">
            <a:xfrm>
              <a:off x="8146160" y="2501594"/>
              <a:ext cx="624353" cy="491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1D1EBF-8FE6-8943-B91C-61B950D58F2A}"/>
                </a:ext>
              </a:extLst>
            </p:cNvPr>
            <p:cNvSpPr/>
            <p:nvPr/>
          </p:nvSpPr>
          <p:spPr bwMode="auto">
            <a:xfrm>
              <a:off x="8146160" y="2647896"/>
              <a:ext cx="594360" cy="1231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B52B88-01C0-AC44-8C90-BBDC7C1D49DB}"/>
                </a:ext>
              </a:extLst>
            </p:cNvPr>
            <p:cNvSpPr/>
            <p:nvPr/>
          </p:nvSpPr>
          <p:spPr bwMode="auto">
            <a:xfrm>
              <a:off x="814616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2F5B4C-F399-0D45-856E-4480C8D76D74}"/>
                </a:ext>
              </a:extLst>
            </p:cNvPr>
            <p:cNvSpPr/>
            <p:nvPr/>
          </p:nvSpPr>
          <p:spPr bwMode="auto">
            <a:xfrm>
              <a:off x="8313800" y="2387279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49CA05-DD3E-6C41-8E0D-504FCA10104A}"/>
                </a:ext>
              </a:extLst>
            </p:cNvPr>
            <p:cNvSpPr/>
            <p:nvPr/>
          </p:nvSpPr>
          <p:spPr bwMode="auto">
            <a:xfrm>
              <a:off x="8481440" y="2373773"/>
              <a:ext cx="91440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DE7F43-DE5C-6140-A1AA-19B425B983F2}"/>
                </a:ext>
              </a:extLst>
            </p:cNvPr>
            <p:cNvSpPr/>
            <p:nvPr/>
          </p:nvSpPr>
          <p:spPr bwMode="auto">
            <a:xfrm>
              <a:off x="8649079" y="2352632"/>
              <a:ext cx="121433" cy="3657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1DC6F2FC-A89E-FA44-81FE-951D1A144CC9}"/>
              </a:ext>
            </a:extLst>
          </p:cNvPr>
          <p:cNvSpPr txBox="1">
            <a:spLocks/>
          </p:cNvSpPr>
          <p:nvPr/>
        </p:nvSpPr>
        <p:spPr>
          <a:xfrm>
            <a:off x="7511872" y="1218574"/>
            <a:ext cx="4276453" cy="388489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799" b="1" kern="0" dirty="0">
                <a:latin typeface="+mj-lt"/>
              </a:rPr>
              <a:t>Example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4AC8D-DA97-2449-AB8F-C133651859E2}"/>
              </a:ext>
            </a:extLst>
          </p:cNvPr>
          <p:cNvCxnSpPr/>
          <p:nvPr/>
        </p:nvCxnSpPr>
        <p:spPr bwMode="auto">
          <a:xfrm>
            <a:off x="7511873" y="1612106"/>
            <a:ext cx="427645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DA0BD6A-5148-C74E-AA0D-70551269714E}"/>
              </a:ext>
            </a:extLst>
          </p:cNvPr>
          <p:cNvSpPr/>
          <p:nvPr/>
        </p:nvSpPr>
        <p:spPr bwMode="auto">
          <a:xfrm>
            <a:off x="838140" y="5413057"/>
            <a:ext cx="2285405" cy="639913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34" algn="ctr" eaLnBrk="0" fontAlgn="base" hangingPunct="0">
              <a:spcAft>
                <a:spcPct val="0"/>
              </a:spcAft>
              <a:buClr>
                <a:schemeClr val="accent1"/>
              </a:buClr>
            </a:pPr>
            <a:r>
              <a:rPr kumimoji="1" lang="en-US" sz="1600" b="1" dirty="0">
                <a:solidFill>
                  <a:schemeClr val="bg1"/>
                </a:solidFill>
                <a:latin typeface="+mj-lt"/>
                <a:ea typeface="굴림" pitchFamily="50" charset="-127"/>
                <a:cs typeface="Arial" pitchFamily="34" charset="0"/>
              </a:rPr>
              <a:t>Anomaly Detection</a:t>
            </a:r>
          </a:p>
        </p:txBody>
      </p:sp>
      <p:sp>
        <p:nvSpPr>
          <p:cNvPr id="35" name="Content Placeholder 22">
            <a:extLst>
              <a:ext uri="{FF2B5EF4-FFF2-40B4-BE49-F238E27FC236}">
                <a16:creationId xmlns:a16="http://schemas.microsoft.com/office/drawing/2014/main" id="{5025A468-5A21-7C45-8BA4-7748434D80B9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2435FC49-8939-DA45-8CBC-C61905944663}"/>
              </a:ext>
            </a:extLst>
          </p:cNvPr>
          <p:cNvSpPr txBox="1">
            <a:spLocks/>
          </p:cNvSpPr>
          <p:nvPr/>
        </p:nvSpPr>
        <p:spPr bwMode="gray">
          <a:xfrm>
            <a:off x="7511870" y="1716301"/>
            <a:ext cx="4276454" cy="433667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lIns="182832" tIns="91416" rIns="182832" bIns="457081"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</a:rPr>
              <a:t>Fruit freshness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D2041F-847B-AD4F-8E99-87782F3269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562" y="3784943"/>
            <a:ext cx="736074" cy="87598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DA3E37C-E973-1B48-B434-6A84F8897532}"/>
              </a:ext>
            </a:extLst>
          </p:cNvPr>
          <p:cNvGrpSpPr/>
          <p:nvPr/>
        </p:nvGrpSpPr>
        <p:grpSpPr>
          <a:xfrm>
            <a:off x="7728791" y="3562156"/>
            <a:ext cx="866315" cy="933915"/>
            <a:chOff x="6731136" y="5472356"/>
            <a:chExt cx="484204" cy="521987"/>
          </a:xfrm>
          <a:solidFill>
            <a:schemeClr val="accent1"/>
          </a:solidFill>
        </p:grpSpPr>
        <p:sp>
          <p:nvSpPr>
            <p:cNvPr id="39" name="Pie 50186">
              <a:extLst>
                <a:ext uri="{FF2B5EF4-FFF2-40B4-BE49-F238E27FC236}">
                  <a16:creationId xmlns:a16="http://schemas.microsoft.com/office/drawing/2014/main" id="{A4145B68-14E8-E646-B565-44B1E10A7DB3}"/>
                </a:ext>
              </a:extLst>
            </p:cNvPr>
            <p:cNvSpPr/>
            <p:nvPr/>
          </p:nvSpPr>
          <p:spPr bwMode="auto">
            <a:xfrm rot="10800000">
              <a:off x="6731136" y="5772410"/>
              <a:ext cx="484204" cy="221933"/>
            </a:xfrm>
            <a:custGeom>
              <a:avLst/>
              <a:gdLst>
                <a:gd name="connsiteX0" fmla="*/ 828723 w 828723"/>
                <a:gd name="connsiteY0" fmla="*/ 286565 h 573129"/>
                <a:gd name="connsiteX1" fmla="*/ 566017 w 828723"/>
                <a:gd name="connsiteY1" fmla="*/ 553247 h 573129"/>
                <a:gd name="connsiteX2" fmla="*/ 256707 w 828723"/>
                <a:gd name="connsiteY2" fmla="*/ 551578 h 573129"/>
                <a:gd name="connsiteX3" fmla="*/ 165 w 828723"/>
                <a:gd name="connsiteY3" fmla="*/ 278452 h 573129"/>
                <a:gd name="connsiteX4" fmla="*/ 414362 w 828723"/>
                <a:gd name="connsiteY4" fmla="*/ 286565 h 573129"/>
                <a:gd name="connsiteX5" fmla="*/ 828723 w 828723"/>
                <a:gd name="connsiteY5" fmla="*/ 286565 h 573129"/>
                <a:gd name="connsiteX0" fmla="*/ 828672 w 828672"/>
                <a:gd name="connsiteY0" fmla="*/ 8113 h 293039"/>
                <a:gd name="connsiteX1" fmla="*/ 648717 w 828672"/>
                <a:gd name="connsiteY1" fmla="*/ 254107 h 293039"/>
                <a:gd name="connsiteX2" fmla="*/ 256656 w 828672"/>
                <a:gd name="connsiteY2" fmla="*/ 273126 h 293039"/>
                <a:gd name="connsiteX3" fmla="*/ 114 w 828672"/>
                <a:gd name="connsiteY3" fmla="*/ 0 h 293039"/>
                <a:gd name="connsiteX4" fmla="*/ 414311 w 828672"/>
                <a:gd name="connsiteY4" fmla="*/ 8113 h 293039"/>
                <a:gd name="connsiteX5" fmla="*/ 828672 w 828672"/>
                <a:gd name="connsiteY5" fmla="*/ 8113 h 293039"/>
                <a:gd name="connsiteX0" fmla="*/ 829427 w 829427"/>
                <a:gd name="connsiteY0" fmla="*/ 8113 h 289280"/>
                <a:gd name="connsiteX1" fmla="*/ 649472 w 829427"/>
                <a:gd name="connsiteY1" fmla="*/ 254107 h 289280"/>
                <a:gd name="connsiteX2" fmla="*/ 116734 w 829427"/>
                <a:gd name="connsiteY2" fmla="*/ 260714 h 289280"/>
                <a:gd name="connsiteX3" fmla="*/ 869 w 829427"/>
                <a:gd name="connsiteY3" fmla="*/ 0 h 289280"/>
                <a:gd name="connsiteX4" fmla="*/ 415066 w 829427"/>
                <a:gd name="connsiteY4" fmla="*/ 8113 h 289280"/>
                <a:gd name="connsiteX5" fmla="*/ 829427 w 829427"/>
                <a:gd name="connsiteY5" fmla="*/ 8113 h 289280"/>
                <a:gd name="connsiteX0" fmla="*/ 829710 w 829710"/>
                <a:gd name="connsiteY0" fmla="*/ 8113 h 293737"/>
                <a:gd name="connsiteX1" fmla="*/ 691131 w 829710"/>
                <a:gd name="connsiteY1" fmla="*/ 262382 h 293737"/>
                <a:gd name="connsiteX2" fmla="*/ 117017 w 829710"/>
                <a:gd name="connsiteY2" fmla="*/ 260714 h 293737"/>
                <a:gd name="connsiteX3" fmla="*/ 1152 w 829710"/>
                <a:gd name="connsiteY3" fmla="*/ 0 h 293737"/>
                <a:gd name="connsiteX4" fmla="*/ 415349 w 829710"/>
                <a:gd name="connsiteY4" fmla="*/ 8113 h 293737"/>
                <a:gd name="connsiteX5" fmla="*/ 829710 w 829710"/>
                <a:gd name="connsiteY5" fmla="*/ 8113 h 2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10" h="293737">
                  <a:moveTo>
                    <a:pt x="829710" y="8113"/>
                  </a:moveTo>
                  <a:cubicBezTo>
                    <a:pt x="829710" y="125897"/>
                    <a:pt x="809913" y="220282"/>
                    <a:pt x="691131" y="262382"/>
                  </a:cubicBezTo>
                  <a:cubicBezTo>
                    <a:pt x="572349" y="304482"/>
                    <a:pt x="232014" y="304444"/>
                    <a:pt x="117017" y="260714"/>
                  </a:cubicBezTo>
                  <a:cubicBezTo>
                    <a:pt x="2020" y="216984"/>
                    <a:pt x="-3724" y="119067"/>
                    <a:pt x="1152" y="0"/>
                  </a:cubicBezTo>
                  <a:lnTo>
                    <a:pt x="415349" y="8113"/>
                  </a:lnTo>
                  <a:lnTo>
                    <a:pt x="829710" y="81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04BDD45-DA58-5D44-8AB2-49AFEEF52E2A}"/>
                </a:ext>
              </a:extLst>
            </p:cNvPr>
            <p:cNvSpPr/>
            <p:nvPr/>
          </p:nvSpPr>
          <p:spPr bwMode="auto">
            <a:xfrm>
              <a:off x="6836077" y="5472356"/>
              <a:ext cx="274320" cy="27432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ts val="600"/>
                </a:spcAft>
                <a:buClr>
                  <a:schemeClr val="accent1"/>
                </a:buClr>
              </a:pPr>
              <a:endParaRPr kumimoji="1" lang="en-US" sz="14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AB18A9-F380-9946-8EA0-4301676C76CA}"/>
              </a:ext>
            </a:extLst>
          </p:cNvPr>
          <p:cNvGrpSpPr/>
          <p:nvPr/>
        </p:nvGrpSpPr>
        <p:grpSpPr>
          <a:xfrm>
            <a:off x="10480456" y="3111204"/>
            <a:ext cx="1138639" cy="911918"/>
            <a:chOff x="10481598" y="3441480"/>
            <a:chExt cx="1079293" cy="864389"/>
          </a:xfrm>
          <a:solidFill>
            <a:schemeClr val="accent1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768F53-974E-E947-94C8-29F023BCB312}"/>
                </a:ext>
              </a:extLst>
            </p:cNvPr>
            <p:cNvSpPr/>
            <p:nvPr/>
          </p:nvSpPr>
          <p:spPr>
            <a:xfrm rot="19878754">
              <a:off x="10481598" y="3637274"/>
              <a:ext cx="359615" cy="182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Manual Input 94">
              <a:extLst>
                <a:ext uri="{FF2B5EF4-FFF2-40B4-BE49-F238E27FC236}">
                  <a16:creationId xmlns:a16="http://schemas.microsoft.com/office/drawing/2014/main" id="{8D979F5B-F61E-1C4C-A139-88553064A727}"/>
                </a:ext>
              </a:extLst>
            </p:cNvPr>
            <p:cNvSpPr/>
            <p:nvPr/>
          </p:nvSpPr>
          <p:spPr>
            <a:xfrm rot="14478754">
              <a:off x="10722169" y="3210636"/>
              <a:ext cx="335366" cy="797054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5948CF-133D-2C4E-9F9A-721307DB29BF}"/>
                </a:ext>
              </a:extLst>
            </p:cNvPr>
            <p:cNvSpPr/>
            <p:nvPr/>
          </p:nvSpPr>
          <p:spPr>
            <a:xfrm rot="18222277">
              <a:off x="11169956" y="3457569"/>
              <a:ext cx="156996" cy="624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16ED67-D9DA-F542-8D60-BB8DCFC6BA59}"/>
                </a:ext>
              </a:extLst>
            </p:cNvPr>
            <p:cNvSpPr/>
            <p:nvPr/>
          </p:nvSpPr>
          <p:spPr>
            <a:xfrm>
              <a:off x="11466269" y="3562191"/>
              <a:ext cx="85665" cy="743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B4361DC-A6A5-1440-9721-C3EB058BE8DB}"/>
              </a:ext>
            </a:extLst>
          </p:cNvPr>
          <p:cNvSpPr/>
          <p:nvPr/>
        </p:nvSpPr>
        <p:spPr>
          <a:xfrm>
            <a:off x="8060840" y="2522286"/>
            <a:ext cx="705458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Before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2732C2-B42D-C044-9C2C-51FC7C1D374F}"/>
              </a:ext>
            </a:extLst>
          </p:cNvPr>
          <p:cNvSpPr/>
          <p:nvPr/>
        </p:nvSpPr>
        <p:spPr>
          <a:xfrm>
            <a:off x="10643416" y="2522286"/>
            <a:ext cx="580457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After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6DBD2C-3BD4-3440-928E-ABA0F47AE435}"/>
              </a:ext>
            </a:extLst>
          </p:cNvPr>
          <p:cNvGrpSpPr/>
          <p:nvPr/>
        </p:nvGrpSpPr>
        <p:grpSpPr>
          <a:xfrm>
            <a:off x="8814226" y="5095405"/>
            <a:ext cx="1671746" cy="830781"/>
            <a:chOff x="9208090" y="4791039"/>
            <a:chExt cx="1672181" cy="83099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E2A8DF-D19A-C248-BFEB-BC1877FAD7DD}"/>
                </a:ext>
              </a:extLst>
            </p:cNvPr>
            <p:cNvSpPr/>
            <p:nvPr/>
          </p:nvSpPr>
          <p:spPr>
            <a:xfrm>
              <a:off x="9488649" y="4791039"/>
              <a:ext cx="1391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607744"/>
                  </a:solidFill>
                  <a:sym typeface="Wingdings" panose="05000000000000000000" pitchFamily="2" charset="2"/>
                </a:rPr>
                <a:t>Good</a:t>
              </a:r>
            </a:p>
            <a:p>
              <a:r>
                <a:rPr lang="en-US" sz="1200" dirty="0">
                  <a:solidFill>
                    <a:srgbClr val="C00000"/>
                  </a:solidFill>
                  <a:sym typeface="Wingdings" panose="05000000000000000000" pitchFamily="2" charset="2"/>
                </a:rPr>
                <a:t>Damage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Serious Damage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Decay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FB5003F-AE9A-CE42-94C4-98BE03A34A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08090" y="4822505"/>
              <a:ext cx="187768" cy="182880"/>
              <a:chOff x="696292" y="2764878"/>
              <a:chExt cx="3708651" cy="3612110"/>
            </a:xfrm>
            <a:solidFill>
              <a:srgbClr val="607744"/>
            </a:solidFill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3B9BD43D-53F2-644A-974F-F79EFF5E04A9}"/>
                  </a:ext>
                </a:extLst>
              </p:cNvPr>
              <p:cNvSpPr/>
              <p:nvPr/>
            </p:nvSpPr>
            <p:spPr bwMode="auto">
              <a:xfrm rot="5400000">
                <a:off x="2986141" y="3383389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3ABE0C80-75F6-A241-A046-2B4BD4E030F9}"/>
                  </a:ext>
                </a:extLst>
              </p:cNvPr>
              <p:cNvSpPr/>
              <p:nvPr/>
            </p:nvSpPr>
            <p:spPr bwMode="auto">
              <a:xfrm rot="5400000">
                <a:off x="3009914" y="3938105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4F22C90F-8DDF-8B4D-BB6D-A421B459373B}"/>
                  </a:ext>
                </a:extLst>
              </p:cNvPr>
              <p:cNvSpPr/>
              <p:nvPr/>
            </p:nvSpPr>
            <p:spPr bwMode="auto">
              <a:xfrm rot="5400000">
                <a:off x="2907872" y="4501582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F16BAD-D326-384A-804C-3B68A7A13BB0}"/>
                  </a:ext>
                </a:extLst>
              </p:cNvPr>
              <p:cNvSpPr/>
              <p:nvPr/>
            </p:nvSpPr>
            <p:spPr bwMode="auto">
              <a:xfrm rot="5400000">
                <a:off x="2702463" y="4981959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4DE0117-77F2-2748-B37F-4DC892118C61}"/>
                  </a:ext>
                </a:extLst>
              </p:cNvPr>
              <p:cNvSpPr/>
              <p:nvPr/>
            </p:nvSpPr>
            <p:spPr bwMode="auto">
              <a:xfrm rot="1800000">
                <a:off x="2282287" y="2764878"/>
                <a:ext cx="577876" cy="2753430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EB576FAF-E5F5-2D4F-BE40-8947F83337E5}"/>
                  </a:ext>
                </a:extLst>
              </p:cNvPr>
              <p:cNvSpPr/>
              <p:nvPr/>
            </p:nvSpPr>
            <p:spPr bwMode="auto">
              <a:xfrm>
                <a:off x="1632639" y="4675368"/>
                <a:ext cx="840216" cy="1701620"/>
              </a:xfrm>
              <a:prstGeom prst="roundRect">
                <a:avLst>
                  <a:gd name="adj" fmla="val 15931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873AB5B4-8DCB-D74F-8542-1CCE6BACC7C4}"/>
                  </a:ext>
                </a:extLst>
              </p:cNvPr>
              <p:cNvSpPr/>
              <p:nvPr/>
            </p:nvSpPr>
            <p:spPr bwMode="auto">
              <a:xfrm>
                <a:off x="696292" y="4613454"/>
                <a:ext cx="790601" cy="1763533"/>
              </a:xfrm>
              <a:prstGeom prst="roundRect">
                <a:avLst>
                  <a:gd name="adj" fmla="val 15931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A8550F6-14B1-A34C-8F38-DD6BE57816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208090" y="5243039"/>
              <a:ext cx="187768" cy="182880"/>
              <a:chOff x="696292" y="2764878"/>
              <a:chExt cx="3708651" cy="3612110"/>
            </a:xfrm>
            <a:solidFill>
              <a:srgbClr val="C00000"/>
            </a:solidFill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E9A4DF3-5C7F-B949-B800-6156F419CC7A}"/>
                  </a:ext>
                </a:extLst>
              </p:cNvPr>
              <p:cNvSpPr/>
              <p:nvPr/>
            </p:nvSpPr>
            <p:spPr bwMode="auto">
              <a:xfrm rot="5400000">
                <a:off x="2986141" y="3383389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84ADA94-C387-3242-A3F0-02362785FF1B}"/>
                  </a:ext>
                </a:extLst>
              </p:cNvPr>
              <p:cNvSpPr/>
              <p:nvPr/>
            </p:nvSpPr>
            <p:spPr bwMode="auto">
              <a:xfrm rot="5400000">
                <a:off x="3009914" y="3938105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ED13CB09-5722-5D40-BBDB-4088057D2751}"/>
                  </a:ext>
                </a:extLst>
              </p:cNvPr>
              <p:cNvSpPr/>
              <p:nvPr/>
            </p:nvSpPr>
            <p:spPr bwMode="auto">
              <a:xfrm rot="5400000">
                <a:off x="2907872" y="4501582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63EC7E0-40A1-4D4D-B2E5-03F42299DC6C}"/>
                  </a:ext>
                </a:extLst>
              </p:cNvPr>
              <p:cNvSpPr/>
              <p:nvPr/>
            </p:nvSpPr>
            <p:spPr bwMode="auto">
              <a:xfrm rot="5400000">
                <a:off x="2702463" y="4981959"/>
                <a:ext cx="577876" cy="2212182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C49EC44D-C13F-E245-A05C-3802CEE4018A}"/>
                  </a:ext>
                </a:extLst>
              </p:cNvPr>
              <p:cNvSpPr/>
              <p:nvPr/>
            </p:nvSpPr>
            <p:spPr bwMode="auto">
              <a:xfrm rot="1800000">
                <a:off x="2282287" y="2764878"/>
                <a:ext cx="577876" cy="2753430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03A1A2D-EE31-4344-BFB5-E4F56342594E}"/>
                  </a:ext>
                </a:extLst>
              </p:cNvPr>
              <p:cNvSpPr/>
              <p:nvPr/>
            </p:nvSpPr>
            <p:spPr bwMode="auto">
              <a:xfrm>
                <a:off x="1632639" y="4675368"/>
                <a:ext cx="840216" cy="1701620"/>
              </a:xfrm>
              <a:prstGeom prst="roundRect">
                <a:avLst>
                  <a:gd name="adj" fmla="val 15931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85185E48-3A92-C249-9E1F-1B75C6C45733}"/>
                  </a:ext>
                </a:extLst>
              </p:cNvPr>
              <p:cNvSpPr/>
              <p:nvPr/>
            </p:nvSpPr>
            <p:spPr bwMode="auto">
              <a:xfrm>
                <a:off x="696292" y="4613454"/>
                <a:ext cx="790601" cy="1763533"/>
              </a:xfrm>
              <a:prstGeom prst="roundRect">
                <a:avLst>
                  <a:gd name="adj" fmla="val 15931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ts val="600"/>
                  </a:spcAft>
                  <a:buClr>
                    <a:schemeClr val="accent1"/>
                  </a:buClr>
                </a:pPr>
                <a:endParaRPr kumimoji="1" lang="en-US" sz="1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1B7BEC5-5A02-1F45-900D-F512429A7F24}"/>
              </a:ext>
            </a:extLst>
          </p:cNvPr>
          <p:cNvCxnSpPr/>
          <p:nvPr/>
        </p:nvCxnSpPr>
        <p:spPr bwMode="auto">
          <a:xfrm>
            <a:off x="8521392" y="3695451"/>
            <a:ext cx="791273" cy="56926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584F6D-482D-5B4A-943E-61FF3B04A4A0}"/>
              </a:ext>
            </a:extLst>
          </p:cNvPr>
          <p:cNvCxnSpPr/>
          <p:nvPr/>
        </p:nvCxnSpPr>
        <p:spPr bwMode="auto">
          <a:xfrm flipH="1" flipV="1">
            <a:off x="8462369" y="3784942"/>
            <a:ext cx="716420" cy="573944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83E18E8-9B0E-8145-B481-63C2972491C6}"/>
              </a:ext>
            </a:extLst>
          </p:cNvPr>
          <p:cNvCxnSpPr/>
          <p:nvPr/>
        </p:nvCxnSpPr>
        <p:spPr bwMode="auto">
          <a:xfrm flipH="1">
            <a:off x="9785901" y="3494514"/>
            <a:ext cx="671508" cy="215085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91CA408-F6EA-E94A-AAD6-436ABC9B3798}"/>
              </a:ext>
            </a:extLst>
          </p:cNvPr>
          <p:cNvCxnSpPr/>
          <p:nvPr/>
        </p:nvCxnSpPr>
        <p:spPr bwMode="auto">
          <a:xfrm flipV="1">
            <a:off x="10197282" y="3599271"/>
            <a:ext cx="260124" cy="655042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DA4707A0-7507-ED44-9754-F11A9B06F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022" y="2951028"/>
            <a:ext cx="1361998" cy="28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190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33841</TotalTime>
  <Words>375</Words>
  <Application>Microsoft Macintosh PowerPoint</Application>
  <PresentationFormat>Custom</PresentationFormat>
  <Paragraphs>128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ML Applications</vt:lpstr>
      <vt:lpstr>ML Applications</vt:lpstr>
      <vt:lpstr>ML Applications</vt:lpstr>
      <vt:lpstr>ML Applications</vt:lpstr>
      <vt:lpstr>ML Applications</vt:lpstr>
      <vt:lpstr>ML Applications</vt:lpstr>
      <vt:lpstr>ML Applications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869</cp:revision>
  <cp:lastPrinted>2020-03-05T18:47:14Z</cp:lastPrinted>
  <dcterms:created xsi:type="dcterms:W3CDTF">2019-12-18T06:10:11Z</dcterms:created>
  <dcterms:modified xsi:type="dcterms:W3CDTF">2020-07-08T21:21:43Z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