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4"/>
  </p:sldMasterIdLst>
  <p:notesMasterIdLst>
    <p:notesMasterId r:id="rId12"/>
  </p:notesMasterIdLst>
  <p:handoutMasterIdLst>
    <p:handoutMasterId r:id="rId13"/>
  </p:handoutMasterIdLst>
  <p:sldIdLst>
    <p:sldId id="825" r:id="rId5"/>
    <p:sldId id="672" r:id="rId6"/>
    <p:sldId id="274" r:id="rId7"/>
    <p:sldId id="620" r:id="rId8"/>
    <p:sldId id="621" r:id="rId9"/>
    <p:sldId id="452" r:id="rId10"/>
    <p:sldId id="826" r:id="rId11"/>
  </p:sldIdLst>
  <p:sldSz cx="12188825" cy="6858000"/>
  <p:notesSz cx="7010400" cy="9296400"/>
  <p:custDataLst>
    <p:tags r:id="rId14"/>
  </p:custDataLst>
  <p:defaultTextStyle>
    <a:defPPr>
      <a:defRPr lang="en-US"/>
    </a:defPPr>
    <a:lvl1pPr marL="0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40219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80439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20658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60878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701097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41317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81536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21755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upervised VS Unsupervised" id="{13850869-9EF2-2C49-9D5D-F2C9D74AE89E}">
          <p14:sldIdLst>
            <p14:sldId id="825"/>
            <p14:sldId id="672"/>
            <p14:sldId id="274"/>
            <p14:sldId id="620"/>
            <p14:sldId id="621"/>
            <p14:sldId id="452"/>
            <p14:sldId id="826"/>
          </p14:sldIdLst>
        </p14:section>
      </p14:sectionLst>
    </p:ext>
    <p:ext uri="{EFAFB233-063F-42B5-8137-9DF3F51BA10A}">
      <p15:sldGuideLst xmlns:p15="http://schemas.microsoft.com/office/powerpoint/2012/main">
        <p15:guide id="1" pos="4896" userDrawn="1">
          <p15:clr>
            <a:srgbClr val="A4A3A4"/>
          </p15:clr>
        </p15:guide>
        <p15:guide id="2" orient="horz" pos="1549" userDrawn="1">
          <p15:clr>
            <a:srgbClr val="A4A3A4"/>
          </p15:clr>
        </p15:guide>
        <p15:guide id="3" orient="horz" pos="5139" userDrawn="1">
          <p15:clr>
            <a:srgbClr val="A4A3A4"/>
          </p15:clr>
        </p15:guide>
        <p15:guide id="4" pos="551" userDrawn="1">
          <p15:clr>
            <a:srgbClr val="A4A3A4"/>
          </p15:clr>
        </p15:guide>
        <p15:guide id="5" pos="9088" userDrawn="1">
          <p15:clr>
            <a:srgbClr val="A4A3A4"/>
          </p15:clr>
        </p15:guide>
        <p15:guide id="6" pos="5294" userDrawn="1">
          <p15:clr>
            <a:srgbClr val="A4A3A4"/>
          </p15:clr>
        </p15:guide>
        <p15:guide id="7" orient="horz" pos="1056" userDrawn="1">
          <p15:clr>
            <a:srgbClr val="A4A3A4"/>
          </p15:clr>
        </p15:guide>
        <p15:guide id="8" orient="horz" pos="3504" userDrawn="1">
          <p15:clr>
            <a:srgbClr val="A4A3A4"/>
          </p15:clr>
        </p15:guide>
        <p15:guide id="9" pos="3839" userDrawn="1">
          <p15:clr>
            <a:srgbClr val="A4A3A4"/>
          </p15:clr>
        </p15:guide>
        <p15:guide id="10" pos="432" userDrawn="1">
          <p15:clr>
            <a:srgbClr val="A4A3A4"/>
          </p15:clr>
        </p15:guide>
        <p15:guide id="11" pos="7126" userDrawn="1">
          <p15:clr>
            <a:srgbClr val="A4A3A4"/>
          </p15:clr>
        </p15:guide>
        <p15:guide id="12" pos="41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 Kearney" initials="AK" lastIdx="17" clrIdx="0"/>
  <p:cmAuthor id="1" name="Nolan Sundrud" initials="NS" lastIdx="1" clrIdx="1"/>
  <p:cmAuthor id="2" name="Maurer, Samantha" initials="MS" lastIdx="7" clrIdx="2"/>
  <p:cmAuthor id="3" name="Rele, Gaurav" initials="RG" lastIdx="1" clrIdx="3">
    <p:extLst>
      <p:ext uri="{19B8F6BF-5375-455C-9EA6-DF929625EA0E}">
        <p15:presenceInfo xmlns:p15="http://schemas.microsoft.com/office/powerpoint/2012/main" userId="S-1-5-21-1407069837-2091007605-538272213-258626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C3"/>
    <a:srgbClr val="FF9900"/>
    <a:srgbClr val="FE9900"/>
    <a:srgbClr val="FF7A00"/>
    <a:srgbClr val="383D3B"/>
    <a:srgbClr val="00ADAB"/>
    <a:srgbClr val="FFB03B"/>
    <a:srgbClr val="FFA725"/>
    <a:srgbClr val="F89921"/>
    <a:srgbClr val="0067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38" autoAdjust="0"/>
    <p:restoredTop sz="54856" autoAdjust="0"/>
  </p:normalViewPr>
  <p:slideViewPr>
    <p:cSldViewPr snapToGrid="0">
      <p:cViewPr varScale="1">
        <p:scale>
          <a:sx n="55" d="100"/>
          <a:sy n="55" d="100"/>
        </p:scale>
        <p:origin x="2320" y="176"/>
      </p:cViewPr>
      <p:guideLst>
        <p:guide pos="4896"/>
        <p:guide orient="horz" pos="1549"/>
        <p:guide orient="horz" pos="5139"/>
        <p:guide pos="551"/>
        <p:guide pos="9088"/>
        <p:guide pos="5294"/>
        <p:guide orient="horz" pos="1056"/>
        <p:guide orient="horz" pos="3504"/>
        <p:guide pos="3839"/>
        <p:guide pos="432"/>
        <p:guide pos="7126"/>
        <p:guide pos="41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7840"/>
    </p:cViewPr>
  </p:sorterViewPr>
  <p:notesViewPr>
    <p:cSldViewPr snapToGrid="0">
      <p:cViewPr varScale="1">
        <p:scale>
          <a:sx n="76" d="100"/>
          <a:sy n="76" d="100"/>
        </p:scale>
        <p:origin x="400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mazon Ember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885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0A5FC-BD41-1443-B940-79FBBB705431}" type="datetimeFigureOut">
              <a:rPr lang="en-US" smtClean="0">
                <a:latin typeface="Amazon Ember"/>
              </a:rPr>
              <a:t>7/8/20</a:t>
            </a:fld>
            <a:endParaRPr lang="en-US" dirty="0">
              <a:latin typeface="Amazon Embe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054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mazon Embe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885" y="8829054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CE446-62A2-A34E-999E-1639EE058FD1}" type="slidenum">
              <a:rPr lang="en-US" smtClean="0">
                <a:latin typeface="Amazon Ember"/>
              </a:rPr>
              <a:t>‹#›</a:t>
            </a:fld>
            <a:endParaRPr lang="en-US" dirty="0">
              <a:latin typeface="Amazon Ember"/>
            </a:endParaRPr>
          </a:p>
        </p:txBody>
      </p:sp>
    </p:spTree>
    <p:extLst>
      <p:ext uri="{BB962C8B-B14F-4D97-AF65-F5344CB8AC3E}">
        <p14:creationId xmlns:p14="http://schemas.microsoft.com/office/powerpoint/2010/main" val="2634542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mazon Embe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mazon Ember"/>
              </a:defRPr>
            </a:lvl1pPr>
          </a:lstStyle>
          <a:p>
            <a:fld id="{631F7D34-E617-4D67-ADB9-F7300D1D14C6}" type="datetimeFigureOut">
              <a:rPr lang="en-US" smtClean="0"/>
              <a:pPr/>
              <a:t>7/8/20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2050"/>
            <a:ext cx="55721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mazon Embe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mazon Ember"/>
              </a:defRPr>
            </a:lvl1pPr>
          </a:lstStyle>
          <a:p>
            <a:fld id="{525B7AE5-8B6B-45BB-BCE2-0D5FF01E05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54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1pPr>
    <a:lvl2pPr marL="45718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2pPr>
    <a:lvl3pPr marL="91437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3pPr>
    <a:lvl4pPr marL="137156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4pPr>
    <a:lvl5pPr marL="182875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5pPr>
    <a:lvl6pPr marL="2285948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8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7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17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Amazon Ember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444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139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747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98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113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044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073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fillment Logo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D174EA-4502-4546-ACDC-DD5E598035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282" y="412869"/>
            <a:ext cx="6055663" cy="605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49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8AA3866-048A-2449-A57B-65D003A49DEA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05821D-B101-734B-AC8D-F8621F65E92C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DF5D8A-7030-AC4F-A6C5-1532EA8C8DE9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05FAC4-9305-7A4F-9A9C-9919328FDB9D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C0D95C-731A-F641-AD3A-CB54B6ACA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4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End Slide">
    <p:bg>
      <p:bgPr>
        <a:solidFill>
          <a:srgbClr val="009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99BB8AB-0443-634D-ACBD-74F470C64D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27" y="2585198"/>
            <a:ext cx="3833375" cy="3833375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5181603" y="399863"/>
            <a:ext cx="5884334" cy="2185334"/>
          </a:xfrm>
          <a:prstGeom prst="rect">
            <a:avLst/>
          </a:prstGeom>
        </p:spPr>
        <p:txBody>
          <a:bodyPr vert="horz" anchor="ctr"/>
          <a:lstStyle>
            <a:lvl1pPr algn="ctr">
              <a:defRPr sz="6000" b="1" i="0" baseline="0">
                <a:solidFill>
                  <a:srgbClr val="FFFF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B9FC9B-EF99-8D41-87D2-F5E139C0AB0F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4E2501-7AD4-A146-AF74-F02167CF5568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F16656-6525-8642-AA82-CA530EB46E91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3CD983-4326-1640-B018-27034187E01B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61553B-A03D-A54C-A926-1F920E5F24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  <p:sp>
        <p:nvSpPr>
          <p:cNvPr id="35" name="Speech Bubble: Rectangle 26">
            <a:extLst>
              <a:ext uri="{FF2B5EF4-FFF2-40B4-BE49-F238E27FC236}">
                <a16:creationId xmlns:a16="http://schemas.microsoft.com/office/drawing/2014/main" id="{63383F62-FBD0-4C4B-87C7-74D34571B4AE}"/>
              </a:ext>
            </a:extLst>
          </p:cNvPr>
          <p:cNvSpPr/>
          <p:nvPr userDrawn="1"/>
        </p:nvSpPr>
        <p:spPr>
          <a:xfrm rot="5400000" flipV="1">
            <a:off x="7031103" y="-1449637"/>
            <a:ext cx="2185332" cy="5884333"/>
          </a:xfrm>
          <a:prstGeom prst="wedgeRectCallout">
            <a:avLst>
              <a:gd name="adj1" fmla="val 85260"/>
              <a:gd name="adj2" fmla="val -39439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228600" rIns="182780" bIns="182880" rtlCol="0" anchor="t"/>
          <a:lstStyle/>
          <a:p>
            <a:pPr defTabSz="456949"/>
            <a:endParaRPr lang="en-US" sz="2300" dirty="0">
              <a:solidFill>
                <a:schemeClr val="tx1">
                  <a:lumMod val="60000"/>
                  <a:lumOff val="40000"/>
                </a:schemeClr>
              </a:solidFill>
              <a:latin typeface="Amazon Ember Light"/>
              <a:cs typeface="Amazon Ember Light"/>
            </a:endParaRPr>
          </a:p>
        </p:txBody>
      </p:sp>
    </p:spTree>
    <p:extLst>
      <p:ext uri="{BB962C8B-B14F-4D97-AF65-F5344CB8AC3E}">
        <p14:creationId xmlns:p14="http://schemas.microsoft.com/office/powerpoint/2010/main" val="414652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9"/>
          <p:cNvSpPr>
            <a:spLocks noGrp="1"/>
          </p:cNvSpPr>
          <p:nvPr>
            <p:ph type="pic" sz="quarter" idx="11" hasCustomPrompt="1"/>
          </p:nvPr>
        </p:nvSpPr>
        <p:spPr>
          <a:xfrm>
            <a:off x="3" y="0"/>
            <a:ext cx="12188825" cy="6858000"/>
          </a:xfrm>
          <a:prstGeom prst="rect">
            <a:avLst/>
          </a:prstGeom>
        </p:spPr>
        <p:txBody>
          <a:bodyPr vert="horz" lIns="45695" tIns="22848" rIns="45695" bIns="22848" anchor="ctr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to insert a full page image</a:t>
            </a:r>
          </a:p>
          <a:p>
            <a:r>
              <a:rPr lang="en-US" dirty="0"/>
              <a:t>and add your color bar from the library on the last slide</a:t>
            </a:r>
          </a:p>
        </p:txBody>
      </p:sp>
    </p:spTree>
    <p:extLst>
      <p:ext uri="{BB962C8B-B14F-4D97-AF65-F5344CB8AC3E}">
        <p14:creationId xmlns:p14="http://schemas.microsoft.com/office/powerpoint/2010/main" val="497932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 _Box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9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12188825" cy="6858000"/>
          </a:xfrm>
          <a:prstGeom prst="rect">
            <a:avLst/>
          </a:prstGeom>
        </p:spPr>
        <p:txBody>
          <a:bodyPr vert="horz" lIns="45695" tIns="22848" rIns="45695" bIns="22848" anchor="ctr"/>
          <a:lstStyle>
            <a:lvl1pPr marL="0" indent="0" algn="ctr">
              <a:buFontTx/>
              <a:buNone/>
              <a:defRPr sz="2800" baseline="0"/>
            </a:lvl1pPr>
          </a:lstStyle>
          <a:p>
            <a:r>
              <a:rPr lang="en-US" dirty="0"/>
              <a:t>Click to insert a full page</a:t>
            </a:r>
            <a:br>
              <a:rPr lang="en-US" dirty="0"/>
            </a:br>
            <a:r>
              <a:rPr lang="en-US" dirty="0"/>
              <a:t>image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241129" y="2"/>
            <a:ext cx="3683106" cy="4670425"/>
          </a:xfrm>
          <a:prstGeom prst="rect">
            <a:avLst/>
          </a:prstGeom>
          <a:solidFill>
            <a:srgbClr val="0090C3"/>
          </a:solidFill>
        </p:spPr>
        <p:txBody>
          <a:bodyPr vert="horz" lIns="274320" rIns="274320"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1pPr>
            <a:lvl2pPr marL="456971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2pPr>
            <a:lvl3pPr marL="913942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3pPr>
            <a:lvl4pPr marL="1370913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4pPr>
            <a:lvl5pPr marL="1827883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620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9"/>
          <p:cNvSpPr>
            <a:spLocks noGrp="1"/>
          </p:cNvSpPr>
          <p:nvPr>
            <p:ph type="pic" sz="quarter" idx="11" hasCustomPrompt="1"/>
          </p:nvPr>
        </p:nvSpPr>
        <p:spPr>
          <a:xfrm>
            <a:off x="4" y="0"/>
            <a:ext cx="12188825" cy="6858000"/>
          </a:xfrm>
          <a:prstGeom prst="rect">
            <a:avLst/>
          </a:prstGeom>
        </p:spPr>
        <p:txBody>
          <a:bodyPr vert="horz" lIns="45681" tIns="22840" rIns="45681" bIns="22840" anchor="ctr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to insert a full page image</a:t>
            </a:r>
          </a:p>
          <a:p>
            <a:r>
              <a:rPr lang="en-US" dirty="0"/>
              <a:t>and add your color bar from the library on the last slide</a:t>
            </a:r>
          </a:p>
        </p:txBody>
      </p:sp>
    </p:spTree>
    <p:extLst>
      <p:ext uri="{BB962C8B-B14F-4D97-AF65-F5344CB8AC3E}">
        <p14:creationId xmlns:p14="http://schemas.microsoft.com/office/powerpoint/2010/main" val="307895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6154" y="684866"/>
            <a:ext cx="10555017" cy="2520671"/>
          </a:xfrm>
          <a:prstGeom prst="rect">
            <a:avLst/>
          </a:prstGeom>
        </p:spPr>
        <p:txBody>
          <a:bodyPr vert="horz" anchor="b"/>
          <a:lstStyle>
            <a:lvl1pPr algn="ctr">
              <a:defRPr sz="6000" b="1" i="0">
                <a:solidFill>
                  <a:srgbClr val="FFFF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174824" y="3224236"/>
            <a:ext cx="5789379" cy="8622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600" b="0" i="0" baseline="0">
                <a:solidFill>
                  <a:schemeClr val="tx1">
                    <a:lumMod val="20000"/>
                    <a:lumOff val="80000"/>
                  </a:schemeClr>
                </a:solidFill>
                <a:latin typeface="Amazon Ember Display Light" panose="020F0403020204020204" pitchFamily="34" charset="0"/>
                <a:ea typeface="Amazon Ember Display Light" panose="020F0403020204020204" pitchFamily="34" charset="0"/>
                <a:cs typeface="Amazon Ember Display Light" panose="020F0403020204020204" pitchFamily="34" charset="0"/>
              </a:defRPr>
            </a:lvl1pPr>
            <a:lvl2pPr marL="456971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  <a:lvl3pPr marL="913942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3pPr>
            <a:lvl4pPr marL="137091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4pPr>
            <a:lvl5pPr marL="182788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date and or subtitle</a:t>
            </a:r>
          </a:p>
        </p:txBody>
      </p:sp>
    </p:spTree>
    <p:extLst>
      <p:ext uri="{BB962C8B-B14F-4D97-AF65-F5344CB8AC3E}">
        <p14:creationId xmlns:p14="http://schemas.microsoft.com/office/powerpoint/2010/main" val="132333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6154" y="684866"/>
            <a:ext cx="10555017" cy="2520671"/>
          </a:xfrm>
          <a:prstGeom prst="rect">
            <a:avLst/>
          </a:prstGeom>
        </p:spPr>
        <p:txBody>
          <a:bodyPr vert="horz" anchor="b"/>
          <a:lstStyle>
            <a:lvl1pPr algn="ctr">
              <a:defRPr sz="6000" b="1" i="0">
                <a:solidFill>
                  <a:srgbClr val="383D3B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174824" y="3224236"/>
            <a:ext cx="5789379" cy="8622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600" b="0" i="0" baseline="0">
                <a:solidFill>
                  <a:schemeClr val="accent6">
                    <a:lumMod val="60000"/>
                    <a:lumOff val="40000"/>
                  </a:schemeClr>
                </a:solidFill>
                <a:latin typeface="Amazon Ember Display Light" panose="020F0403020204020204" pitchFamily="34" charset="0"/>
                <a:ea typeface="Amazon Ember Display Light" panose="020F0403020204020204" pitchFamily="34" charset="0"/>
                <a:cs typeface="Amazon Ember Display Light" panose="020F0403020204020204" pitchFamily="34" charset="0"/>
              </a:defRPr>
            </a:lvl1pPr>
            <a:lvl2pPr marL="456971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  <a:lvl3pPr marL="913942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3pPr>
            <a:lvl4pPr marL="137091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4pPr>
            <a:lvl5pPr marL="182788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date and or subtitle</a:t>
            </a:r>
          </a:p>
        </p:txBody>
      </p:sp>
    </p:spTree>
    <p:extLst>
      <p:ext uri="{BB962C8B-B14F-4D97-AF65-F5344CB8AC3E}">
        <p14:creationId xmlns:p14="http://schemas.microsoft.com/office/powerpoint/2010/main" val="229020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y Future Divider">
    <p:bg>
      <p:bgPr>
        <a:solidFill>
          <a:srgbClr val="009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6154" y="684866"/>
            <a:ext cx="10555017" cy="2520671"/>
          </a:xfrm>
          <a:prstGeom prst="rect">
            <a:avLst/>
          </a:prstGeom>
        </p:spPr>
        <p:txBody>
          <a:bodyPr vert="horz" anchor="b"/>
          <a:lstStyle>
            <a:lvl1pPr algn="ctr">
              <a:defRPr sz="6000" b="1" i="0" baseline="0">
                <a:solidFill>
                  <a:srgbClr val="FFFF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I am the Triton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B73B51-7533-9040-AF33-60330B1F4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032" y="4317953"/>
            <a:ext cx="1741812" cy="174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2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640CE5-69AF-5145-B23B-F902C53EEF99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695916" y="295897"/>
            <a:ext cx="10867927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631912" y="1355274"/>
            <a:ext cx="8931931" cy="459962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800"/>
              </a:spcBef>
              <a:buFontTx/>
              <a:buNone/>
              <a:defRPr b="0" i="0" baseline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456971" indent="0">
              <a:spcBef>
                <a:spcPts val="800"/>
              </a:spcBef>
              <a:buFontTx/>
              <a:buNone/>
              <a:defRPr/>
            </a:lvl2pPr>
            <a:lvl3pPr marL="913942" indent="0">
              <a:spcBef>
                <a:spcPts val="800"/>
              </a:spcBef>
              <a:buFontTx/>
              <a:buNone/>
              <a:defRPr/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without bullets</a:t>
            </a:r>
          </a:p>
        </p:txBody>
      </p:sp>
      <p:sp>
        <p:nvSpPr>
          <p:cNvPr id="39" name="Rectangle 38"/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53" name="TextBox 52"/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38B1E5-A810-2046-B2A9-489F9DED7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5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695914" y="295897"/>
            <a:ext cx="10894666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438400" y="1310105"/>
            <a:ext cx="9138812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529C28-F0B7-564E-B2DF-EF91007C751C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2E37C0-ABB0-CD4C-8AC5-54B941C6761C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84D9EB-6F3A-4D40-9DDC-2257AB2FC76A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4D9A4E-4F60-5E40-A5FF-13E5C6E452D8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538EDC-D6AA-AA49-9FC9-3A9A3CABC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7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353515" y="2"/>
            <a:ext cx="4835311" cy="615660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916" y="295897"/>
            <a:ext cx="6517060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394596" y="1310105"/>
            <a:ext cx="4835312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AAA5B-57C7-AB4E-B4E2-7F8D01BFA210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BEF010-B241-5046-BF9B-7BB36BB61C61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B10552-7870-F242-A30E-453F51FF24C6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047EF4-2632-F446-BD46-9BE40FB25A51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B2746B-50BE-1C46-B466-7C7FF0D1EE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8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426325" y="4"/>
            <a:ext cx="4762500" cy="303388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426325" y="3118556"/>
            <a:ext cx="4762500" cy="297134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itle 1"/>
          <p:cNvSpPr>
            <a:spLocks noGrp="1"/>
          </p:cNvSpPr>
          <p:nvPr>
            <p:ph type="title" hasCustomPrompt="1"/>
          </p:nvPr>
        </p:nvSpPr>
        <p:spPr>
          <a:xfrm>
            <a:off x="695916" y="295897"/>
            <a:ext cx="6517060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450476" y="1310105"/>
            <a:ext cx="4762500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47A5A8-053E-9D43-83FE-B6F1C9697EAB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E04DA8-C702-ED46-AD2B-E10449F87330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6D3649-3EEF-7B4E-9110-93C91DE6EA26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AE7E6E-25CA-CB43-AF7C-A9DB623026E2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7EB343A-D7A1-2945-A1E5-302F77F71C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2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box Callou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426325" y="6614"/>
            <a:ext cx="4762500" cy="615059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7145" y="1199448"/>
            <a:ext cx="4219344" cy="4346223"/>
          </a:xfrm>
          <a:prstGeom prst="rect">
            <a:avLst/>
          </a:prstGeom>
        </p:spPr>
        <p:txBody>
          <a:bodyPr vert="horz" anchor="t"/>
          <a:lstStyle>
            <a:lvl1pPr defTabSz="456812">
              <a:lnSpc>
                <a:spcPct val="90000"/>
              </a:lnSpc>
              <a:spcAft>
                <a:spcPts val="600"/>
              </a:spcAft>
              <a:defRPr sz="4000" baseline="0">
                <a:latin typeface="+mj-lt"/>
                <a:cs typeface="Amazon Ember Medium"/>
              </a:defRPr>
            </a:lvl1pPr>
          </a:lstStyle>
          <a:p>
            <a:pPr defTabSz="456949">
              <a:spcAft>
                <a:spcPts val="600"/>
              </a:spcAft>
            </a:pPr>
            <a:r>
              <a:rPr lang="en-US" sz="4000" dirty="0">
                <a:solidFill>
                  <a:srgbClr val="303942"/>
                </a:solidFill>
                <a:latin typeface="Amazon Ember Medium"/>
                <a:cs typeface="Amazon Ember Medium"/>
              </a:rPr>
              <a:t>Fun Call Out </a:t>
            </a:r>
            <a:br>
              <a:rPr lang="en-US" sz="4000" dirty="0">
                <a:solidFill>
                  <a:srgbClr val="303942"/>
                </a:solidFill>
                <a:latin typeface="Amazon Ember Medium"/>
                <a:cs typeface="Amazon Ember Medium"/>
              </a:rPr>
            </a:br>
            <a:r>
              <a:rPr lang="en-US" sz="4000" dirty="0">
                <a:solidFill>
                  <a:srgbClr val="303942"/>
                </a:solidFill>
                <a:latin typeface="Amazon Ember Light"/>
                <a:cs typeface="Amazon Ember Light"/>
              </a:rPr>
              <a:t>with a quote etc.</a:t>
            </a:r>
            <a:br>
              <a:rPr lang="en-US" sz="4000" dirty="0">
                <a:solidFill>
                  <a:srgbClr val="303942"/>
                </a:solidFill>
                <a:latin typeface="Amazon Ember Light"/>
                <a:cs typeface="Amazon Ember Light"/>
              </a:rPr>
            </a:br>
            <a:endParaRPr lang="en-US" sz="2300" dirty="0">
              <a:solidFill>
                <a:schemeClr val="tx1">
                  <a:lumMod val="60000"/>
                  <a:lumOff val="40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30" name="Speech Bubble: Rectangle 26"/>
          <p:cNvSpPr/>
          <p:nvPr userDrawn="1"/>
        </p:nvSpPr>
        <p:spPr>
          <a:xfrm>
            <a:off x="863526" y="897471"/>
            <a:ext cx="4700425" cy="4807853"/>
          </a:xfrm>
          <a:prstGeom prst="wedgeRectCallout">
            <a:avLst>
              <a:gd name="adj1" fmla="val 85260"/>
              <a:gd name="adj2" fmla="val -3943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228600" rIns="182780" bIns="182880" rtlCol="0" anchor="t"/>
          <a:lstStyle/>
          <a:p>
            <a:pPr defTabSz="456949"/>
            <a:endParaRPr lang="en-US" sz="2300" dirty="0">
              <a:solidFill>
                <a:schemeClr val="tx1">
                  <a:lumMod val="60000"/>
                  <a:lumOff val="40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A5671C0-372A-B249-9808-470F5F2EC0B7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BC18031-7438-9F4D-B5BF-DD8E29D5F2F6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188C935-B5E6-564A-8B97-74FC3D6F9FDE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89CAD6F-39A0-E14F-88EC-47562C4AE872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A09F46A8-45DA-084B-A2D4-4DE9BF14E5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7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hidden="1"/>
          <p:cNvGrpSpPr/>
          <p:nvPr userDrawn="1"/>
        </p:nvGrpSpPr>
        <p:grpSpPr>
          <a:xfrm>
            <a:off x="358497" y="311726"/>
            <a:ext cx="11471835" cy="6234546"/>
            <a:chOff x="457200" y="457197"/>
            <a:chExt cx="14630400" cy="9144001"/>
          </a:xfrm>
        </p:grpSpPr>
        <p:sp>
          <p:nvSpPr>
            <p:cNvPr id="3" name="Rectangle 2"/>
            <p:cNvSpPr/>
            <p:nvPr userDrawn="1"/>
          </p:nvSpPr>
          <p:spPr>
            <a:xfrm rot="5400000">
              <a:off x="3200400" y="-2286003"/>
              <a:ext cx="9144000" cy="1463040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4" name="Rectangle 3"/>
            <p:cNvSpPr/>
            <p:nvPr userDrawn="1"/>
          </p:nvSpPr>
          <p:spPr>
            <a:xfrm rot="5400000">
              <a:off x="-1783080" y="2697478"/>
              <a:ext cx="9144000" cy="46634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5" name="Rectangle 4"/>
            <p:cNvSpPr/>
            <p:nvPr userDrawn="1"/>
          </p:nvSpPr>
          <p:spPr>
            <a:xfrm rot="5400000">
              <a:off x="3187731" y="2697477"/>
              <a:ext cx="9144000" cy="46634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6" name="Rectangle 5"/>
            <p:cNvSpPr/>
            <p:nvPr userDrawn="1"/>
          </p:nvSpPr>
          <p:spPr>
            <a:xfrm rot="5400000">
              <a:off x="8183880" y="2697478"/>
              <a:ext cx="9144000" cy="46634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</p:grpSp>
    </p:spTree>
    <p:extLst>
      <p:ext uri="{BB962C8B-B14F-4D97-AF65-F5344CB8AC3E}">
        <p14:creationId xmlns:p14="http://schemas.microsoft.com/office/powerpoint/2010/main" val="148589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800" r:id="rId3"/>
    <p:sldLayoutId id="214748376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801" r:id="rId13"/>
    <p:sldLayoutId id="2147483798" r:id="rId14"/>
  </p:sldLayoutIdLst>
  <p:txStyles>
    <p:titleStyle>
      <a:lvl1pPr algn="l" defTabSz="997999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9500" indent="-249500" algn="l" defTabSz="997999" rtl="0" eaLnBrk="1" latinLnBrk="0" hangingPunct="1">
        <a:lnSpc>
          <a:spcPct val="90000"/>
        </a:lnSpc>
        <a:spcBef>
          <a:spcPts val="1092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8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7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46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45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44499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43499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42499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41498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8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7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9700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9600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998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200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499D2-973B-E140-A9FC-64D6362FA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903" y="1130343"/>
            <a:ext cx="10555017" cy="2520671"/>
          </a:xfrm>
        </p:spPr>
        <p:txBody>
          <a:bodyPr/>
          <a:lstStyle/>
          <a:p>
            <a:r>
              <a:rPr lang="en-US" dirty="0"/>
              <a:t>Supervised Learning </a:t>
            </a:r>
            <a:br>
              <a:rPr lang="en-US" dirty="0"/>
            </a:br>
            <a:r>
              <a:rPr lang="en-US" dirty="0"/>
              <a:t>&amp; </a:t>
            </a:r>
            <a:br>
              <a:rPr lang="en-US" dirty="0"/>
            </a:br>
            <a:r>
              <a:rPr lang="en-US" dirty="0"/>
              <a:t>Unsupervised Learning</a:t>
            </a:r>
          </a:p>
        </p:txBody>
      </p:sp>
    </p:spTree>
    <p:extLst>
      <p:ext uri="{BB962C8B-B14F-4D97-AF65-F5344CB8AC3E}">
        <p14:creationId xmlns:p14="http://schemas.microsoft.com/office/powerpoint/2010/main" val="1737874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"/>
          <p:cNvSpPr>
            <a:spLocks noGrp="1"/>
          </p:cNvSpPr>
          <p:nvPr>
            <p:ph type="title"/>
          </p:nvPr>
        </p:nvSpPr>
        <p:spPr>
          <a:xfrm>
            <a:off x="695914" y="295897"/>
            <a:ext cx="10894666" cy="987472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lIns="91440" tIns="45720" rIns="91440" bIns="45720" numCol="1" spcCol="0" anchor="ctr">
            <a:noAutofit/>
          </a:bodyPr>
          <a:lstStyle>
            <a:lvl1pPr>
              <a:defRPr lang="en-US" altLang="en-US" smtClean="0"/>
            </a:lvl1pPr>
          </a:lstStyle>
          <a:p>
            <a:pPr>
              <a:buNone/>
            </a:pPr>
            <a:r>
              <a:rPr lang="en-US" altLang="en-US" sz="4000" dirty="0"/>
              <a:t>Supervised vs. Unsupervised Learning</a:t>
            </a:r>
          </a:p>
        </p:txBody>
      </p:sp>
      <p:sp>
        <p:nvSpPr>
          <p:cNvPr id="124934" name="Shape"/>
          <p:cNvSpPr/>
          <p:nvPr/>
        </p:nvSpPr>
        <p:spPr>
          <a:xfrm>
            <a:off x="838140" y="1218574"/>
            <a:ext cx="2285405" cy="388489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lIns="0" tIns="45720" rIns="91440" bIns="45720" numCol="1" spcCol="0" anchor="t">
            <a:noAutofit/>
          </a:bodyPr>
          <a:lstStyle/>
          <a:p>
            <a:pPr marL="0" algn="l" defTabSz="914400" rtl="0" eaLnBrk="0" latin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en-US" sz="1795" b="1" kern="0">
                <a:solidFill>
                  <a:schemeClr val="tx1"/>
                </a:solidFill>
                <a:latin typeface="Amazon Ember Medium"/>
                <a:ea typeface="Amazon Ember Medium"/>
                <a:cs typeface="Amazon Ember Medium"/>
              </a:rPr>
              <a:t>Problem type</a:t>
            </a:r>
          </a:p>
        </p:txBody>
      </p:sp>
      <p:cxnSp>
        <p:nvCxnSpPr>
          <p:cNvPr id="124935" name="Connection Shape"/>
          <p:cNvCxnSpPr/>
          <p:nvPr/>
        </p:nvCxnSpPr>
        <p:spPr>
          <a:xfrm>
            <a:off x="852425" y="1612106"/>
            <a:ext cx="2285405" cy="0"/>
          </a:xfrm>
          <a:prstGeom prst="line">
            <a:avLst/>
          </a:prstGeom>
          <a:noFill/>
          <a:ln w="19050" cap="flat" cmpd="sng">
            <a:solidFill>
              <a:srgbClr val="75889B">
                <a:alpha val="100000"/>
              </a:srgbClr>
            </a:solidFill>
            <a:prstDash val="solid"/>
            <a:round/>
          </a:ln>
        </p:spPr>
      </p:cxnSp>
      <p:sp>
        <p:nvSpPr>
          <p:cNvPr id="124936" name="Shape"/>
          <p:cNvSpPr/>
          <p:nvPr/>
        </p:nvSpPr>
        <p:spPr>
          <a:xfrm>
            <a:off x="3303618" y="1218574"/>
            <a:ext cx="3847223" cy="388489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lIns="0" tIns="45720" rIns="91440" bIns="45720" numCol="1" spcCol="0" anchor="t">
            <a:noAutofit/>
          </a:bodyPr>
          <a:lstStyle/>
          <a:p>
            <a:pPr marL="0" algn="l" defTabSz="914400" rtl="0" eaLnBrk="0" latin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en-US" sz="1795" b="1" kern="0">
                <a:solidFill>
                  <a:schemeClr val="tx1"/>
                </a:solidFill>
                <a:latin typeface="Amazon Ember Medium"/>
                <a:ea typeface="Amazon Ember Medium"/>
                <a:cs typeface="Amazon Ember Medium"/>
              </a:rPr>
              <a:t>Description  </a:t>
            </a:r>
          </a:p>
        </p:txBody>
      </p:sp>
      <p:cxnSp>
        <p:nvCxnSpPr>
          <p:cNvPr id="124937" name="Connection Shape"/>
          <p:cNvCxnSpPr/>
          <p:nvPr/>
        </p:nvCxnSpPr>
        <p:spPr>
          <a:xfrm>
            <a:off x="3268929" y="1612106"/>
            <a:ext cx="3847223" cy="0"/>
          </a:xfrm>
          <a:prstGeom prst="line">
            <a:avLst/>
          </a:prstGeom>
          <a:noFill/>
          <a:ln w="19050" cap="flat" cmpd="sng">
            <a:solidFill>
              <a:srgbClr val="75889B">
                <a:alpha val="100000"/>
              </a:srgbClr>
            </a:solidFill>
            <a:prstDash val="solid"/>
            <a:round/>
          </a:ln>
        </p:spPr>
      </p:cxnSp>
      <p:sp>
        <p:nvSpPr>
          <p:cNvPr id="124938" name="Shape"/>
          <p:cNvSpPr/>
          <p:nvPr/>
        </p:nvSpPr>
        <p:spPr>
          <a:xfrm>
            <a:off x="838140" y="1716301"/>
            <a:ext cx="2285405" cy="639913"/>
          </a:xfrm>
          <a:prstGeom prst="rect">
            <a:avLst/>
          </a:prstGeom>
          <a:solidFill>
            <a:srgbClr val="75889B">
              <a:alpha val="100000"/>
            </a:srgbClr>
          </a:solidFill>
          <a:ln w="19050" cap="flat" cmpd="sng">
            <a:solidFill>
              <a:srgbClr val="75889B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numCol="1" spcCol="0" anchor="ctr">
            <a:noAutofit/>
          </a:bodyPr>
          <a:lstStyle/>
          <a:p>
            <a:pPr marL="0" indent="-179070" algn="ctr" defTabSz="914400" rtl="0" eaLnBrk="0" fontAlgn="base" latinLnBrk="0" hangingPunct="0">
              <a:buNone/>
            </a:pPr>
            <a:r>
              <a:rPr lang="en-US" altLang="en-US" sz="1600" b="1" kern="1200">
                <a:solidFill>
                  <a:schemeClr val="bg1"/>
                </a:solidFill>
                <a:latin typeface="Amazon Ember Medium"/>
                <a:ea typeface="Amazon Ember Medium"/>
                <a:cs typeface="Amazon Ember Medium"/>
              </a:rPr>
              <a:t>Ranking</a:t>
            </a:r>
          </a:p>
        </p:txBody>
      </p:sp>
      <p:sp>
        <p:nvSpPr>
          <p:cNvPr id="124939" name="Shape"/>
          <p:cNvSpPr/>
          <p:nvPr/>
        </p:nvSpPr>
        <p:spPr>
          <a:xfrm>
            <a:off x="838140" y="2456731"/>
            <a:ext cx="2285405" cy="639913"/>
          </a:xfrm>
          <a:prstGeom prst="rect">
            <a:avLst/>
          </a:prstGeom>
          <a:solidFill>
            <a:srgbClr val="75889B">
              <a:alpha val="100000"/>
            </a:srgbClr>
          </a:solidFill>
          <a:ln w="19050" cap="flat" cmpd="sng">
            <a:solidFill>
              <a:srgbClr val="75889B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numCol="1" spcCol="0" anchor="ctr">
            <a:noAutofit/>
          </a:bodyPr>
          <a:lstStyle/>
          <a:p>
            <a:pPr marL="0" indent="-179070" algn="ctr" defTabSz="914400" rtl="0" eaLnBrk="0" fontAlgn="base" latinLnBrk="0" hangingPunct="0">
              <a:buNone/>
            </a:pPr>
            <a:r>
              <a:rPr lang="en-US" altLang="en-US" sz="1600" b="1" kern="1200">
                <a:solidFill>
                  <a:schemeClr val="bg1"/>
                </a:solidFill>
                <a:latin typeface="Amazon Ember Medium"/>
                <a:ea typeface="Amazon Ember Medium"/>
                <a:cs typeface="Amazon Ember Medium"/>
              </a:rPr>
              <a:t>Recommendation</a:t>
            </a:r>
          </a:p>
        </p:txBody>
      </p:sp>
      <p:sp>
        <p:nvSpPr>
          <p:cNvPr id="124940" name="Shape"/>
          <p:cNvSpPr/>
          <p:nvPr/>
        </p:nvSpPr>
        <p:spPr>
          <a:xfrm>
            <a:off x="838140" y="3197162"/>
            <a:ext cx="2285405" cy="639913"/>
          </a:xfrm>
          <a:prstGeom prst="rect">
            <a:avLst/>
          </a:prstGeom>
          <a:solidFill>
            <a:srgbClr val="75889B">
              <a:alpha val="100000"/>
            </a:srgbClr>
          </a:solidFill>
          <a:ln w="19050" cap="flat" cmpd="sng">
            <a:solidFill>
              <a:srgbClr val="75889B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numCol="1" spcCol="0" anchor="ctr">
            <a:noAutofit/>
          </a:bodyPr>
          <a:lstStyle/>
          <a:p>
            <a:pPr marL="0" indent="-179070" algn="ctr" defTabSz="914400" rtl="0" eaLnBrk="0" fontAlgn="base" latinLnBrk="0" hangingPunct="0">
              <a:buNone/>
            </a:pPr>
            <a:r>
              <a:rPr lang="en-US" altLang="en-US" sz="1600" b="1" kern="1200">
                <a:solidFill>
                  <a:schemeClr val="bg1"/>
                </a:solidFill>
                <a:latin typeface="Amazon Ember Medium"/>
                <a:ea typeface="Amazon Ember Medium"/>
                <a:cs typeface="Amazon Ember Medium"/>
              </a:rPr>
              <a:t>Classification</a:t>
            </a:r>
          </a:p>
        </p:txBody>
      </p:sp>
      <p:sp>
        <p:nvSpPr>
          <p:cNvPr id="124941" name="Shape"/>
          <p:cNvSpPr/>
          <p:nvPr/>
        </p:nvSpPr>
        <p:spPr>
          <a:xfrm>
            <a:off x="838140" y="3937592"/>
            <a:ext cx="2285405" cy="639913"/>
          </a:xfrm>
          <a:prstGeom prst="rect">
            <a:avLst/>
          </a:prstGeom>
          <a:solidFill>
            <a:srgbClr val="75889B">
              <a:alpha val="100000"/>
            </a:srgbClr>
          </a:solidFill>
          <a:ln w="19050" cap="flat" cmpd="sng">
            <a:solidFill>
              <a:srgbClr val="75889B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numCol="1" spcCol="0" anchor="ctr">
            <a:noAutofit/>
          </a:bodyPr>
          <a:lstStyle/>
          <a:p>
            <a:pPr marL="0" indent="-179070" algn="ctr" defTabSz="914400" rtl="0" eaLnBrk="0" fontAlgn="base" latinLnBrk="0" hangingPunct="0">
              <a:buNone/>
            </a:pPr>
            <a:r>
              <a:rPr lang="en-US" altLang="en-US" sz="1600" b="1" kern="1200">
                <a:solidFill>
                  <a:schemeClr val="bg1"/>
                </a:solidFill>
                <a:latin typeface="Amazon Ember Medium"/>
                <a:ea typeface="Amazon Ember Medium"/>
                <a:cs typeface="Amazon Ember Medium"/>
              </a:rPr>
              <a:t>Regression</a:t>
            </a:r>
          </a:p>
        </p:txBody>
      </p:sp>
      <p:sp>
        <p:nvSpPr>
          <p:cNvPr id="124946" name="Shape"/>
          <p:cNvSpPr/>
          <p:nvPr/>
        </p:nvSpPr>
        <p:spPr>
          <a:xfrm>
            <a:off x="838140" y="4678022"/>
            <a:ext cx="2285405" cy="639913"/>
          </a:xfrm>
          <a:prstGeom prst="rect">
            <a:avLst/>
          </a:prstGeom>
          <a:solidFill>
            <a:srgbClr val="75889B">
              <a:alpha val="100000"/>
            </a:srgbClr>
          </a:solidFill>
          <a:ln w="19050" cap="flat" cmpd="sng">
            <a:solidFill>
              <a:srgbClr val="75889B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numCol="1" spcCol="0" anchor="ctr">
            <a:noAutofit/>
          </a:bodyPr>
          <a:lstStyle/>
          <a:p>
            <a:pPr marL="0" indent="-179070" algn="ctr" defTabSz="914400" rtl="0" eaLnBrk="0" fontAlgn="base" latinLnBrk="0" hangingPunct="0">
              <a:buNone/>
            </a:pPr>
            <a:r>
              <a:rPr lang="en-US" altLang="en-US" sz="1600" b="1" kern="1200">
                <a:solidFill>
                  <a:schemeClr val="bg1"/>
                </a:solidFill>
                <a:latin typeface="Amazon Ember Medium"/>
                <a:ea typeface="Amazon Ember Medium"/>
                <a:cs typeface="Amazon Ember Medium"/>
              </a:rPr>
              <a:t>Clustering</a:t>
            </a:r>
          </a:p>
        </p:txBody>
      </p:sp>
      <p:grpSp>
        <p:nvGrpSpPr>
          <p:cNvPr id="124948" name="Group Shape"/>
          <p:cNvGrpSpPr/>
          <p:nvPr/>
        </p:nvGrpSpPr>
        <p:grpSpPr>
          <a:xfrm>
            <a:off x="1061085" y="5629275"/>
            <a:ext cx="372745" cy="366395"/>
            <a:chOff x="1061085" y="5629275"/>
            <a:chExt cx="372745" cy="366395"/>
          </a:xfrm>
        </p:grpSpPr>
        <p:sp>
          <p:nvSpPr>
            <p:cNvPr id="124949" name="Shape"/>
            <p:cNvSpPr/>
            <p:nvPr/>
          </p:nvSpPr>
          <p:spPr>
            <a:xfrm>
              <a:off x="1314450" y="5629275"/>
              <a:ext cx="118745" cy="365760"/>
            </a:xfrm>
            <a:prstGeom prst="trapezoid">
              <a:avLst/>
            </a:prstGeom>
            <a:solidFill>
              <a:schemeClr val="accent1">
                <a:alpha val="100000"/>
              </a:schemeClr>
            </a:solidFill>
            <a:ln w="9525" cap="flat" cmpd="sng">
              <a:noFill/>
              <a:prstDash val="solid"/>
              <a:round/>
            </a:ln>
          </p:spPr>
          <p:txBody>
            <a:bodyPr vert="horz" lIns="91440" tIns="45720" rIns="91440" bIns="45720" numCol="1" spcCol="0" anchor="ctr">
              <a:noAutofit/>
            </a:bodyPr>
            <a:lstStyle/>
            <a:p>
              <a:pPr marL="0" algn="ctr" defTabSz="914400" rtl="0" eaLnBrk="0" fontAlgn="base" latinLnBrk="1" hangingPunct="1">
                <a:spcAft>
                  <a:spcPts val="600"/>
                </a:spcAft>
                <a:buNone/>
              </a:pPr>
              <a:endParaRPr lang="en-US" altLang="en-US" sz="1400" b="1" kern="1200">
                <a:solidFill>
                  <a:schemeClr val="bg1"/>
                </a:solidFill>
                <a:latin typeface="Amazon Ember Medium"/>
                <a:ea typeface="Amazon Ember Medium"/>
                <a:cs typeface="Amazon Ember Medium"/>
              </a:endParaRPr>
            </a:p>
          </p:txBody>
        </p:sp>
        <p:sp>
          <p:nvSpPr>
            <p:cNvPr id="124950" name="Shape"/>
            <p:cNvSpPr/>
            <p:nvPr/>
          </p:nvSpPr>
          <p:spPr>
            <a:xfrm flipH="1">
              <a:off x="1061085" y="5738495"/>
              <a:ext cx="114300" cy="73025"/>
            </a:xfrm>
            <a:prstGeom prst="rtTriangle">
              <a:avLst/>
            </a:prstGeom>
            <a:solidFill>
              <a:schemeClr val="accent1">
                <a:alpha val="100000"/>
              </a:schemeClr>
            </a:solidFill>
            <a:ln w="9525" cap="flat" cmpd="sng">
              <a:noFill/>
              <a:prstDash val="solid"/>
              <a:round/>
            </a:ln>
          </p:spPr>
          <p:txBody>
            <a:bodyPr vert="horz" lIns="91440" tIns="45720" rIns="91440" bIns="45720" numCol="1" spcCol="0" anchor="ctr">
              <a:noAutofit/>
            </a:bodyPr>
            <a:lstStyle/>
            <a:p>
              <a:pPr marL="0" algn="ctr" defTabSz="914400" rtl="0" eaLnBrk="0" fontAlgn="base" latinLnBrk="1" hangingPunct="1">
                <a:spcAft>
                  <a:spcPts val="600"/>
                </a:spcAft>
                <a:buNone/>
              </a:pPr>
              <a:endParaRPr lang="en-US" altLang="en-US" sz="1400" b="1" kern="1200">
                <a:solidFill>
                  <a:schemeClr val="bg1"/>
                </a:solidFill>
                <a:latin typeface="Amazon Ember Medium"/>
                <a:ea typeface="Amazon Ember Medium"/>
                <a:cs typeface="Amazon Ember Medium"/>
              </a:endParaRPr>
            </a:p>
          </p:txBody>
        </p:sp>
        <p:sp>
          <p:nvSpPr>
            <p:cNvPr id="124951" name="Shape"/>
            <p:cNvSpPr/>
            <p:nvPr/>
          </p:nvSpPr>
          <p:spPr>
            <a:xfrm flipH="1">
              <a:off x="1174750" y="5738495"/>
              <a:ext cx="114935" cy="73025"/>
            </a:xfrm>
            <a:prstGeom prst="rtTriangle">
              <a:avLst/>
            </a:prstGeom>
            <a:solidFill>
              <a:schemeClr val="accent1">
                <a:alpha val="100000"/>
              </a:schemeClr>
            </a:solidFill>
            <a:ln w="9525" cap="flat" cmpd="sng">
              <a:noFill/>
              <a:prstDash val="solid"/>
              <a:round/>
            </a:ln>
          </p:spPr>
          <p:txBody>
            <a:bodyPr vert="horz" lIns="91440" tIns="45720" rIns="91440" bIns="45720" numCol="1" spcCol="0" anchor="ctr">
              <a:noAutofit/>
            </a:bodyPr>
            <a:lstStyle/>
            <a:p>
              <a:pPr marL="0" algn="ctr" defTabSz="914400" rtl="0" eaLnBrk="0" fontAlgn="base" latinLnBrk="1" hangingPunct="1">
                <a:spcAft>
                  <a:spcPts val="600"/>
                </a:spcAft>
                <a:buNone/>
              </a:pPr>
              <a:endParaRPr lang="en-US" altLang="en-US" sz="1400" b="1" kern="1200">
                <a:solidFill>
                  <a:schemeClr val="bg1"/>
                </a:solidFill>
                <a:latin typeface="Amazon Ember Medium"/>
                <a:ea typeface="Amazon Ember Medium"/>
                <a:cs typeface="Amazon Ember Medium"/>
              </a:endParaRPr>
            </a:p>
          </p:txBody>
        </p:sp>
        <p:sp>
          <p:nvSpPr>
            <p:cNvPr id="124952" name="Shape"/>
            <p:cNvSpPr/>
            <p:nvPr/>
          </p:nvSpPr>
          <p:spPr>
            <a:xfrm>
              <a:off x="1061085" y="5810250"/>
              <a:ext cx="273050" cy="22225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  <a:ln w="9525" cap="flat" cmpd="sng">
              <a:noFill/>
              <a:prstDash val="solid"/>
              <a:round/>
            </a:ln>
          </p:spPr>
          <p:txBody>
            <a:bodyPr vert="horz" lIns="91440" tIns="45720" rIns="91440" bIns="45720" numCol="1" spcCol="0" anchor="ctr">
              <a:noAutofit/>
            </a:bodyPr>
            <a:lstStyle/>
            <a:p>
              <a:pPr marL="0" algn="ctr" defTabSz="914400" rtl="0" eaLnBrk="0" fontAlgn="base" latinLnBrk="1" hangingPunct="1">
                <a:spcAft>
                  <a:spcPts val="600"/>
                </a:spcAft>
                <a:buNone/>
              </a:pPr>
              <a:endParaRPr lang="en-US" altLang="en-US" sz="1400" b="1" kern="1200">
                <a:solidFill>
                  <a:schemeClr val="bg1"/>
                </a:solidFill>
                <a:latin typeface="Amazon Ember Medium"/>
                <a:ea typeface="Amazon Ember Medium"/>
                <a:cs typeface="Amazon Ember Medium"/>
              </a:endParaRPr>
            </a:p>
          </p:txBody>
        </p:sp>
        <p:sp>
          <p:nvSpPr>
            <p:cNvPr id="124953" name="Shape"/>
            <p:cNvSpPr/>
            <p:nvPr/>
          </p:nvSpPr>
          <p:spPr>
            <a:xfrm>
              <a:off x="1061085" y="5876925"/>
              <a:ext cx="273050" cy="22225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  <a:ln w="9525" cap="flat" cmpd="sng">
              <a:noFill/>
              <a:prstDash val="solid"/>
              <a:round/>
            </a:ln>
          </p:spPr>
          <p:txBody>
            <a:bodyPr vert="horz" lIns="91440" tIns="45720" rIns="91440" bIns="45720" numCol="1" spcCol="0" anchor="ctr">
              <a:noAutofit/>
            </a:bodyPr>
            <a:lstStyle/>
            <a:p>
              <a:pPr marL="0" algn="ctr" defTabSz="914400" rtl="0" eaLnBrk="0" fontAlgn="base" latinLnBrk="1" hangingPunct="1">
                <a:spcAft>
                  <a:spcPts val="600"/>
                </a:spcAft>
                <a:buNone/>
              </a:pPr>
              <a:endParaRPr lang="en-US" altLang="en-US" sz="1400" b="1" kern="1200">
                <a:solidFill>
                  <a:schemeClr val="bg1"/>
                </a:solidFill>
                <a:latin typeface="Amazon Ember Medium"/>
                <a:ea typeface="Amazon Ember Medium"/>
                <a:cs typeface="Amazon Ember Medium"/>
              </a:endParaRPr>
            </a:p>
          </p:txBody>
        </p:sp>
        <p:sp>
          <p:nvSpPr>
            <p:cNvPr id="124954" name="Shape"/>
            <p:cNvSpPr/>
            <p:nvPr/>
          </p:nvSpPr>
          <p:spPr>
            <a:xfrm>
              <a:off x="1061085" y="5941060"/>
              <a:ext cx="259715" cy="53975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  <a:ln w="9525" cap="flat" cmpd="sng">
              <a:noFill/>
              <a:prstDash val="solid"/>
              <a:round/>
            </a:ln>
          </p:spPr>
          <p:txBody>
            <a:bodyPr vert="horz" lIns="91440" tIns="45720" rIns="91440" bIns="45720" numCol="1" spcCol="0" anchor="ctr">
              <a:noAutofit/>
            </a:bodyPr>
            <a:lstStyle/>
            <a:p>
              <a:pPr marL="0" algn="ctr" defTabSz="914400" rtl="0" eaLnBrk="0" fontAlgn="base" latinLnBrk="1" hangingPunct="1">
                <a:spcAft>
                  <a:spcPts val="600"/>
                </a:spcAft>
                <a:buNone/>
              </a:pPr>
              <a:endParaRPr lang="en-US" altLang="en-US" sz="1400" b="1" kern="1200">
                <a:solidFill>
                  <a:schemeClr val="bg1"/>
                </a:solidFill>
                <a:latin typeface="Amazon Ember Medium"/>
                <a:ea typeface="Amazon Ember Medium"/>
                <a:cs typeface="Amazon Ember Medium"/>
              </a:endParaRPr>
            </a:p>
          </p:txBody>
        </p:sp>
        <p:sp>
          <p:nvSpPr>
            <p:cNvPr id="124955" name="Shape"/>
            <p:cNvSpPr/>
            <p:nvPr/>
          </p:nvSpPr>
          <p:spPr>
            <a:xfrm>
              <a:off x="1061085" y="5821045"/>
              <a:ext cx="40005" cy="160655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  <a:ln w="9525" cap="flat" cmpd="sng">
              <a:noFill/>
              <a:prstDash val="solid"/>
              <a:round/>
            </a:ln>
          </p:spPr>
          <p:txBody>
            <a:bodyPr vert="horz" lIns="91440" tIns="45720" rIns="91440" bIns="45720" numCol="1" spcCol="0" anchor="ctr">
              <a:noAutofit/>
            </a:bodyPr>
            <a:lstStyle/>
            <a:p>
              <a:pPr marL="0" algn="ctr" defTabSz="914400" rtl="0" eaLnBrk="0" fontAlgn="base" latinLnBrk="1" hangingPunct="1">
                <a:spcAft>
                  <a:spcPts val="600"/>
                </a:spcAft>
                <a:buNone/>
              </a:pPr>
              <a:endParaRPr lang="en-US" altLang="en-US" sz="1400" b="1" kern="1200">
                <a:solidFill>
                  <a:schemeClr val="bg1"/>
                </a:solidFill>
                <a:latin typeface="Amazon Ember Medium"/>
                <a:ea typeface="Amazon Ember Medium"/>
                <a:cs typeface="Amazon Ember Medium"/>
              </a:endParaRPr>
            </a:p>
          </p:txBody>
        </p:sp>
        <p:sp>
          <p:nvSpPr>
            <p:cNvPr id="124956" name="Shape"/>
            <p:cNvSpPr/>
            <p:nvPr/>
          </p:nvSpPr>
          <p:spPr>
            <a:xfrm>
              <a:off x="1134110" y="5826760"/>
              <a:ext cx="40640" cy="160655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  <a:ln w="9525" cap="flat" cmpd="sng">
              <a:noFill/>
              <a:prstDash val="solid"/>
              <a:round/>
            </a:ln>
          </p:spPr>
          <p:txBody>
            <a:bodyPr vert="horz" lIns="91440" tIns="45720" rIns="91440" bIns="45720" numCol="1" spcCol="0" anchor="ctr">
              <a:noAutofit/>
            </a:bodyPr>
            <a:lstStyle/>
            <a:p>
              <a:pPr marL="0" algn="ctr" defTabSz="914400" rtl="0" eaLnBrk="0" fontAlgn="base" latinLnBrk="1" hangingPunct="1">
                <a:spcAft>
                  <a:spcPts val="600"/>
                </a:spcAft>
                <a:buNone/>
              </a:pPr>
              <a:endParaRPr lang="en-US" altLang="en-US" sz="1400" b="1" kern="1200">
                <a:solidFill>
                  <a:schemeClr val="bg1"/>
                </a:solidFill>
                <a:latin typeface="Amazon Ember Medium"/>
                <a:ea typeface="Amazon Ember Medium"/>
                <a:cs typeface="Amazon Ember Medium"/>
              </a:endParaRPr>
            </a:p>
          </p:txBody>
        </p:sp>
        <p:sp>
          <p:nvSpPr>
            <p:cNvPr id="124957" name="Shape"/>
            <p:cNvSpPr/>
            <p:nvPr/>
          </p:nvSpPr>
          <p:spPr>
            <a:xfrm>
              <a:off x="1207135" y="5821045"/>
              <a:ext cx="40640" cy="160655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  <a:ln w="9525" cap="flat" cmpd="sng">
              <a:noFill/>
              <a:prstDash val="solid"/>
              <a:round/>
            </a:ln>
          </p:spPr>
          <p:txBody>
            <a:bodyPr vert="horz" lIns="91440" tIns="45720" rIns="91440" bIns="45720" numCol="1" spcCol="0" anchor="ctr">
              <a:noAutofit/>
            </a:bodyPr>
            <a:lstStyle/>
            <a:p>
              <a:pPr marL="0" algn="ctr" defTabSz="914400" rtl="0" eaLnBrk="0" fontAlgn="base" latinLnBrk="1" hangingPunct="1">
                <a:spcAft>
                  <a:spcPts val="600"/>
                </a:spcAft>
                <a:buNone/>
              </a:pPr>
              <a:endParaRPr lang="en-US" altLang="en-US" sz="1400" b="1" kern="1200">
                <a:solidFill>
                  <a:schemeClr val="bg1"/>
                </a:solidFill>
                <a:latin typeface="Amazon Ember Medium"/>
                <a:ea typeface="Amazon Ember Medium"/>
                <a:cs typeface="Amazon Ember Medium"/>
              </a:endParaRPr>
            </a:p>
          </p:txBody>
        </p:sp>
        <p:sp>
          <p:nvSpPr>
            <p:cNvPr id="124958" name="Shape"/>
            <p:cNvSpPr/>
            <p:nvPr/>
          </p:nvSpPr>
          <p:spPr>
            <a:xfrm>
              <a:off x="1280795" y="5811520"/>
              <a:ext cx="53340" cy="160655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  <a:ln w="9525" cap="flat" cmpd="sng">
              <a:noFill/>
              <a:prstDash val="solid"/>
              <a:round/>
            </a:ln>
          </p:spPr>
          <p:txBody>
            <a:bodyPr vert="horz" lIns="91440" tIns="45720" rIns="91440" bIns="45720" numCol="1" spcCol="0" anchor="ctr">
              <a:noAutofit/>
            </a:bodyPr>
            <a:lstStyle/>
            <a:p>
              <a:pPr marL="0" algn="ctr" defTabSz="914400" rtl="0" eaLnBrk="0" fontAlgn="base" latinLnBrk="1" hangingPunct="1">
                <a:spcAft>
                  <a:spcPts val="600"/>
                </a:spcAft>
                <a:buNone/>
              </a:pPr>
              <a:endParaRPr lang="en-US" altLang="en-US" sz="1400" b="1" kern="1200">
                <a:solidFill>
                  <a:schemeClr val="bg1"/>
                </a:solidFill>
                <a:latin typeface="Amazon Ember Medium"/>
                <a:ea typeface="Amazon Ember Medium"/>
                <a:cs typeface="Amazon Ember Medium"/>
              </a:endParaRPr>
            </a:p>
          </p:txBody>
        </p:sp>
      </p:grpSp>
      <p:sp>
        <p:nvSpPr>
          <p:cNvPr id="124959" name="Shape"/>
          <p:cNvSpPr/>
          <p:nvPr/>
        </p:nvSpPr>
        <p:spPr>
          <a:xfrm>
            <a:off x="838140" y="5413057"/>
            <a:ext cx="2285405" cy="639913"/>
          </a:xfrm>
          <a:prstGeom prst="rect">
            <a:avLst/>
          </a:prstGeom>
          <a:solidFill>
            <a:srgbClr val="800000">
              <a:alpha val="100000"/>
            </a:srgbClr>
          </a:solidFill>
          <a:ln w="19050" cap="flat" cmpd="sng">
            <a:solidFill>
              <a:srgbClr val="800000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numCol="1" spcCol="0" anchor="ctr">
            <a:noAutofit/>
          </a:bodyPr>
          <a:lstStyle/>
          <a:p>
            <a:pPr marL="0" indent="-179070" algn="ctr" defTabSz="914400" rtl="0" eaLnBrk="0" fontAlgn="base" latinLnBrk="0" hangingPunct="0">
              <a:buNone/>
            </a:pPr>
            <a:r>
              <a:rPr lang="en-US" altLang="en-US" sz="1600" b="1" kern="1200">
                <a:solidFill>
                  <a:schemeClr val="bg1"/>
                </a:solidFill>
                <a:latin typeface="Amazon Ember Medium"/>
                <a:ea typeface="Amazon Ember Medium"/>
                <a:cs typeface="Amazon Ember Medium"/>
              </a:rPr>
              <a:t>Anomaly Detection</a:t>
            </a:r>
          </a:p>
        </p:txBody>
      </p:sp>
      <p:sp>
        <p:nvSpPr>
          <p:cNvPr id="124961" name="Shape"/>
          <p:cNvSpPr/>
          <p:nvPr/>
        </p:nvSpPr>
        <p:spPr>
          <a:xfrm>
            <a:off x="838140" y="5413057"/>
            <a:ext cx="2285405" cy="639913"/>
          </a:xfrm>
          <a:prstGeom prst="rect">
            <a:avLst/>
          </a:prstGeom>
          <a:solidFill>
            <a:srgbClr val="75889B">
              <a:alpha val="100000"/>
            </a:srgbClr>
          </a:solidFill>
          <a:ln w="19050" cap="flat" cmpd="sng">
            <a:solidFill>
              <a:srgbClr val="75889B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numCol="1" spcCol="0" anchor="ctr">
            <a:noAutofit/>
          </a:bodyPr>
          <a:lstStyle/>
          <a:p>
            <a:pPr marL="0" indent="-179070" algn="ctr" defTabSz="914400" rtl="0" eaLnBrk="0" fontAlgn="base" latinLnBrk="0" hangingPunct="0">
              <a:buNone/>
            </a:pPr>
            <a:r>
              <a:rPr lang="en-US" altLang="en-US" sz="1600" b="1" kern="1200">
                <a:solidFill>
                  <a:schemeClr val="bg1"/>
                </a:solidFill>
                <a:latin typeface="Amazon Ember Medium"/>
                <a:ea typeface="Amazon Ember Medium"/>
                <a:cs typeface="Amazon Ember Medium"/>
              </a:rPr>
              <a:t>Anomaly Detection</a:t>
            </a:r>
          </a:p>
        </p:txBody>
      </p:sp>
      <p:sp>
        <p:nvSpPr>
          <p:cNvPr id="124962" name="Shape"/>
          <p:cNvSpPr/>
          <p:nvPr/>
        </p:nvSpPr>
        <p:spPr>
          <a:xfrm>
            <a:off x="838140" y="5413057"/>
            <a:ext cx="2285405" cy="639913"/>
          </a:xfrm>
          <a:prstGeom prst="rect">
            <a:avLst/>
          </a:prstGeom>
          <a:solidFill>
            <a:srgbClr val="75889B">
              <a:alpha val="100000"/>
            </a:srgbClr>
          </a:solidFill>
          <a:ln w="19050" cap="flat" cmpd="sng">
            <a:solidFill>
              <a:srgbClr val="75889B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numCol="1" spcCol="0" anchor="ctr">
            <a:noAutofit/>
          </a:bodyPr>
          <a:lstStyle/>
          <a:p>
            <a:pPr marL="0" indent="-179070" algn="ctr" defTabSz="914400" rtl="0" eaLnBrk="0" fontAlgn="base" latinLnBrk="0" hangingPunct="0">
              <a:buNone/>
            </a:pPr>
            <a:r>
              <a:rPr lang="en-US" altLang="en-US" sz="1600" b="1" kern="1200">
                <a:solidFill>
                  <a:schemeClr val="bg1"/>
                </a:solidFill>
                <a:latin typeface="Amazon Ember Medium"/>
                <a:ea typeface="Amazon Ember Medium"/>
                <a:cs typeface="Amazon Ember Medium"/>
              </a:rPr>
              <a:t>Anomaly Detection</a:t>
            </a:r>
          </a:p>
        </p:txBody>
      </p:sp>
      <p:sp>
        <p:nvSpPr>
          <p:cNvPr id="124963" name="Shape"/>
          <p:cNvSpPr/>
          <p:nvPr/>
        </p:nvSpPr>
        <p:spPr>
          <a:xfrm>
            <a:off x="8270549" y="1844269"/>
            <a:ext cx="1843270" cy="1030892"/>
          </a:xfrm>
          <a:prstGeom prst="roundRect">
            <a:avLst/>
          </a:prstGeom>
          <a:solidFill>
            <a:schemeClr val="tx1">
              <a:alpha val="100000"/>
            </a:schemeClr>
          </a:solidFill>
          <a:ln w="9525" cap="flat" cmpd="sng">
            <a:noFill/>
            <a:prstDash val="solid"/>
            <a:round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none">
            <a:schemeClr val="lt1"/>
          </a:fontRef>
        </p:style>
        <p:txBody>
          <a:bodyPr vert="horz" lIns="91440" tIns="45720" rIns="91440" bIns="45720" numCol="1" spcCol="0" anchor="ctr">
            <a:noAutofit/>
          </a:bodyPr>
          <a:lstStyle/>
          <a:p>
            <a:pPr algn="ctr" defTabSz="914400">
              <a:buNone/>
            </a:pPr>
            <a:r>
              <a:rPr lang="en-US" altLang="en-US" sz="1995">
                <a:solidFill>
                  <a:srgbClr val="FFFFFF"/>
                </a:solidFill>
                <a:latin typeface="Amazon Ember"/>
                <a:ea typeface="Amazon Ember"/>
                <a:cs typeface="Amazon Ember"/>
              </a:rPr>
              <a:t>Supervised Learning</a:t>
            </a:r>
          </a:p>
        </p:txBody>
      </p:sp>
      <p:sp>
        <p:nvSpPr>
          <p:cNvPr id="124964" name="Shape"/>
          <p:cNvSpPr/>
          <p:nvPr/>
        </p:nvSpPr>
        <p:spPr>
          <a:xfrm>
            <a:off x="8270549" y="4282767"/>
            <a:ext cx="1843270" cy="1030892"/>
          </a:xfrm>
          <a:prstGeom prst="roundRect">
            <a:avLst/>
          </a:prstGeom>
          <a:solidFill>
            <a:schemeClr val="tx1">
              <a:alpha val="100000"/>
            </a:schemeClr>
          </a:solidFill>
          <a:ln w="9525" cap="flat" cmpd="sng">
            <a:noFill/>
            <a:prstDash val="solid"/>
            <a:round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none">
            <a:schemeClr val="lt1"/>
          </a:fontRef>
        </p:style>
        <p:txBody>
          <a:bodyPr vert="horz" lIns="91440" tIns="45720" rIns="91440" bIns="45720" numCol="1" spcCol="0" anchor="ctr">
            <a:noAutofit/>
          </a:bodyPr>
          <a:lstStyle/>
          <a:p>
            <a:pPr algn="ctr" defTabSz="914400">
              <a:buNone/>
            </a:pPr>
            <a:r>
              <a:rPr lang="en-US" altLang="en-US" sz="1995">
                <a:solidFill>
                  <a:srgbClr val="FFFFFF"/>
                </a:solidFill>
                <a:latin typeface="Amazon Ember"/>
                <a:ea typeface="Amazon Ember"/>
                <a:cs typeface="Amazon Ember"/>
              </a:rPr>
              <a:t>Unsupervised Learning</a:t>
            </a:r>
          </a:p>
        </p:txBody>
      </p:sp>
      <p:sp>
        <p:nvSpPr>
          <p:cNvPr id="35" name="Rounded Rectangular Callout 34">
            <a:extLst>
              <a:ext uri="{FF2B5EF4-FFF2-40B4-BE49-F238E27FC236}">
                <a16:creationId xmlns:a16="http://schemas.microsoft.com/office/drawing/2014/main" id="{9F89869B-15DE-E945-9305-A2D55234EA56}"/>
              </a:ext>
            </a:extLst>
          </p:cNvPr>
          <p:cNvSpPr/>
          <p:nvPr/>
        </p:nvSpPr>
        <p:spPr>
          <a:xfrm>
            <a:off x="10349343" y="1612370"/>
            <a:ext cx="1475635" cy="1487687"/>
          </a:xfrm>
          <a:prstGeom prst="wedgeRoundRectCallout">
            <a:avLst>
              <a:gd name="adj1" fmla="val -64555"/>
              <a:gd name="adj2" fmla="val -17162"/>
              <a:gd name="adj3" fmla="val 16667"/>
            </a:avLst>
          </a:prstGeom>
          <a:solidFill>
            <a:schemeClr val="accent4">
              <a:lumMod val="10000"/>
              <a:lumOff val="9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Data is provided </a:t>
            </a:r>
            <a:r>
              <a:rPr lang="en-US" sz="1800" b="1" dirty="0">
                <a:solidFill>
                  <a:schemeClr val="tx1"/>
                </a:solidFill>
              </a:rPr>
              <a:t>with</a:t>
            </a:r>
            <a:r>
              <a:rPr lang="en-US" sz="1800" dirty="0">
                <a:solidFill>
                  <a:schemeClr val="tx1"/>
                </a:solidFill>
              </a:rPr>
              <a:t> the correct labels</a:t>
            </a:r>
          </a:p>
        </p:txBody>
      </p:sp>
      <p:sp>
        <p:nvSpPr>
          <p:cNvPr id="36" name="Rounded Rectangular Callout 35">
            <a:extLst>
              <a:ext uri="{FF2B5EF4-FFF2-40B4-BE49-F238E27FC236}">
                <a16:creationId xmlns:a16="http://schemas.microsoft.com/office/drawing/2014/main" id="{BAD8A5CB-0C3D-1346-880B-02AC43C4E732}"/>
              </a:ext>
            </a:extLst>
          </p:cNvPr>
          <p:cNvSpPr/>
          <p:nvPr/>
        </p:nvSpPr>
        <p:spPr>
          <a:xfrm>
            <a:off x="10377054" y="4091877"/>
            <a:ext cx="1475635" cy="1412671"/>
          </a:xfrm>
          <a:prstGeom prst="wedgeRoundRectCallout">
            <a:avLst>
              <a:gd name="adj1" fmla="val -65000"/>
              <a:gd name="adj2" fmla="val -21744"/>
              <a:gd name="adj3" fmla="val 16667"/>
            </a:avLst>
          </a:prstGeom>
          <a:solidFill>
            <a:schemeClr val="accent4">
              <a:lumMod val="10000"/>
              <a:lumOff val="9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Data is provided </a:t>
            </a:r>
            <a:r>
              <a:rPr lang="en-US" sz="1800" b="1" dirty="0">
                <a:solidFill>
                  <a:schemeClr val="tx1"/>
                </a:solidFill>
              </a:rPr>
              <a:t>without</a:t>
            </a:r>
            <a:r>
              <a:rPr lang="en-US" sz="1800" dirty="0">
                <a:solidFill>
                  <a:schemeClr val="tx1"/>
                </a:solidFill>
              </a:rPr>
              <a:t> labels</a:t>
            </a:r>
          </a:p>
        </p:txBody>
      </p:sp>
      <p:sp>
        <p:nvSpPr>
          <p:cNvPr id="37" name="Content Placeholder 22">
            <a:extLst>
              <a:ext uri="{FF2B5EF4-FFF2-40B4-BE49-F238E27FC236}">
                <a16:creationId xmlns:a16="http://schemas.microsoft.com/office/drawing/2014/main" id="{5CD5BFE6-96D3-1347-B57A-FCE6823EAC5D}"/>
              </a:ext>
            </a:extLst>
          </p:cNvPr>
          <p:cNvSpPr txBox="1">
            <a:spLocks/>
          </p:cNvSpPr>
          <p:nvPr/>
        </p:nvSpPr>
        <p:spPr>
          <a:xfrm>
            <a:off x="3268929" y="1716301"/>
            <a:ext cx="3847223" cy="63991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lIns="91416" rIns="91416" anchor="ctr"/>
          <a:lstStyle>
            <a:defPPr>
              <a:defRPr lang="en-US"/>
            </a:defPPr>
            <a:lvl1pPr defTabSz="914400">
              <a:defRPr sz="1200"/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r>
              <a:rPr lang="en-US" sz="1400" dirty="0">
                <a:latin typeface="+mj-lt"/>
              </a:rPr>
              <a:t>Helping users find the most relevant </a:t>
            </a:r>
            <a:r>
              <a:rPr lang="en-US" sz="1400" i="1" dirty="0">
                <a:latin typeface="+mj-lt"/>
              </a:rPr>
              <a:t>items</a:t>
            </a:r>
          </a:p>
        </p:txBody>
      </p:sp>
      <p:sp>
        <p:nvSpPr>
          <p:cNvPr id="38" name="Content Placeholder 22">
            <a:extLst>
              <a:ext uri="{FF2B5EF4-FFF2-40B4-BE49-F238E27FC236}">
                <a16:creationId xmlns:a16="http://schemas.microsoft.com/office/drawing/2014/main" id="{9E7B7818-3400-7A41-B357-6EBB26AEAC58}"/>
              </a:ext>
            </a:extLst>
          </p:cNvPr>
          <p:cNvSpPr txBox="1">
            <a:spLocks/>
          </p:cNvSpPr>
          <p:nvPr/>
        </p:nvSpPr>
        <p:spPr>
          <a:xfrm>
            <a:off x="3268929" y="2455653"/>
            <a:ext cx="3847223" cy="63991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lIns="91416" rIns="91416" anchor="ctr"/>
          <a:lstStyle>
            <a:defPPr>
              <a:defRPr lang="en-US"/>
            </a:defPPr>
            <a:lvl1pPr defTabSz="914400">
              <a:defRPr sz="1200"/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r>
              <a:rPr lang="en-US" sz="1400" dirty="0">
                <a:latin typeface="+mj-lt"/>
              </a:rPr>
              <a:t>Giving users the</a:t>
            </a:r>
            <a:r>
              <a:rPr lang="en-US" sz="1400" i="1" dirty="0">
                <a:latin typeface="+mj-lt"/>
              </a:rPr>
              <a:t> items </a:t>
            </a:r>
            <a:r>
              <a:rPr lang="en-US" sz="1400" dirty="0">
                <a:latin typeface="+mj-lt"/>
              </a:rPr>
              <a:t>they may be most interested in</a:t>
            </a:r>
          </a:p>
        </p:txBody>
      </p:sp>
      <p:sp>
        <p:nvSpPr>
          <p:cNvPr id="39" name="Content Placeholder 22">
            <a:extLst>
              <a:ext uri="{FF2B5EF4-FFF2-40B4-BE49-F238E27FC236}">
                <a16:creationId xmlns:a16="http://schemas.microsoft.com/office/drawing/2014/main" id="{05DC847E-EF4C-154D-904A-D822F02B8580}"/>
              </a:ext>
            </a:extLst>
          </p:cNvPr>
          <p:cNvSpPr txBox="1">
            <a:spLocks/>
          </p:cNvSpPr>
          <p:nvPr/>
        </p:nvSpPr>
        <p:spPr>
          <a:xfrm>
            <a:off x="3268929" y="3195004"/>
            <a:ext cx="3847223" cy="63991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lIns="91416" rIns="91416" anchor="ctr"/>
          <a:lstStyle>
            <a:defPPr>
              <a:defRPr lang="en-US"/>
            </a:defPPr>
            <a:lvl1pPr defTabSz="914400">
              <a:defRPr sz="1200"/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r>
              <a:rPr lang="en-US" sz="1400" dirty="0">
                <a:latin typeface="+mj-lt"/>
              </a:rPr>
              <a:t>Figuring out what category does an </a:t>
            </a:r>
            <a:r>
              <a:rPr lang="en-US" sz="1400" i="1" dirty="0">
                <a:latin typeface="+mj-lt"/>
              </a:rPr>
              <a:t>item</a:t>
            </a:r>
            <a:r>
              <a:rPr lang="en-US" sz="1400" dirty="0">
                <a:latin typeface="+mj-lt"/>
              </a:rPr>
              <a:t> belongs to</a:t>
            </a:r>
          </a:p>
        </p:txBody>
      </p:sp>
      <p:sp>
        <p:nvSpPr>
          <p:cNvPr id="41" name="Content Placeholder 22">
            <a:extLst>
              <a:ext uri="{FF2B5EF4-FFF2-40B4-BE49-F238E27FC236}">
                <a16:creationId xmlns:a16="http://schemas.microsoft.com/office/drawing/2014/main" id="{B79DF656-B001-6743-AB16-D2FBEE490F29}"/>
              </a:ext>
            </a:extLst>
          </p:cNvPr>
          <p:cNvSpPr txBox="1">
            <a:spLocks/>
          </p:cNvSpPr>
          <p:nvPr/>
        </p:nvSpPr>
        <p:spPr>
          <a:xfrm>
            <a:off x="3268929" y="3934356"/>
            <a:ext cx="3847223" cy="63991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lIns="91416" rIns="91416" anchor="ctr"/>
          <a:lstStyle>
            <a:defPPr>
              <a:defRPr lang="en-US"/>
            </a:defPPr>
            <a:lvl1pPr defTabSz="914400">
              <a:defRPr sz="1200"/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r>
              <a:rPr lang="en-US" sz="1400" dirty="0">
                <a:latin typeface="+mj-lt"/>
              </a:rPr>
              <a:t>Predicting a numerical value of an </a:t>
            </a:r>
            <a:r>
              <a:rPr lang="en-US" sz="1400" i="1" dirty="0">
                <a:latin typeface="+mj-lt"/>
              </a:rPr>
              <a:t>item</a:t>
            </a:r>
          </a:p>
        </p:txBody>
      </p:sp>
      <p:sp>
        <p:nvSpPr>
          <p:cNvPr id="42" name="Content Placeholder 22">
            <a:extLst>
              <a:ext uri="{FF2B5EF4-FFF2-40B4-BE49-F238E27FC236}">
                <a16:creationId xmlns:a16="http://schemas.microsoft.com/office/drawing/2014/main" id="{18FE6991-6FCE-AD4C-B6C4-9D4AE25B7A89}"/>
              </a:ext>
            </a:extLst>
          </p:cNvPr>
          <p:cNvSpPr txBox="1">
            <a:spLocks/>
          </p:cNvSpPr>
          <p:nvPr/>
        </p:nvSpPr>
        <p:spPr>
          <a:xfrm>
            <a:off x="3267252" y="4673707"/>
            <a:ext cx="3847223" cy="63991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lIns="91416" rIns="91416" anchor="ctr"/>
          <a:lstStyle>
            <a:defPPr>
              <a:defRPr lang="en-US"/>
            </a:defPPr>
            <a:lvl1pPr defTabSz="914400">
              <a:defRPr sz="1200"/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r>
              <a:rPr lang="en-US" sz="1400" dirty="0">
                <a:latin typeface="+mj-lt"/>
              </a:rPr>
              <a:t>Putting similar </a:t>
            </a:r>
            <a:r>
              <a:rPr lang="en-US" sz="1400" i="1" dirty="0">
                <a:latin typeface="+mj-lt"/>
              </a:rPr>
              <a:t>items</a:t>
            </a:r>
            <a:r>
              <a:rPr lang="en-US" sz="1400" dirty="0">
                <a:latin typeface="+mj-lt"/>
              </a:rPr>
              <a:t> together</a:t>
            </a:r>
          </a:p>
        </p:txBody>
      </p:sp>
      <p:sp>
        <p:nvSpPr>
          <p:cNvPr id="43" name="Content Placeholder 22">
            <a:extLst>
              <a:ext uri="{FF2B5EF4-FFF2-40B4-BE49-F238E27FC236}">
                <a16:creationId xmlns:a16="http://schemas.microsoft.com/office/drawing/2014/main" id="{6BBF5C6A-5413-9043-84B6-ADBA99F21497}"/>
              </a:ext>
            </a:extLst>
          </p:cNvPr>
          <p:cNvSpPr txBox="1">
            <a:spLocks/>
          </p:cNvSpPr>
          <p:nvPr/>
        </p:nvSpPr>
        <p:spPr>
          <a:xfrm>
            <a:off x="3268929" y="5413057"/>
            <a:ext cx="3847223" cy="63991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lIns="91416" rIns="91416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+mj-lt"/>
              </a:rPr>
              <a:t>Finding uncommon </a:t>
            </a:r>
            <a:r>
              <a:rPr lang="en-US" sz="1400" i="1" dirty="0">
                <a:latin typeface="+mj-lt"/>
              </a:rPr>
              <a:t>items</a:t>
            </a:r>
          </a:p>
        </p:txBody>
      </p:sp>
    </p:spTree>
    <p:extLst>
      <p:ext uri="{BB962C8B-B14F-4D97-AF65-F5344CB8AC3E}">
        <p14:creationId xmlns:p14="http://schemas.microsoft.com/office/powerpoint/2010/main" val="1999024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"/>
          <p:cNvSpPr>
            <a:spLocks noGrp="1"/>
          </p:cNvSpPr>
          <p:nvPr>
            <p:ph type="title"/>
          </p:nvPr>
        </p:nvSpPr>
        <p:spPr>
          <a:xfrm>
            <a:off x="695914" y="295897"/>
            <a:ext cx="10894666" cy="987472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lIns="91440" tIns="45720" rIns="91440" bIns="45720" numCol="1" spcCol="0" anchor="ctr">
            <a:noAutofit/>
          </a:bodyPr>
          <a:lstStyle>
            <a:lvl1pPr>
              <a:defRPr lang="en-US" altLang="en-US" smtClean="0"/>
            </a:lvl1pPr>
          </a:lstStyle>
          <a:p>
            <a:pPr>
              <a:buNone/>
            </a:pPr>
            <a:r>
              <a:rPr lang="en-US" altLang="en-US" sz="4000" dirty="0"/>
              <a:t>Supervised vs. Unsupervised Learning</a:t>
            </a:r>
          </a:p>
        </p:txBody>
      </p:sp>
      <p:sp>
        <p:nvSpPr>
          <p:cNvPr id="124934" name="Shape"/>
          <p:cNvSpPr/>
          <p:nvPr/>
        </p:nvSpPr>
        <p:spPr>
          <a:xfrm>
            <a:off x="838140" y="1218574"/>
            <a:ext cx="2285405" cy="388489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lIns="0" tIns="45720" rIns="91440" bIns="45720" numCol="1" spcCol="0" anchor="t">
            <a:noAutofit/>
          </a:bodyPr>
          <a:lstStyle/>
          <a:p>
            <a:pPr marL="0" algn="l" defTabSz="914400" rtl="0" eaLnBrk="0" latin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en-US" sz="1795" b="1" kern="0">
                <a:solidFill>
                  <a:schemeClr val="tx1"/>
                </a:solidFill>
                <a:latin typeface="Amazon Ember Medium"/>
                <a:ea typeface="Amazon Ember Medium"/>
                <a:cs typeface="Amazon Ember Medium"/>
              </a:rPr>
              <a:t>Problem type</a:t>
            </a:r>
          </a:p>
        </p:txBody>
      </p:sp>
      <p:cxnSp>
        <p:nvCxnSpPr>
          <p:cNvPr id="124935" name="Connection Shape"/>
          <p:cNvCxnSpPr/>
          <p:nvPr/>
        </p:nvCxnSpPr>
        <p:spPr>
          <a:xfrm>
            <a:off x="852425" y="1612106"/>
            <a:ext cx="2285405" cy="0"/>
          </a:xfrm>
          <a:prstGeom prst="line">
            <a:avLst/>
          </a:prstGeom>
          <a:noFill/>
          <a:ln w="19050" cap="flat" cmpd="sng">
            <a:solidFill>
              <a:srgbClr val="75889B">
                <a:alpha val="100000"/>
              </a:srgbClr>
            </a:solidFill>
            <a:prstDash val="solid"/>
            <a:round/>
          </a:ln>
        </p:spPr>
      </p:cxnSp>
      <p:sp>
        <p:nvSpPr>
          <p:cNvPr id="124936" name="Shape"/>
          <p:cNvSpPr/>
          <p:nvPr/>
        </p:nvSpPr>
        <p:spPr>
          <a:xfrm>
            <a:off x="3303618" y="1218574"/>
            <a:ext cx="3847223" cy="388489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lIns="0" tIns="45720" rIns="91440" bIns="45720" numCol="1" spcCol="0" anchor="t">
            <a:noAutofit/>
          </a:bodyPr>
          <a:lstStyle/>
          <a:p>
            <a:pPr marL="0" algn="l" defTabSz="914400" rtl="0" eaLnBrk="0" latin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en-US" sz="1795" b="1" kern="0">
                <a:solidFill>
                  <a:schemeClr val="tx1"/>
                </a:solidFill>
                <a:latin typeface="Amazon Ember Medium"/>
                <a:ea typeface="Amazon Ember Medium"/>
                <a:cs typeface="Amazon Ember Medium"/>
              </a:rPr>
              <a:t>Description  </a:t>
            </a:r>
          </a:p>
        </p:txBody>
      </p:sp>
      <p:cxnSp>
        <p:nvCxnSpPr>
          <p:cNvPr id="124937" name="Connection Shape"/>
          <p:cNvCxnSpPr/>
          <p:nvPr/>
        </p:nvCxnSpPr>
        <p:spPr>
          <a:xfrm>
            <a:off x="3268929" y="1612106"/>
            <a:ext cx="3847223" cy="0"/>
          </a:xfrm>
          <a:prstGeom prst="line">
            <a:avLst/>
          </a:prstGeom>
          <a:noFill/>
          <a:ln w="19050" cap="flat" cmpd="sng">
            <a:solidFill>
              <a:srgbClr val="75889B">
                <a:alpha val="100000"/>
              </a:srgbClr>
            </a:solidFill>
            <a:prstDash val="solid"/>
            <a:round/>
          </a:ln>
        </p:spPr>
      </p:cxnSp>
      <p:sp>
        <p:nvSpPr>
          <p:cNvPr id="124938" name="Shape"/>
          <p:cNvSpPr/>
          <p:nvPr/>
        </p:nvSpPr>
        <p:spPr>
          <a:xfrm>
            <a:off x="838140" y="1716301"/>
            <a:ext cx="2285405" cy="639913"/>
          </a:xfrm>
          <a:prstGeom prst="rect">
            <a:avLst/>
          </a:prstGeom>
          <a:solidFill>
            <a:srgbClr val="75889B">
              <a:alpha val="100000"/>
            </a:srgbClr>
          </a:solidFill>
          <a:ln w="19050" cap="flat" cmpd="sng">
            <a:solidFill>
              <a:srgbClr val="75889B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numCol="1" spcCol="0" anchor="ctr">
            <a:noAutofit/>
          </a:bodyPr>
          <a:lstStyle/>
          <a:p>
            <a:pPr marL="0" indent="-179070" algn="ctr" defTabSz="914400" rtl="0" eaLnBrk="0" fontAlgn="base" latinLnBrk="0" hangingPunct="0">
              <a:buNone/>
            </a:pPr>
            <a:r>
              <a:rPr lang="en-US" altLang="en-US" sz="1600" b="1" kern="1200">
                <a:solidFill>
                  <a:schemeClr val="bg1"/>
                </a:solidFill>
                <a:latin typeface="Amazon Ember Medium"/>
                <a:ea typeface="Amazon Ember Medium"/>
                <a:cs typeface="Amazon Ember Medium"/>
              </a:rPr>
              <a:t>Ranking</a:t>
            </a:r>
          </a:p>
        </p:txBody>
      </p:sp>
      <p:sp>
        <p:nvSpPr>
          <p:cNvPr id="124939" name="Shape"/>
          <p:cNvSpPr/>
          <p:nvPr/>
        </p:nvSpPr>
        <p:spPr>
          <a:xfrm>
            <a:off x="838140" y="2456731"/>
            <a:ext cx="2285405" cy="639913"/>
          </a:xfrm>
          <a:prstGeom prst="rect">
            <a:avLst/>
          </a:prstGeom>
          <a:solidFill>
            <a:srgbClr val="75889B">
              <a:alpha val="100000"/>
            </a:srgbClr>
          </a:solidFill>
          <a:ln w="19050" cap="flat" cmpd="sng">
            <a:solidFill>
              <a:srgbClr val="75889B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numCol="1" spcCol="0" anchor="ctr">
            <a:noAutofit/>
          </a:bodyPr>
          <a:lstStyle/>
          <a:p>
            <a:pPr marL="0" indent="-179070" algn="ctr" defTabSz="914400" rtl="0" eaLnBrk="0" fontAlgn="base" latinLnBrk="0" hangingPunct="0">
              <a:buNone/>
            </a:pPr>
            <a:r>
              <a:rPr lang="en-US" altLang="en-US" sz="1600" b="1" kern="1200">
                <a:solidFill>
                  <a:schemeClr val="bg1"/>
                </a:solidFill>
                <a:latin typeface="Amazon Ember Medium"/>
                <a:ea typeface="Amazon Ember Medium"/>
                <a:cs typeface="Amazon Ember Medium"/>
              </a:rPr>
              <a:t>Recommendation</a:t>
            </a:r>
          </a:p>
        </p:txBody>
      </p:sp>
      <p:sp>
        <p:nvSpPr>
          <p:cNvPr id="124940" name="Shape"/>
          <p:cNvSpPr/>
          <p:nvPr/>
        </p:nvSpPr>
        <p:spPr>
          <a:xfrm>
            <a:off x="838140" y="3197162"/>
            <a:ext cx="2285405" cy="639913"/>
          </a:xfrm>
          <a:prstGeom prst="rect">
            <a:avLst/>
          </a:prstGeom>
          <a:solidFill>
            <a:srgbClr val="75889B">
              <a:alpha val="100000"/>
            </a:srgbClr>
          </a:solidFill>
          <a:ln w="19050" cap="flat" cmpd="sng">
            <a:solidFill>
              <a:srgbClr val="75889B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numCol="1" spcCol="0" anchor="ctr">
            <a:noAutofit/>
          </a:bodyPr>
          <a:lstStyle/>
          <a:p>
            <a:pPr marL="0" indent="-179070" algn="ctr" defTabSz="914400" rtl="0" eaLnBrk="0" fontAlgn="base" latinLnBrk="0" hangingPunct="0">
              <a:buNone/>
            </a:pPr>
            <a:r>
              <a:rPr lang="en-US" altLang="en-US" sz="1600" b="1" kern="1200">
                <a:solidFill>
                  <a:schemeClr val="bg1"/>
                </a:solidFill>
                <a:latin typeface="Amazon Ember Medium"/>
                <a:ea typeface="Amazon Ember Medium"/>
                <a:cs typeface="Amazon Ember Medium"/>
              </a:rPr>
              <a:t>Classification</a:t>
            </a:r>
          </a:p>
        </p:txBody>
      </p:sp>
      <p:sp>
        <p:nvSpPr>
          <p:cNvPr id="124941" name="Shape"/>
          <p:cNvSpPr/>
          <p:nvPr/>
        </p:nvSpPr>
        <p:spPr>
          <a:xfrm>
            <a:off x="838140" y="3937592"/>
            <a:ext cx="2285405" cy="639913"/>
          </a:xfrm>
          <a:prstGeom prst="rect">
            <a:avLst/>
          </a:prstGeom>
          <a:solidFill>
            <a:srgbClr val="75889B">
              <a:alpha val="100000"/>
            </a:srgbClr>
          </a:solidFill>
          <a:ln w="19050" cap="flat" cmpd="sng">
            <a:solidFill>
              <a:srgbClr val="75889B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numCol="1" spcCol="0" anchor="ctr">
            <a:noAutofit/>
          </a:bodyPr>
          <a:lstStyle/>
          <a:p>
            <a:pPr marL="0" indent="-179070" algn="ctr" defTabSz="914400" rtl="0" eaLnBrk="0" fontAlgn="base" latinLnBrk="0" hangingPunct="0">
              <a:buNone/>
            </a:pPr>
            <a:r>
              <a:rPr lang="en-US" altLang="en-US" sz="1600" b="1" kern="1200">
                <a:solidFill>
                  <a:schemeClr val="bg1"/>
                </a:solidFill>
                <a:latin typeface="Amazon Ember Medium"/>
                <a:ea typeface="Amazon Ember Medium"/>
                <a:cs typeface="Amazon Ember Medium"/>
              </a:rPr>
              <a:t>Regression</a:t>
            </a:r>
          </a:p>
        </p:txBody>
      </p:sp>
      <p:sp>
        <p:nvSpPr>
          <p:cNvPr id="124946" name="Shape"/>
          <p:cNvSpPr/>
          <p:nvPr/>
        </p:nvSpPr>
        <p:spPr>
          <a:xfrm>
            <a:off x="838140" y="4678022"/>
            <a:ext cx="2285405" cy="639913"/>
          </a:xfrm>
          <a:prstGeom prst="rect">
            <a:avLst/>
          </a:prstGeom>
          <a:solidFill>
            <a:srgbClr val="75889B">
              <a:alpha val="100000"/>
            </a:srgbClr>
          </a:solidFill>
          <a:ln w="19050" cap="flat" cmpd="sng">
            <a:solidFill>
              <a:srgbClr val="75889B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numCol="1" spcCol="0" anchor="ctr">
            <a:noAutofit/>
          </a:bodyPr>
          <a:lstStyle/>
          <a:p>
            <a:pPr marL="0" indent="-179070" algn="ctr" defTabSz="914400" rtl="0" eaLnBrk="0" fontAlgn="base" latinLnBrk="0" hangingPunct="0">
              <a:buNone/>
            </a:pPr>
            <a:r>
              <a:rPr lang="en-US" altLang="en-US" sz="1600" b="1" kern="1200">
                <a:solidFill>
                  <a:schemeClr val="bg1"/>
                </a:solidFill>
                <a:latin typeface="Amazon Ember Medium"/>
                <a:ea typeface="Amazon Ember Medium"/>
                <a:cs typeface="Amazon Ember Medium"/>
              </a:rPr>
              <a:t>Clustering</a:t>
            </a:r>
          </a:p>
        </p:txBody>
      </p:sp>
      <p:grpSp>
        <p:nvGrpSpPr>
          <p:cNvPr id="124948" name="Group Shape"/>
          <p:cNvGrpSpPr/>
          <p:nvPr/>
        </p:nvGrpSpPr>
        <p:grpSpPr>
          <a:xfrm>
            <a:off x="1061085" y="5629275"/>
            <a:ext cx="372745" cy="366395"/>
            <a:chOff x="1061085" y="5629275"/>
            <a:chExt cx="372745" cy="366395"/>
          </a:xfrm>
        </p:grpSpPr>
        <p:sp>
          <p:nvSpPr>
            <p:cNvPr id="124949" name="Shape"/>
            <p:cNvSpPr/>
            <p:nvPr/>
          </p:nvSpPr>
          <p:spPr>
            <a:xfrm>
              <a:off x="1314450" y="5629275"/>
              <a:ext cx="118745" cy="365760"/>
            </a:xfrm>
            <a:prstGeom prst="trapezoid">
              <a:avLst/>
            </a:prstGeom>
            <a:solidFill>
              <a:schemeClr val="accent1">
                <a:alpha val="100000"/>
              </a:schemeClr>
            </a:solidFill>
            <a:ln w="9525" cap="flat" cmpd="sng">
              <a:noFill/>
              <a:prstDash val="solid"/>
              <a:round/>
            </a:ln>
          </p:spPr>
          <p:txBody>
            <a:bodyPr vert="horz" lIns="91440" tIns="45720" rIns="91440" bIns="45720" numCol="1" spcCol="0" anchor="ctr">
              <a:noAutofit/>
            </a:bodyPr>
            <a:lstStyle/>
            <a:p>
              <a:pPr marL="0" algn="ctr" defTabSz="914400" rtl="0" eaLnBrk="0" fontAlgn="base" latinLnBrk="1" hangingPunct="1">
                <a:spcAft>
                  <a:spcPts val="600"/>
                </a:spcAft>
                <a:buNone/>
              </a:pPr>
              <a:endParaRPr lang="en-US" altLang="en-US" sz="1400" b="1" kern="1200">
                <a:solidFill>
                  <a:schemeClr val="bg1"/>
                </a:solidFill>
                <a:latin typeface="Amazon Ember Medium"/>
                <a:ea typeface="Amazon Ember Medium"/>
                <a:cs typeface="Amazon Ember Medium"/>
              </a:endParaRPr>
            </a:p>
          </p:txBody>
        </p:sp>
        <p:sp>
          <p:nvSpPr>
            <p:cNvPr id="124950" name="Shape"/>
            <p:cNvSpPr/>
            <p:nvPr/>
          </p:nvSpPr>
          <p:spPr>
            <a:xfrm flipH="1">
              <a:off x="1061085" y="5738495"/>
              <a:ext cx="114300" cy="73025"/>
            </a:xfrm>
            <a:prstGeom prst="rtTriangle">
              <a:avLst/>
            </a:prstGeom>
            <a:solidFill>
              <a:schemeClr val="accent1">
                <a:alpha val="100000"/>
              </a:schemeClr>
            </a:solidFill>
            <a:ln w="9525" cap="flat" cmpd="sng">
              <a:noFill/>
              <a:prstDash val="solid"/>
              <a:round/>
            </a:ln>
          </p:spPr>
          <p:txBody>
            <a:bodyPr vert="horz" lIns="91440" tIns="45720" rIns="91440" bIns="45720" numCol="1" spcCol="0" anchor="ctr">
              <a:noAutofit/>
            </a:bodyPr>
            <a:lstStyle/>
            <a:p>
              <a:pPr marL="0" algn="ctr" defTabSz="914400" rtl="0" eaLnBrk="0" fontAlgn="base" latinLnBrk="1" hangingPunct="1">
                <a:spcAft>
                  <a:spcPts val="600"/>
                </a:spcAft>
                <a:buNone/>
              </a:pPr>
              <a:endParaRPr lang="en-US" altLang="en-US" sz="1400" b="1" kern="1200">
                <a:solidFill>
                  <a:schemeClr val="bg1"/>
                </a:solidFill>
                <a:latin typeface="Amazon Ember Medium"/>
                <a:ea typeface="Amazon Ember Medium"/>
                <a:cs typeface="Amazon Ember Medium"/>
              </a:endParaRPr>
            </a:p>
          </p:txBody>
        </p:sp>
        <p:sp>
          <p:nvSpPr>
            <p:cNvPr id="124951" name="Shape"/>
            <p:cNvSpPr/>
            <p:nvPr/>
          </p:nvSpPr>
          <p:spPr>
            <a:xfrm flipH="1">
              <a:off x="1174750" y="5738495"/>
              <a:ext cx="114935" cy="73025"/>
            </a:xfrm>
            <a:prstGeom prst="rtTriangle">
              <a:avLst/>
            </a:prstGeom>
            <a:solidFill>
              <a:schemeClr val="accent1">
                <a:alpha val="100000"/>
              </a:schemeClr>
            </a:solidFill>
            <a:ln w="9525" cap="flat" cmpd="sng">
              <a:noFill/>
              <a:prstDash val="solid"/>
              <a:round/>
            </a:ln>
          </p:spPr>
          <p:txBody>
            <a:bodyPr vert="horz" lIns="91440" tIns="45720" rIns="91440" bIns="45720" numCol="1" spcCol="0" anchor="ctr">
              <a:noAutofit/>
            </a:bodyPr>
            <a:lstStyle/>
            <a:p>
              <a:pPr marL="0" algn="ctr" defTabSz="914400" rtl="0" eaLnBrk="0" fontAlgn="base" latinLnBrk="1" hangingPunct="1">
                <a:spcAft>
                  <a:spcPts val="600"/>
                </a:spcAft>
                <a:buNone/>
              </a:pPr>
              <a:endParaRPr lang="en-US" altLang="en-US" sz="1400" b="1" kern="1200">
                <a:solidFill>
                  <a:schemeClr val="bg1"/>
                </a:solidFill>
                <a:latin typeface="Amazon Ember Medium"/>
                <a:ea typeface="Amazon Ember Medium"/>
                <a:cs typeface="Amazon Ember Medium"/>
              </a:endParaRPr>
            </a:p>
          </p:txBody>
        </p:sp>
        <p:sp>
          <p:nvSpPr>
            <p:cNvPr id="124952" name="Shape"/>
            <p:cNvSpPr/>
            <p:nvPr/>
          </p:nvSpPr>
          <p:spPr>
            <a:xfrm>
              <a:off x="1061085" y="5810250"/>
              <a:ext cx="273050" cy="22225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  <a:ln w="9525" cap="flat" cmpd="sng">
              <a:noFill/>
              <a:prstDash val="solid"/>
              <a:round/>
            </a:ln>
          </p:spPr>
          <p:txBody>
            <a:bodyPr vert="horz" lIns="91440" tIns="45720" rIns="91440" bIns="45720" numCol="1" spcCol="0" anchor="ctr">
              <a:noAutofit/>
            </a:bodyPr>
            <a:lstStyle/>
            <a:p>
              <a:pPr marL="0" algn="ctr" defTabSz="914400" rtl="0" eaLnBrk="0" fontAlgn="base" latinLnBrk="1" hangingPunct="1">
                <a:spcAft>
                  <a:spcPts val="600"/>
                </a:spcAft>
                <a:buNone/>
              </a:pPr>
              <a:endParaRPr lang="en-US" altLang="en-US" sz="1400" b="1" kern="1200">
                <a:solidFill>
                  <a:schemeClr val="bg1"/>
                </a:solidFill>
                <a:latin typeface="Amazon Ember Medium"/>
                <a:ea typeface="Amazon Ember Medium"/>
                <a:cs typeface="Amazon Ember Medium"/>
              </a:endParaRPr>
            </a:p>
          </p:txBody>
        </p:sp>
        <p:sp>
          <p:nvSpPr>
            <p:cNvPr id="124953" name="Shape"/>
            <p:cNvSpPr/>
            <p:nvPr/>
          </p:nvSpPr>
          <p:spPr>
            <a:xfrm>
              <a:off x="1061085" y="5876925"/>
              <a:ext cx="273050" cy="22225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  <a:ln w="9525" cap="flat" cmpd="sng">
              <a:noFill/>
              <a:prstDash val="solid"/>
              <a:round/>
            </a:ln>
          </p:spPr>
          <p:txBody>
            <a:bodyPr vert="horz" lIns="91440" tIns="45720" rIns="91440" bIns="45720" numCol="1" spcCol="0" anchor="ctr">
              <a:noAutofit/>
            </a:bodyPr>
            <a:lstStyle/>
            <a:p>
              <a:pPr marL="0" algn="ctr" defTabSz="914400" rtl="0" eaLnBrk="0" fontAlgn="base" latinLnBrk="1" hangingPunct="1">
                <a:spcAft>
                  <a:spcPts val="600"/>
                </a:spcAft>
                <a:buNone/>
              </a:pPr>
              <a:endParaRPr lang="en-US" altLang="en-US" sz="1400" b="1" kern="1200">
                <a:solidFill>
                  <a:schemeClr val="bg1"/>
                </a:solidFill>
                <a:latin typeface="Amazon Ember Medium"/>
                <a:ea typeface="Amazon Ember Medium"/>
                <a:cs typeface="Amazon Ember Medium"/>
              </a:endParaRPr>
            </a:p>
          </p:txBody>
        </p:sp>
        <p:sp>
          <p:nvSpPr>
            <p:cNvPr id="124954" name="Shape"/>
            <p:cNvSpPr/>
            <p:nvPr/>
          </p:nvSpPr>
          <p:spPr>
            <a:xfrm>
              <a:off x="1061085" y="5941060"/>
              <a:ext cx="259715" cy="53975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  <a:ln w="9525" cap="flat" cmpd="sng">
              <a:noFill/>
              <a:prstDash val="solid"/>
              <a:round/>
            </a:ln>
          </p:spPr>
          <p:txBody>
            <a:bodyPr vert="horz" lIns="91440" tIns="45720" rIns="91440" bIns="45720" numCol="1" spcCol="0" anchor="ctr">
              <a:noAutofit/>
            </a:bodyPr>
            <a:lstStyle/>
            <a:p>
              <a:pPr marL="0" algn="ctr" defTabSz="914400" rtl="0" eaLnBrk="0" fontAlgn="base" latinLnBrk="1" hangingPunct="1">
                <a:spcAft>
                  <a:spcPts val="600"/>
                </a:spcAft>
                <a:buNone/>
              </a:pPr>
              <a:endParaRPr lang="en-US" altLang="en-US" sz="1400" b="1" kern="1200">
                <a:solidFill>
                  <a:schemeClr val="bg1"/>
                </a:solidFill>
                <a:latin typeface="Amazon Ember Medium"/>
                <a:ea typeface="Amazon Ember Medium"/>
                <a:cs typeface="Amazon Ember Medium"/>
              </a:endParaRPr>
            </a:p>
          </p:txBody>
        </p:sp>
        <p:sp>
          <p:nvSpPr>
            <p:cNvPr id="124955" name="Shape"/>
            <p:cNvSpPr/>
            <p:nvPr/>
          </p:nvSpPr>
          <p:spPr>
            <a:xfrm>
              <a:off x="1061085" y="5821045"/>
              <a:ext cx="40005" cy="160655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  <a:ln w="9525" cap="flat" cmpd="sng">
              <a:noFill/>
              <a:prstDash val="solid"/>
              <a:round/>
            </a:ln>
          </p:spPr>
          <p:txBody>
            <a:bodyPr vert="horz" lIns="91440" tIns="45720" rIns="91440" bIns="45720" numCol="1" spcCol="0" anchor="ctr">
              <a:noAutofit/>
            </a:bodyPr>
            <a:lstStyle/>
            <a:p>
              <a:pPr marL="0" algn="ctr" defTabSz="914400" rtl="0" eaLnBrk="0" fontAlgn="base" latinLnBrk="1" hangingPunct="1">
                <a:spcAft>
                  <a:spcPts val="600"/>
                </a:spcAft>
                <a:buNone/>
              </a:pPr>
              <a:endParaRPr lang="en-US" altLang="en-US" sz="1400" b="1" kern="1200">
                <a:solidFill>
                  <a:schemeClr val="bg1"/>
                </a:solidFill>
                <a:latin typeface="Amazon Ember Medium"/>
                <a:ea typeface="Amazon Ember Medium"/>
                <a:cs typeface="Amazon Ember Medium"/>
              </a:endParaRPr>
            </a:p>
          </p:txBody>
        </p:sp>
        <p:sp>
          <p:nvSpPr>
            <p:cNvPr id="124956" name="Shape"/>
            <p:cNvSpPr/>
            <p:nvPr/>
          </p:nvSpPr>
          <p:spPr>
            <a:xfrm>
              <a:off x="1134110" y="5826760"/>
              <a:ext cx="40640" cy="160655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  <a:ln w="9525" cap="flat" cmpd="sng">
              <a:noFill/>
              <a:prstDash val="solid"/>
              <a:round/>
            </a:ln>
          </p:spPr>
          <p:txBody>
            <a:bodyPr vert="horz" lIns="91440" tIns="45720" rIns="91440" bIns="45720" numCol="1" spcCol="0" anchor="ctr">
              <a:noAutofit/>
            </a:bodyPr>
            <a:lstStyle/>
            <a:p>
              <a:pPr marL="0" algn="ctr" defTabSz="914400" rtl="0" eaLnBrk="0" fontAlgn="base" latinLnBrk="1" hangingPunct="1">
                <a:spcAft>
                  <a:spcPts val="600"/>
                </a:spcAft>
                <a:buNone/>
              </a:pPr>
              <a:endParaRPr lang="en-US" altLang="en-US" sz="1400" b="1" kern="1200">
                <a:solidFill>
                  <a:schemeClr val="bg1"/>
                </a:solidFill>
                <a:latin typeface="Amazon Ember Medium"/>
                <a:ea typeface="Amazon Ember Medium"/>
                <a:cs typeface="Amazon Ember Medium"/>
              </a:endParaRPr>
            </a:p>
          </p:txBody>
        </p:sp>
        <p:sp>
          <p:nvSpPr>
            <p:cNvPr id="124957" name="Shape"/>
            <p:cNvSpPr/>
            <p:nvPr/>
          </p:nvSpPr>
          <p:spPr>
            <a:xfrm>
              <a:off x="1207135" y="5821045"/>
              <a:ext cx="40640" cy="160655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  <a:ln w="9525" cap="flat" cmpd="sng">
              <a:noFill/>
              <a:prstDash val="solid"/>
              <a:round/>
            </a:ln>
          </p:spPr>
          <p:txBody>
            <a:bodyPr vert="horz" lIns="91440" tIns="45720" rIns="91440" bIns="45720" numCol="1" spcCol="0" anchor="ctr">
              <a:noAutofit/>
            </a:bodyPr>
            <a:lstStyle/>
            <a:p>
              <a:pPr marL="0" algn="ctr" defTabSz="914400" rtl="0" eaLnBrk="0" fontAlgn="base" latinLnBrk="1" hangingPunct="1">
                <a:spcAft>
                  <a:spcPts val="600"/>
                </a:spcAft>
                <a:buNone/>
              </a:pPr>
              <a:endParaRPr lang="en-US" altLang="en-US" sz="1400" b="1" kern="1200">
                <a:solidFill>
                  <a:schemeClr val="bg1"/>
                </a:solidFill>
                <a:latin typeface="Amazon Ember Medium"/>
                <a:ea typeface="Amazon Ember Medium"/>
                <a:cs typeface="Amazon Ember Medium"/>
              </a:endParaRPr>
            </a:p>
          </p:txBody>
        </p:sp>
        <p:sp>
          <p:nvSpPr>
            <p:cNvPr id="124958" name="Shape"/>
            <p:cNvSpPr/>
            <p:nvPr/>
          </p:nvSpPr>
          <p:spPr>
            <a:xfrm>
              <a:off x="1280795" y="5811520"/>
              <a:ext cx="53340" cy="160655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  <a:ln w="9525" cap="flat" cmpd="sng">
              <a:noFill/>
              <a:prstDash val="solid"/>
              <a:round/>
            </a:ln>
          </p:spPr>
          <p:txBody>
            <a:bodyPr vert="horz" lIns="91440" tIns="45720" rIns="91440" bIns="45720" numCol="1" spcCol="0" anchor="ctr">
              <a:noAutofit/>
            </a:bodyPr>
            <a:lstStyle/>
            <a:p>
              <a:pPr marL="0" algn="ctr" defTabSz="914400" rtl="0" eaLnBrk="0" fontAlgn="base" latinLnBrk="1" hangingPunct="1">
                <a:spcAft>
                  <a:spcPts val="600"/>
                </a:spcAft>
                <a:buNone/>
              </a:pPr>
              <a:endParaRPr lang="en-US" altLang="en-US" sz="1400" b="1" kern="1200">
                <a:solidFill>
                  <a:schemeClr val="bg1"/>
                </a:solidFill>
                <a:latin typeface="Amazon Ember Medium"/>
                <a:ea typeface="Amazon Ember Medium"/>
                <a:cs typeface="Amazon Ember Medium"/>
              </a:endParaRPr>
            </a:p>
          </p:txBody>
        </p:sp>
      </p:grpSp>
      <p:sp>
        <p:nvSpPr>
          <p:cNvPr id="124959" name="Shape"/>
          <p:cNvSpPr/>
          <p:nvPr/>
        </p:nvSpPr>
        <p:spPr>
          <a:xfrm>
            <a:off x="838140" y="5413057"/>
            <a:ext cx="2285405" cy="639913"/>
          </a:xfrm>
          <a:prstGeom prst="rect">
            <a:avLst/>
          </a:prstGeom>
          <a:solidFill>
            <a:srgbClr val="800000">
              <a:alpha val="100000"/>
            </a:srgbClr>
          </a:solidFill>
          <a:ln w="19050" cap="flat" cmpd="sng">
            <a:solidFill>
              <a:srgbClr val="800000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numCol="1" spcCol="0" anchor="ctr">
            <a:noAutofit/>
          </a:bodyPr>
          <a:lstStyle/>
          <a:p>
            <a:pPr marL="0" indent="-179070" algn="ctr" defTabSz="914400" rtl="0" eaLnBrk="0" fontAlgn="base" latinLnBrk="0" hangingPunct="0">
              <a:buNone/>
            </a:pPr>
            <a:r>
              <a:rPr lang="en-US" altLang="en-US" sz="1600" b="1" kern="1200">
                <a:solidFill>
                  <a:schemeClr val="bg1"/>
                </a:solidFill>
                <a:latin typeface="Amazon Ember Medium"/>
                <a:ea typeface="Amazon Ember Medium"/>
                <a:cs typeface="Amazon Ember Medium"/>
              </a:rPr>
              <a:t>Anomaly Detection</a:t>
            </a:r>
          </a:p>
        </p:txBody>
      </p:sp>
      <p:sp>
        <p:nvSpPr>
          <p:cNvPr id="124961" name="Shape"/>
          <p:cNvSpPr/>
          <p:nvPr/>
        </p:nvSpPr>
        <p:spPr>
          <a:xfrm>
            <a:off x="838140" y="5413057"/>
            <a:ext cx="2285405" cy="639913"/>
          </a:xfrm>
          <a:prstGeom prst="rect">
            <a:avLst/>
          </a:prstGeom>
          <a:solidFill>
            <a:srgbClr val="75889B">
              <a:alpha val="100000"/>
            </a:srgbClr>
          </a:solidFill>
          <a:ln w="19050" cap="flat" cmpd="sng">
            <a:solidFill>
              <a:srgbClr val="75889B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numCol="1" spcCol="0" anchor="ctr">
            <a:noAutofit/>
          </a:bodyPr>
          <a:lstStyle/>
          <a:p>
            <a:pPr marL="0" indent="-179070" algn="ctr" defTabSz="914400" rtl="0" eaLnBrk="0" fontAlgn="base" latinLnBrk="0" hangingPunct="0">
              <a:buNone/>
            </a:pPr>
            <a:r>
              <a:rPr lang="en-US" altLang="en-US" sz="1600" b="1" kern="1200">
                <a:solidFill>
                  <a:schemeClr val="bg1"/>
                </a:solidFill>
                <a:latin typeface="Amazon Ember Medium"/>
                <a:ea typeface="Amazon Ember Medium"/>
                <a:cs typeface="Amazon Ember Medium"/>
              </a:rPr>
              <a:t>Anomaly Detection</a:t>
            </a:r>
          </a:p>
        </p:txBody>
      </p:sp>
      <p:sp>
        <p:nvSpPr>
          <p:cNvPr id="124962" name="Shape"/>
          <p:cNvSpPr/>
          <p:nvPr/>
        </p:nvSpPr>
        <p:spPr>
          <a:xfrm>
            <a:off x="838140" y="5413057"/>
            <a:ext cx="2285405" cy="639913"/>
          </a:xfrm>
          <a:prstGeom prst="rect">
            <a:avLst/>
          </a:prstGeom>
          <a:solidFill>
            <a:srgbClr val="75889B">
              <a:alpha val="100000"/>
            </a:srgbClr>
          </a:solidFill>
          <a:ln w="19050" cap="flat" cmpd="sng">
            <a:solidFill>
              <a:srgbClr val="75889B">
                <a:alpha val="100000"/>
              </a:srgbClr>
            </a:solidFill>
            <a:prstDash val="solid"/>
            <a:round/>
          </a:ln>
        </p:spPr>
        <p:txBody>
          <a:bodyPr vert="horz" lIns="91440" tIns="45720" rIns="91440" bIns="45720" numCol="1" spcCol="0" anchor="ctr">
            <a:noAutofit/>
          </a:bodyPr>
          <a:lstStyle/>
          <a:p>
            <a:pPr marL="0" indent="-179070" algn="ctr" defTabSz="914400" rtl="0" eaLnBrk="0" fontAlgn="base" latinLnBrk="0" hangingPunct="0">
              <a:buNone/>
            </a:pPr>
            <a:r>
              <a:rPr lang="en-US" altLang="en-US" sz="1600" b="1" kern="1200">
                <a:solidFill>
                  <a:schemeClr val="bg1"/>
                </a:solidFill>
                <a:latin typeface="Amazon Ember Medium"/>
                <a:ea typeface="Amazon Ember Medium"/>
                <a:cs typeface="Amazon Ember Medium"/>
              </a:rPr>
              <a:t>Anomaly Detection</a:t>
            </a:r>
          </a:p>
        </p:txBody>
      </p:sp>
      <p:cxnSp>
        <p:nvCxnSpPr>
          <p:cNvPr id="37" name="Connection Shape">
            <a:extLst>
              <a:ext uri="{FF2B5EF4-FFF2-40B4-BE49-F238E27FC236}">
                <a16:creationId xmlns:a16="http://schemas.microsoft.com/office/drawing/2014/main" id="{79C07400-352D-DC44-96D3-15E22D3AB9DF}"/>
              </a:ext>
            </a:extLst>
          </p:cNvPr>
          <p:cNvCxnSpPr>
            <a:cxnSpLocks/>
          </p:cNvCxnSpPr>
          <p:nvPr/>
        </p:nvCxnSpPr>
        <p:spPr>
          <a:xfrm flipH="1">
            <a:off x="7129732" y="2359715"/>
            <a:ext cx="1140816" cy="3399265"/>
          </a:xfrm>
          <a:prstGeom prst="line">
            <a:avLst/>
          </a:prstGeom>
          <a:noFill/>
          <a:ln w="6350" cap="flat" cmpd="sng">
            <a:solidFill>
              <a:srgbClr val="C00000">
                <a:alpha val="100000"/>
              </a:srgbClr>
            </a:solidFill>
            <a:prstDash val="solid"/>
            <a:miter/>
          </a:ln>
        </p:spPr>
      </p:cxnSp>
      <p:cxnSp>
        <p:nvCxnSpPr>
          <p:cNvPr id="38" name="Connection Shape">
            <a:extLst>
              <a:ext uri="{FF2B5EF4-FFF2-40B4-BE49-F238E27FC236}">
                <a16:creationId xmlns:a16="http://schemas.microsoft.com/office/drawing/2014/main" id="{3C660680-ABCE-E441-B30A-1F7928F71AA8}"/>
              </a:ext>
            </a:extLst>
          </p:cNvPr>
          <p:cNvCxnSpPr>
            <a:cxnSpLocks/>
          </p:cNvCxnSpPr>
          <p:nvPr/>
        </p:nvCxnSpPr>
        <p:spPr>
          <a:xfrm flipH="1">
            <a:off x="7114800" y="4798213"/>
            <a:ext cx="1155748" cy="226707"/>
          </a:xfrm>
          <a:prstGeom prst="line">
            <a:avLst/>
          </a:prstGeom>
          <a:noFill/>
          <a:ln w="6350" cap="flat" cmpd="sng">
            <a:solidFill>
              <a:srgbClr val="C00000">
                <a:alpha val="100000"/>
              </a:srgbClr>
            </a:solidFill>
            <a:prstDash val="solid"/>
            <a:miter/>
          </a:ln>
        </p:spPr>
      </p:cxnSp>
      <p:cxnSp>
        <p:nvCxnSpPr>
          <p:cNvPr id="39" name="Connection Shape">
            <a:extLst>
              <a:ext uri="{FF2B5EF4-FFF2-40B4-BE49-F238E27FC236}">
                <a16:creationId xmlns:a16="http://schemas.microsoft.com/office/drawing/2014/main" id="{FD4573E4-D3B7-C74D-81D8-A8F2B7EC939E}"/>
              </a:ext>
            </a:extLst>
          </p:cNvPr>
          <p:cNvCxnSpPr>
            <a:cxnSpLocks/>
          </p:cNvCxnSpPr>
          <p:nvPr/>
        </p:nvCxnSpPr>
        <p:spPr>
          <a:xfrm flipH="1">
            <a:off x="7116706" y="2359715"/>
            <a:ext cx="1153842" cy="1922254"/>
          </a:xfrm>
          <a:prstGeom prst="line">
            <a:avLst/>
          </a:prstGeom>
          <a:noFill/>
          <a:ln w="6350" cap="flat" cmpd="sng">
            <a:solidFill>
              <a:srgbClr val="C00000">
                <a:alpha val="100000"/>
              </a:srgbClr>
            </a:solidFill>
            <a:prstDash val="solid"/>
            <a:miter/>
          </a:ln>
        </p:spPr>
      </p:cxnSp>
      <p:cxnSp>
        <p:nvCxnSpPr>
          <p:cNvPr id="40" name="Connection Shape">
            <a:extLst>
              <a:ext uri="{FF2B5EF4-FFF2-40B4-BE49-F238E27FC236}">
                <a16:creationId xmlns:a16="http://schemas.microsoft.com/office/drawing/2014/main" id="{FA534057-CAAE-3C4B-95A2-FBD761B25819}"/>
              </a:ext>
            </a:extLst>
          </p:cNvPr>
          <p:cNvCxnSpPr>
            <a:cxnSpLocks/>
          </p:cNvCxnSpPr>
          <p:nvPr/>
        </p:nvCxnSpPr>
        <p:spPr>
          <a:xfrm flipH="1">
            <a:off x="7150362" y="2359715"/>
            <a:ext cx="1120186" cy="1115169"/>
          </a:xfrm>
          <a:prstGeom prst="line">
            <a:avLst/>
          </a:prstGeom>
          <a:noFill/>
          <a:ln w="6350" cap="flat" cmpd="sng">
            <a:solidFill>
              <a:srgbClr val="C00000">
                <a:alpha val="100000"/>
              </a:srgbClr>
            </a:solidFill>
            <a:prstDash val="solid"/>
            <a:miter/>
          </a:ln>
        </p:spPr>
      </p:cxnSp>
      <p:cxnSp>
        <p:nvCxnSpPr>
          <p:cNvPr id="41" name="Connection Shape">
            <a:extLst>
              <a:ext uri="{FF2B5EF4-FFF2-40B4-BE49-F238E27FC236}">
                <a16:creationId xmlns:a16="http://schemas.microsoft.com/office/drawing/2014/main" id="{F75FAF2B-F58A-704D-A43D-2DBA7E538CF1}"/>
              </a:ext>
            </a:extLst>
          </p:cNvPr>
          <p:cNvCxnSpPr>
            <a:cxnSpLocks/>
          </p:cNvCxnSpPr>
          <p:nvPr/>
        </p:nvCxnSpPr>
        <p:spPr>
          <a:xfrm flipH="1" flipV="1">
            <a:off x="7135278" y="2011601"/>
            <a:ext cx="1135270" cy="348114"/>
          </a:xfrm>
          <a:prstGeom prst="line">
            <a:avLst/>
          </a:prstGeom>
          <a:noFill/>
          <a:ln w="6350" cap="flat" cmpd="sng">
            <a:solidFill>
              <a:srgbClr val="C00000">
                <a:alpha val="100000"/>
              </a:srgbClr>
            </a:solidFill>
            <a:prstDash val="solid"/>
            <a:miter/>
          </a:ln>
        </p:spPr>
      </p:cxnSp>
      <p:cxnSp>
        <p:nvCxnSpPr>
          <p:cNvPr id="42" name="Connection Shape">
            <a:extLst>
              <a:ext uri="{FF2B5EF4-FFF2-40B4-BE49-F238E27FC236}">
                <a16:creationId xmlns:a16="http://schemas.microsoft.com/office/drawing/2014/main" id="{B3B2D716-EE28-5147-BE31-C7E789C98896}"/>
              </a:ext>
            </a:extLst>
          </p:cNvPr>
          <p:cNvCxnSpPr>
            <a:cxnSpLocks/>
          </p:cNvCxnSpPr>
          <p:nvPr/>
        </p:nvCxnSpPr>
        <p:spPr>
          <a:xfrm flipH="1" flipV="1">
            <a:off x="7117498" y="2704387"/>
            <a:ext cx="1153050" cy="2093826"/>
          </a:xfrm>
          <a:prstGeom prst="line">
            <a:avLst/>
          </a:prstGeom>
          <a:noFill/>
          <a:ln w="6350" cap="flat" cmpd="sng">
            <a:solidFill>
              <a:srgbClr val="C00000">
                <a:alpha val="100000"/>
              </a:srgbClr>
            </a:solidFill>
            <a:prstDash val="solid"/>
            <a:miter/>
          </a:ln>
        </p:spPr>
      </p:cxnSp>
      <p:cxnSp>
        <p:nvCxnSpPr>
          <p:cNvPr id="43" name="Connection Shape">
            <a:extLst>
              <a:ext uri="{FF2B5EF4-FFF2-40B4-BE49-F238E27FC236}">
                <a16:creationId xmlns:a16="http://schemas.microsoft.com/office/drawing/2014/main" id="{E62E52D8-9769-4E44-B613-CBE3E39C7A26}"/>
              </a:ext>
            </a:extLst>
          </p:cNvPr>
          <p:cNvCxnSpPr>
            <a:cxnSpLocks/>
          </p:cNvCxnSpPr>
          <p:nvPr/>
        </p:nvCxnSpPr>
        <p:spPr>
          <a:xfrm flipH="1" flipV="1">
            <a:off x="7135278" y="2027535"/>
            <a:ext cx="1135270" cy="2770678"/>
          </a:xfrm>
          <a:prstGeom prst="line">
            <a:avLst/>
          </a:prstGeom>
          <a:noFill/>
          <a:ln w="6350" cap="flat" cmpd="sng">
            <a:solidFill>
              <a:srgbClr val="C00000">
                <a:alpha val="100000"/>
              </a:srgbClr>
            </a:solidFill>
            <a:prstDash val="solid"/>
            <a:miter/>
          </a:ln>
        </p:spPr>
      </p:cxnSp>
      <p:sp>
        <p:nvSpPr>
          <p:cNvPr id="45" name="Content Placeholder 22">
            <a:extLst>
              <a:ext uri="{FF2B5EF4-FFF2-40B4-BE49-F238E27FC236}">
                <a16:creationId xmlns:a16="http://schemas.microsoft.com/office/drawing/2014/main" id="{68772530-796F-2A4C-9AB7-0F46E03F7D44}"/>
              </a:ext>
            </a:extLst>
          </p:cNvPr>
          <p:cNvSpPr txBox="1">
            <a:spLocks/>
          </p:cNvSpPr>
          <p:nvPr/>
        </p:nvSpPr>
        <p:spPr>
          <a:xfrm>
            <a:off x="3268929" y="1716301"/>
            <a:ext cx="3847223" cy="63991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lIns="91416" rIns="91416" anchor="ctr"/>
          <a:lstStyle>
            <a:defPPr>
              <a:defRPr lang="en-US"/>
            </a:defPPr>
            <a:lvl1pPr defTabSz="914400">
              <a:defRPr sz="1200"/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r>
              <a:rPr lang="en-US" sz="1400" dirty="0">
                <a:latin typeface="+mj-lt"/>
              </a:rPr>
              <a:t>Helping users find the most relevant </a:t>
            </a:r>
            <a:r>
              <a:rPr lang="en-US" sz="1400" i="1" dirty="0">
                <a:latin typeface="+mj-lt"/>
              </a:rPr>
              <a:t>items</a:t>
            </a:r>
          </a:p>
        </p:txBody>
      </p:sp>
      <p:sp>
        <p:nvSpPr>
          <p:cNvPr id="46" name="Content Placeholder 22">
            <a:extLst>
              <a:ext uri="{FF2B5EF4-FFF2-40B4-BE49-F238E27FC236}">
                <a16:creationId xmlns:a16="http://schemas.microsoft.com/office/drawing/2014/main" id="{E169C036-A330-594A-A9B1-274C5AB16A45}"/>
              </a:ext>
            </a:extLst>
          </p:cNvPr>
          <p:cNvSpPr txBox="1">
            <a:spLocks/>
          </p:cNvSpPr>
          <p:nvPr/>
        </p:nvSpPr>
        <p:spPr>
          <a:xfrm>
            <a:off x="3268929" y="2455653"/>
            <a:ext cx="3847223" cy="63991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lIns="91416" rIns="91416" anchor="ctr"/>
          <a:lstStyle>
            <a:defPPr>
              <a:defRPr lang="en-US"/>
            </a:defPPr>
            <a:lvl1pPr defTabSz="914400">
              <a:defRPr sz="1200"/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r>
              <a:rPr lang="en-US" sz="1400" dirty="0">
                <a:latin typeface="+mj-lt"/>
              </a:rPr>
              <a:t>Giving users the</a:t>
            </a:r>
            <a:r>
              <a:rPr lang="en-US" sz="1400" i="1" dirty="0">
                <a:latin typeface="+mj-lt"/>
              </a:rPr>
              <a:t> items </a:t>
            </a:r>
            <a:r>
              <a:rPr lang="en-US" sz="1400" dirty="0">
                <a:latin typeface="+mj-lt"/>
              </a:rPr>
              <a:t>they may be most interested in</a:t>
            </a:r>
          </a:p>
        </p:txBody>
      </p:sp>
      <p:sp>
        <p:nvSpPr>
          <p:cNvPr id="47" name="Content Placeholder 22">
            <a:extLst>
              <a:ext uri="{FF2B5EF4-FFF2-40B4-BE49-F238E27FC236}">
                <a16:creationId xmlns:a16="http://schemas.microsoft.com/office/drawing/2014/main" id="{86DA3430-9324-CD4F-A188-E37C5B309A59}"/>
              </a:ext>
            </a:extLst>
          </p:cNvPr>
          <p:cNvSpPr txBox="1">
            <a:spLocks/>
          </p:cNvSpPr>
          <p:nvPr/>
        </p:nvSpPr>
        <p:spPr>
          <a:xfrm>
            <a:off x="3268929" y="3195004"/>
            <a:ext cx="3847223" cy="63991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lIns="91416" rIns="91416" anchor="ctr"/>
          <a:lstStyle>
            <a:defPPr>
              <a:defRPr lang="en-US"/>
            </a:defPPr>
            <a:lvl1pPr defTabSz="914400">
              <a:defRPr sz="1200"/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r>
              <a:rPr lang="en-US" sz="1400" dirty="0">
                <a:latin typeface="+mj-lt"/>
              </a:rPr>
              <a:t>Figuring out what category does an </a:t>
            </a:r>
            <a:r>
              <a:rPr lang="en-US" sz="1400" i="1" dirty="0">
                <a:latin typeface="+mj-lt"/>
              </a:rPr>
              <a:t>item</a:t>
            </a:r>
            <a:r>
              <a:rPr lang="en-US" sz="1400" dirty="0">
                <a:latin typeface="+mj-lt"/>
              </a:rPr>
              <a:t> belongs to</a:t>
            </a:r>
          </a:p>
        </p:txBody>
      </p:sp>
      <p:sp>
        <p:nvSpPr>
          <p:cNvPr id="48" name="Content Placeholder 22">
            <a:extLst>
              <a:ext uri="{FF2B5EF4-FFF2-40B4-BE49-F238E27FC236}">
                <a16:creationId xmlns:a16="http://schemas.microsoft.com/office/drawing/2014/main" id="{67D4CE72-8A09-F243-9264-E4754CA26514}"/>
              </a:ext>
            </a:extLst>
          </p:cNvPr>
          <p:cNvSpPr txBox="1">
            <a:spLocks/>
          </p:cNvSpPr>
          <p:nvPr/>
        </p:nvSpPr>
        <p:spPr>
          <a:xfrm>
            <a:off x="3268929" y="3934356"/>
            <a:ext cx="3847223" cy="63991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lIns="91416" rIns="91416" anchor="ctr"/>
          <a:lstStyle>
            <a:defPPr>
              <a:defRPr lang="en-US"/>
            </a:defPPr>
            <a:lvl1pPr defTabSz="914400">
              <a:defRPr sz="1200"/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r>
              <a:rPr lang="en-US" sz="1400" dirty="0">
                <a:latin typeface="+mj-lt"/>
              </a:rPr>
              <a:t>Predicting a numerical value of an </a:t>
            </a:r>
            <a:r>
              <a:rPr lang="en-US" sz="1400" i="1" dirty="0">
                <a:latin typeface="+mj-lt"/>
              </a:rPr>
              <a:t>item</a:t>
            </a:r>
          </a:p>
        </p:txBody>
      </p:sp>
      <p:sp>
        <p:nvSpPr>
          <p:cNvPr id="49" name="Content Placeholder 22">
            <a:extLst>
              <a:ext uri="{FF2B5EF4-FFF2-40B4-BE49-F238E27FC236}">
                <a16:creationId xmlns:a16="http://schemas.microsoft.com/office/drawing/2014/main" id="{24ED0BDF-BA22-9B46-BFF5-8838B1F3EF03}"/>
              </a:ext>
            </a:extLst>
          </p:cNvPr>
          <p:cNvSpPr txBox="1">
            <a:spLocks/>
          </p:cNvSpPr>
          <p:nvPr/>
        </p:nvSpPr>
        <p:spPr>
          <a:xfrm>
            <a:off x="3267252" y="4673707"/>
            <a:ext cx="3847223" cy="63991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lIns="91416" rIns="91416" anchor="ctr"/>
          <a:lstStyle>
            <a:defPPr>
              <a:defRPr lang="en-US"/>
            </a:defPPr>
            <a:lvl1pPr defTabSz="914400">
              <a:defRPr sz="1200"/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r>
              <a:rPr lang="en-US" sz="1400" dirty="0">
                <a:latin typeface="+mj-lt"/>
              </a:rPr>
              <a:t>Putting similar </a:t>
            </a:r>
            <a:r>
              <a:rPr lang="en-US" sz="1400" i="1" dirty="0">
                <a:latin typeface="+mj-lt"/>
              </a:rPr>
              <a:t>items</a:t>
            </a:r>
            <a:r>
              <a:rPr lang="en-US" sz="1400" dirty="0">
                <a:latin typeface="+mj-lt"/>
              </a:rPr>
              <a:t> together</a:t>
            </a:r>
          </a:p>
        </p:txBody>
      </p:sp>
      <p:sp>
        <p:nvSpPr>
          <p:cNvPr id="50" name="Content Placeholder 22">
            <a:extLst>
              <a:ext uri="{FF2B5EF4-FFF2-40B4-BE49-F238E27FC236}">
                <a16:creationId xmlns:a16="http://schemas.microsoft.com/office/drawing/2014/main" id="{1AD08C47-17D8-994D-9469-5E95D6D3AB16}"/>
              </a:ext>
            </a:extLst>
          </p:cNvPr>
          <p:cNvSpPr txBox="1">
            <a:spLocks/>
          </p:cNvSpPr>
          <p:nvPr/>
        </p:nvSpPr>
        <p:spPr>
          <a:xfrm>
            <a:off x="3268929" y="5413057"/>
            <a:ext cx="3847223" cy="63991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lIns="91416" rIns="91416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+mj-lt"/>
              </a:rPr>
              <a:t>Finding uncommon </a:t>
            </a:r>
            <a:r>
              <a:rPr lang="en-US" sz="1400" i="1" dirty="0">
                <a:latin typeface="+mj-lt"/>
              </a:rPr>
              <a:t>items</a:t>
            </a:r>
          </a:p>
        </p:txBody>
      </p:sp>
      <p:sp>
        <p:nvSpPr>
          <p:cNvPr id="53" name="Shape">
            <a:extLst>
              <a:ext uri="{FF2B5EF4-FFF2-40B4-BE49-F238E27FC236}">
                <a16:creationId xmlns:a16="http://schemas.microsoft.com/office/drawing/2014/main" id="{0B9E007B-A071-904C-A936-0DF9BE2A2511}"/>
              </a:ext>
            </a:extLst>
          </p:cNvPr>
          <p:cNvSpPr/>
          <p:nvPr/>
        </p:nvSpPr>
        <p:spPr>
          <a:xfrm>
            <a:off x="8270549" y="1844269"/>
            <a:ext cx="1843270" cy="1030892"/>
          </a:xfrm>
          <a:prstGeom prst="roundRect">
            <a:avLst/>
          </a:prstGeom>
          <a:solidFill>
            <a:schemeClr val="tx1">
              <a:alpha val="100000"/>
            </a:schemeClr>
          </a:solidFill>
          <a:ln w="9525" cap="flat" cmpd="sng">
            <a:noFill/>
            <a:prstDash val="solid"/>
            <a:round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none">
            <a:schemeClr val="lt1"/>
          </a:fontRef>
        </p:style>
        <p:txBody>
          <a:bodyPr vert="horz" lIns="91440" tIns="45720" rIns="91440" bIns="45720" numCol="1" spcCol="0" anchor="ctr">
            <a:noAutofit/>
          </a:bodyPr>
          <a:lstStyle/>
          <a:p>
            <a:pPr algn="ctr" defTabSz="914400">
              <a:buNone/>
            </a:pPr>
            <a:r>
              <a:rPr lang="en-US" altLang="en-US" sz="1995">
                <a:solidFill>
                  <a:srgbClr val="FFFFFF"/>
                </a:solidFill>
                <a:latin typeface="Amazon Ember"/>
                <a:ea typeface="Amazon Ember"/>
                <a:cs typeface="Amazon Ember"/>
              </a:rPr>
              <a:t>Supervised Learning</a:t>
            </a:r>
          </a:p>
        </p:txBody>
      </p:sp>
      <p:sp>
        <p:nvSpPr>
          <p:cNvPr id="54" name="Shape">
            <a:extLst>
              <a:ext uri="{FF2B5EF4-FFF2-40B4-BE49-F238E27FC236}">
                <a16:creationId xmlns:a16="http://schemas.microsoft.com/office/drawing/2014/main" id="{0826B3E1-FF62-8244-AC05-7DBC92082465}"/>
              </a:ext>
            </a:extLst>
          </p:cNvPr>
          <p:cNvSpPr/>
          <p:nvPr/>
        </p:nvSpPr>
        <p:spPr>
          <a:xfrm>
            <a:off x="8270549" y="4282767"/>
            <a:ext cx="1843270" cy="1030892"/>
          </a:xfrm>
          <a:prstGeom prst="roundRect">
            <a:avLst/>
          </a:prstGeom>
          <a:solidFill>
            <a:schemeClr val="tx1">
              <a:alpha val="100000"/>
            </a:schemeClr>
          </a:solidFill>
          <a:ln w="9525" cap="flat" cmpd="sng">
            <a:noFill/>
            <a:prstDash val="solid"/>
            <a:round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none">
            <a:schemeClr val="lt1"/>
          </a:fontRef>
        </p:style>
        <p:txBody>
          <a:bodyPr vert="horz" lIns="91440" tIns="45720" rIns="91440" bIns="45720" numCol="1" spcCol="0" anchor="ctr">
            <a:noAutofit/>
          </a:bodyPr>
          <a:lstStyle/>
          <a:p>
            <a:pPr algn="ctr" defTabSz="914400">
              <a:buNone/>
            </a:pPr>
            <a:r>
              <a:rPr lang="en-US" altLang="en-US" sz="1995">
                <a:solidFill>
                  <a:srgbClr val="FFFFFF"/>
                </a:solidFill>
                <a:latin typeface="Amazon Ember"/>
                <a:ea typeface="Amazon Ember"/>
                <a:cs typeface="Amazon Ember"/>
              </a:rPr>
              <a:t>Unsupervised Learning</a:t>
            </a:r>
          </a:p>
        </p:txBody>
      </p:sp>
      <p:sp>
        <p:nvSpPr>
          <p:cNvPr id="55" name="Rounded Rectangular Callout 54">
            <a:extLst>
              <a:ext uri="{FF2B5EF4-FFF2-40B4-BE49-F238E27FC236}">
                <a16:creationId xmlns:a16="http://schemas.microsoft.com/office/drawing/2014/main" id="{38B5544C-8F5D-0242-872A-07BD3185193D}"/>
              </a:ext>
            </a:extLst>
          </p:cNvPr>
          <p:cNvSpPr/>
          <p:nvPr/>
        </p:nvSpPr>
        <p:spPr>
          <a:xfrm>
            <a:off x="10349343" y="1612370"/>
            <a:ext cx="1475635" cy="1487687"/>
          </a:xfrm>
          <a:prstGeom prst="wedgeRoundRectCallout">
            <a:avLst>
              <a:gd name="adj1" fmla="val -64555"/>
              <a:gd name="adj2" fmla="val -17162"/>
              <a:gd name="adj3" fmla="val 16667"/>
            </a:avLst>
          </a:prstGeom>
          <a:solidFill>
            <a:schemeClr val="accent4">
              <a:lumMod val="10000"/>
              <a:lumOff val="9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Data is provided </a:t>
            </a:r>
            <a:r>
              <a:rPr lang="en-US" sz="1800" b="1" dirty="0">
                <a:solidFill>
                  <a:schemeClr val="tx1"/>
                </a:solidFill>
              </a:rPr>
              <a:t>with</a:t>
            </a:r>
            <a:r>
              <a:rPr lang="en-US" sz="1800" dirty="0">
                <a:solidFill>
                  <a:schemeClr val="tx1"/>
                </a:solidFill>
              </a:rPr>
              <a:t> the correct labels</a:t>
            </a:r>
          </a:p>
        </p:txBody>
      </p:sp>
      <p:sp>
        <p:nvSpPr>
          <p:cNvPr id="56" name="Rounded Rectangular Callout 55">
            <a:extLst>
              <a:ext uri="{FF2B5EF4-FFF2-40B4-BE49-F238E27FC236}">
                <a16:creationId xmlns:a16="http://schemas.microsoft.com/office/drawing/2014/main" id="{F38BE24A-BE6B-1040-9D7E-2D3564053585}"/>
              </a:ext>
            </a:extLst>
          </p:cNvPr>
          <p:cNvSpPr/>
          <p:nvPr/>
        </p:nvSpPr>
        <p:spPr>
          <a:xfrm>
            <a:off x="10377054" y="4091877"/>
            <a:ext cx="1475635" cy="1412671"/>
          </a:xfrm>
          <a:prstGeom prst="wedgeRoundRectCallout">
            <a:avLst>
              <a:gd name="adj1" fmla="val -65000"/>
              <a:gd name="adj2" fmla="val -21744"/>
              <a:gd name="adj3" fmla="val 16667"/>
            </a:avLst>
          </a:prstGeom>
          <a:solidFill>
            <a:schemeClr val="accent4">
              <a:lumMod val="10000"/>
              <a:lumOff val="9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Data is provided </a:t>
            </a:r>
            <a:r>
              <a:rPr lang="en-US" sz="1800" b="1" dirty="0">
                <a:solidFill>
                  <a:schemeClr val="tx1"/>
                </a:solidFill>
              </a:rPr>
              <a:t>without</a:t>
            </a:r>
            <a:r>
              <a:rPr lang="en-US" sz="1800" dirty="0">
                <a:solidFill>
                  <a:schemeClr val="tx1"/>
                </a:solidFill>
              </a:rPr>
              <a:t> labels</a:t>
            </a:r>
          </a:p>
        </p:txBody>
      </p:sp>
      <p:cxnSp>
        <p:nvCxnSpPr>
          <p:cNvPr id="51" name="Connection Shape">
            <a:extLst>
              <a:ext uri="{FF2B5EF4-FFF2-40B4-BE49-F238E27FC236}">
                <a16:creationId xmlns:a16="http://schemas.microsoft.com/office/drawing/2014/main" id="{F5A53210-CC2F-5541-9FB1-57B5A86F89E3}"/>
              </a:ext>
            </a:extLst>
          </p:cNvPr>
          <p:cNvCxnSpPr>
            <a:cxnSpLocks/>
            <a:stCxn id="54" idx="1"/>
            <a:endCxn id="50" idx="3"/>
          </p:cNvCxnSpPr>
          <p:nvPr/>
        </p:nvCxnSpPr>
        <p:spPr>
          <a:xfrm flipH="1">
            <a:off x="7116152" y="4798213"/>
            <a:ext cx="1154397" cy="934801"/>
          </a:xfrm>
          <a:prstGeom prst="line">
            <a:avLst/>
          </a:prstGeom>
          <a:noFill/>
          <a:ln w="6350" cap="flat" cmpd="sng">
            <a:solidFill>
              <a:srgbClr val="C00000">
                <a:alpha val="100000"/>
              </a:srgbClr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04611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47C246D-2BDF-8F4A-A510-FBECCE732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4" y="295897"/>
            <a:ext cx="10894666" cy="987472"/>
          </a:xfrm>
        </p:spPr>
        <p:txBody>
          <a:bodyPr/>
          <a:lstStyle/>
          <a:p>
            <a:r>
              <a:rPr lang="en-US" dirty="0"/>
              <a:t>Supervised Learning - Regression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BB4B0565-97B9-664B-8BFF-2582F76B5A93}"/>
              </a:ext>
            </a:extLst>
          </p:cNvPr>
          <p:cNvGraphicFramePr>
            <a:graphicFrameLocks noGrp="1"/>
          </p:cNvGraphicFramePr>
          <p:nvPr/>
        </p:nvGraphicFramePr>
        <p:xfrm>
          <a:off x="6152552" y="4521814"/>
          <a:ext cx="5286268" cy="1142928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188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8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1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01"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/>
                        <a:t>Price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/>
                        <a:t>Bedrooms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 err="1"/>
                        <a:t>SqFootage</a:t>
                      </a:r>
                      <a:endParaRPr lang="en-US" sz="1900" b="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baseline="0" dirty="0"/>
                        <a:t>Age</a:t>
                      </a:r>
                      <a:endParaRPr lang="en-US" sz="1900" b="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01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280.000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3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3292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14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01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210.030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2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2465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6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8" name="Group 27">
            <a:extLst>
              <a:ext uri="{FF2B5EF4-FFF2-40B4-BE49-F238E27FC236}">
                <a16:creationId xmlns:a16="http://schemas.microsoft.com/office/drawing/2014/main" id="{B5EAB447-BBCF-2C4D-85D8-5DEE298E0270}"/>
              </a:ext>
            </a:extLst>
          </p:cNvPr>
          <p:cNvGrpSpPr/>
          <p:nvPr/>
        </p:nvGrpSpPr>
        <p:grpSpPr>
          <a:xfrm>
            <a:off x="6364470" y="3659459"/>
            <a:ext cx="4707591" cy="719465"/>
            <a:chOff x="6605175" y="3743743"/>
            <a:chExt cx="4708817" cy="71965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8A62C73-F9C4-7348-8038-4ED5DCA3E9A7}"/>
                </a:ext>
              </a:extLst>
            </p:cNvPr>
            <p:cNvSpPr txBox="1"/>
            <p:nvPr/>
          </p:nvSpPr>
          <p:spPr>
            <a:xfrm>
              <a:off x="8959630" y="3743743"/>
              <a:ext cx="1178528" cy="399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26">
                <a:defRPr/>
              </a:pPr>
              <a:r>
                <a:rPr lang="en-US" sz="1999" dirty="0">
                  <a:solidFill>
                    <a:srgbClr val="262626"/>
                  </a:solidFill>
                  <a:latin typeface="Amazon Ember"/>
                  <a:cs typeface="Arial" panose="020B0604020202020204" pitchFamily="34" charset="0"/>
                </a:rPr>
                <a:t>Features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892933A-993A-C845-B3C2-EA7D03989CE6}"/>
                </a:ext>
              </a:extLst>
            </p:cNvPr>
            <p:cNvSpPr txBox="1"/>
            <p:nvPr/>
          </p:nvSpPr>
          <p:spPr>
            <a:xfrm>
              <a:off x="6605175" y="3754159"/>
              <a:ext cx="946093" cy="399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26">
                <a:defRPr/>
              </a:pPr>
              <a:r>
                <a:rPr lang="en-US" sz="1999" dirty="0">
                  <a:solidFill>
                    <a:srgbClr val="262626"/>
                  </a:solidFill>
                  <a:latin typeface="Amazon Ember"/>
                  <a:cs typeface="Arial" panose="020B0604020202020204" pitchFamily="34" charset="0"/>
                </a:rPr>
                <a:t>Target</a:t>
              </a:r>
            </a:p>
          </p:txBody>
        </p:sp>
        <p:sp>
          <p:nvSpPr>
            <p:cNvPr id="31" name="Left Bracket 30">
              <a:extLst>
                <a:ext uri="{FF2B5EF4-FFF2-40B4-BE49-F238E27FC236}">
                  <a16:creationId xmlns:a16="http://schemas.microsoft.com/office/drawing/2014/main" id="{624CABEE-6B49-8742-8135-75581B69D2D4}"/>
                </a:ext>
              </a:extLst>
            </p:cNvPr>
            <p:cNvSpPr/>
            <p:nvPr/>
          </p:nvSpPr>
          <p:spPr>
            <a:xfrm rot="5400000">
              <a:off x="9490009" y="2610530"/>
              <a:ext cx="274320" cy="3373647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en-US" sz="1799">
                <a:solidFill>
                  <a:srgbClr val="262626"/>
                </a:solidFill>
                <a:latin typeface="Amazon Ember"/>
              </a:endParaRPr>
            </a:p>
          </p:txBody>
        </p:sp>
        <p:sp>
          <p:nvSpPr>
            <p:cNvPr id="32" name="Left Bracket 31">
              <a:extLst>
                <a:ext uri="{FF2B5EF4-FFF2-40B4-BE49-F238E27FC236}">
                  <a16:creationId xmlns:a16="http://schemas.microsoft.com/office/drawing/2014/main" id="{7169E275-E68D-7148-908F-E6BE07512FCB}"/>
                </a:ext>
              </a:extLst>
            </p:cNvPr>
            <p:cNvSpPr/>
            <p:nvPr/>
          </p:nvSpPr>
          <p:spPr>
            <a:xfrm rot="5400000">
              <a:off x="6902636" y="4038199"/>
              <a:ext cx="301752" cy="548640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en-US" sz="1799">
                <a:solidFill>
                  <a:srgbClr val="262626"/>
                </a:solidFill>
                <a:latin typeface="Amazon Ember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03463EC-25BC-6948-8200-5ACD1154A924}"/>
              </a:ext>
            </a:extLst>
          </p:cNvPr>
          <p:cNvGrpSpPr/>
          <p:nvPr/>
        </p:nvGrpSpPr>
        <p:grpSpPr>
          <a:xfrm>
            <a:off x="6500799" y="1287249"/>
            <a:ext cx="4938020" cy="2230418"/>
            <a:chOff x="6500904" y="1409787"/>
            <a:chExt cx="4321771" cy="1790320"/>
          </a:xfrm>
          <a:solidFill>
            <a:schemeClr val="bg2">
              <a:lumMod val="50000"/>
            </a:schemeClr>
          </a:solidFill>
        </p:grpSpPr>
        <p:sp>
          <p:nvSpPr>
            <p:cNvPr id="34" name="Flowchart: Connector 29">
              <a:extLst>
                <a:ext uri="{FF2B5EF4-FFF2-40B4-BE49-F238E27FC236}">
                  <a16:creationId xmlns:a16="http://schemas.microsoft.com/office/drawing/2014/main" id="{059733E4-0299-0549-B561-78E4430C3666}"/>
                </a:ext>
              </a:extLst>
            </p:cNvPr>
            <p:cNvSpPr/>
            <p:nvPr/>
          </p:nvSpPr>
          <p:spPr>
            <a:xfrm>
              <a:off x="6737686" y="2792528"/>
              <a:ext cx="73152" cy="73152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en-US" sz="1799">
                <a:solidFill>
                  <a:srgbClr val="FFFFFF"/>
                </a:solidFill>
                <a:latin typeface="Amazon Ember"/>
              </a:endParaRPr>
            </a:p>
          </p:txBody>
        </p:sp>
        <p:sp>
          <p:nvSpPr>
            <p:cNvPr id="35" name="Flowchart: Connector 30">
              <a:extLst>
                <a:ext uri="{FF2B5EF4-FFF2-40B4-BE49-F238E27FC236}">
                  <a16:creationId xmlns:a16="http://schemas.microsoft.com/office/drawing/2014/main" id="{821467F1-1F1C-0644-A30C-052480571DA8}"/>
                </a:ext>
              </a:extLst>
            </p:cNvPr>
            <p:cNvSpPr/>
            <p:nvPr/>
          </p:nvSpPr>
          <p:spPr>
            <a:xfrm>
              <a:off x="6957751" y="2922069"/>
              <a:ext cx="73152" cy="73152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en-US" sz="1799">
                <a:solidFill>
                  <a:srgbClr val="FFFFFF"/>
                </a:solidFill>
                <a:latin typeface="Amazon Ember"/>
              </a:endParaRPr>
            </a:p>
          </p:txBody>
        </p:sp>
        <p:sp>
          <p:nvSpPr>
            <p:cNvPr id="36" name="Flowchart: Connector 31">
              <a:extLst>
                <a:ext uri="{FF2B5EF4-FFF2-40B4-BE49-F238E27FC236}">
                  <a16:creationId xmlns:a16="http://schemas.microsoft.com/office/drawing/2014/main" id="{53CDF8D7-2B43-6D48-B172-9B16AA8D119D}"/>
                </a:ext>
              </a:extLst>
            </p:cNvPr>
            <p:cNvSpPr/>
            <p:nvPr/>
          </p:nvSpPr>
          <p:spPr>
            <a:xfrm>
              <a:off x="7082169" y="2746809"/>
              <a:ext cx="73152" cy="73152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en-US" sz="1799">
                <a:solidFill>
                  <a:srgbClr val="FFFFFF"/>
                </a:solidFill>
                <a:latin typeface="Amazon Ember"/>
              </a:endParaRPr>
            </a:p>
          </p:txBody>
        </p:sp>
        <p:sp>
          <p:nvSpPr>
            <p:cNvPr id="37" name="Flowchart: Connector 32">
              <a:extLst>
                <a:ext uri="{FF2B5EF4-FFF2-40B4-BE49-F238E27FC236}">
                  <a16:creationId xmlns:a16="http://schemas.microsoft.com/office/drawing/2014/main" id="{93B85AE0-E17C-7748-8308-BC24D6686C4C}"/>
                </a:ext>
              </a:extLst>
            </p:cNvPr>
            <p:cNvSpPr/>
            <p:nvPr/>
          </p:nvSpPr>
          <p:spPr>
            <a:xfrm>
              <a:off x="7327233" y="2815388"/>
              <a:ext cx="73152" cy="73152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en-US" sz="1799">
                <a:solidFill>
                  <a:srgbClr val="FFFFFF"/>
                </a:solidFill>
                <a:latin typeface="Amazon Ember"/>
              </a:endParaRPr>
            </a:p>
          </p:txBody>
        </p:sp>
        <p:sp>
          <p:nvSpPr>
            <p:cNvPr id="38" name="Flowchart: Connector 33">
              <a:extLst>
                <a:ext uri="{FF2B5EF4-FFF2-40B4-BE49-F238E27FC236}">
                  <a16:creationId xmlns:a16="http://schemas.microsoft.com/office/drawing/2014/main" id="{A48DF007-F0DB-8D4E-A967-2812F687F744}"/>
                </a:ext>
              </a:extLst>
            </p:cNvPr>
            <p:cNvSpPr/>
            <p:nvPr/>
          </p:nvSpPr>
          <p:spPr>
            <a:xfrm>
              <a:off x="7383381" y="2367252"/>
              <a:ext cx="73152" cy="73152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en-US" sz="1799">
                <a:solidFill>
                  <a:srgbClr val="FFFFFF"/>
                </a:solidFill>
                <a:latin typeface="Amazon Ember"/>
              </a:endParaRPr>
            </a:p>
          </p:txBody>
        </p:sp>
        <p:sp>
          <p:nvSpPr>
            <p:cNvPr id="39" name="Flowchart: Connector 34">
              <a:extLst>
                <a:ext uri="{FF2B5EF4-FFF2-40B4-BE49-F238E27FC236}">
                  <a16:creationId xmlns:a16="http://schemas.microsoft.com/office/drawing/2014/main" id="{6A176811-AA6C-D848-803B-5EA604D775DF}"/>
                </a:ext>
              </a:extLst>
            </p:cNvPr>
            <p:cNvSpPr/>
            <p:nvPr/>
          </p:nvSpPr>
          <p:spPr>
            <a:xfrm>
              <a:off x="7754354" y="2590799"/>
              <a:ext cx="73152" cy="73152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en-US" sz="1799">
                <a:solidFill>
                  <a:srgbClr val="FFFFFF"/>
                </a:solidFill>
                <a:latin typeface="Amazon Ember"/>
              </a:endParaRPr>
            </a:p>
          </p:txBody>
        </p:sp>
        <p:sp>
          <p:nvSpPr>
            <p:cNvPr id="40" name="Flowchart: Connector 35">
              <a:extLst>
                <a:ext uri="{FF2B5EF4-FFF2-40B4-BE49-F238E27FC236}">
                  <a16:creationId xmlns:a16="http://schemas.microsoft.com/office/drawing/2014/main" id="{49287ED7-B1D7-5E47-9FF9-3070DB1D107B}"/>
                </a:ext>
              </a:extLst>
            </p:cNvPr>
            <p:cNvSpPr/>
            <p:nvPr/>
          </p:nvSpPr>
          <p:spPr>
            <a:xfrm>
              <a:off x="8029075" y="2647346"/>
              <a:ext cx="73152" cy="73152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en-US" sz="1799">
                <a:solidFill>
                  <a:srgbClr val="FFFFFF"/>
                </a:solidFill>
                <a:latin typeface="Amazon Ember"/>
              </a:endParaRPr>
            </a:p>
          </p:txBody>
        </p:sp>
        <p:sp>
          <p:nvSpPr>
            <p:cNvPr id="41" name="Flowchart: Connector 36">
              <a:extLst>
                <a:ext uri="{FF2B5EF4-FFF2-40B4-BE49-F238E27FC236}">
                  <a16:creationId xmlns:a16="http://schemas.microsoft.com/office/drawing/2014/main" id="{D8762F84-3D95-244E-8487-DC6842486A67}"/>
                </a:ext>
              </a:extLst>
            </p:cNvPr>
            <p:cNvSpPr/>
            <p:nvPr/>
          </p:nvSpPr>
          <p:spPr>
            <a:xfrm>
              <a:off x="7964907" y="2367251"/>
              <a:ext cx="73152" cy="73152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en-US" sz="1799">
                <a:solidFill>
                  <a:srgbClr val="FFFFFF"/>
                </a:solidFill>
                <a:latin typeface="Amazon Ember"/>
              </a:endParaRPr>
            </a:p>
          </p:txBody>
        </p:sp>
        <p:sp>
          <p:nvSpPr>
            <p:cNvPr id="42" name="Flowchart: Connector 38">
              <a:extLst>
                <a:ext uri="{FF2B5EF4-FFF2-40B4-BE49-F238E27FC236}">
                  <a16:creationId xmlns:a16="http://schemas.microsoft.com/office/drawing/2014/main" id="{3A2F4627-5611-2B4E-8B6A-DD503CE84C1F}"/>
                </a:ext>
              </a:extLst>
            </p:cNvPr>
            <p:cNvSpPr/>
            <p:nvPr/>
          </p:nvSpPr>
          <p:spPr>
            <a:xfrm>
              <a:off x="8275723" y="2160008"/>
              <a:ext cx="73152" cy="73152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en-US" sz="1799">
                <a:solidFill>
                  <a:srgbClr val="FFFFFF"/>
                </a:solidFill>
                <a:latin typeface="Amazon Ember"/>
              </a:endParaRPr>
            </a:p>
          </p:txBody>
        </p:sp>
        <p:sp>
          <p:nvSpPr>
            <p:cNvPr id="43" name="Flowchart: Connector 40">
              <a:extLst>
                <a:ext uri="{FF2B5EF4-FFF2-40B4-BE49-F238E27FC236}">
                  <a16:creationId xmlns:a16="http://schemas.microsoft.com/office/drawing/2014/main" id="{C7496CBE-3468-8C40-A1F8-0F0133542EBE}"/>
                </a:ext>
              </a:extLst>
            </p:cNvPr>
            <p:cNvSpPr/>
            <p:nvPr/>
          </p:nvSpPr>
          <p:spPr>
            <a:xfrm>
              <a:off x="8215565" y="2321532"/>
              <a:ext cx="73152" cy="73152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en-US" sz="1799">
                <a:solidFill>
                  <a:srgbClr val="FFFFFF"/>
                </a:solidFill>
                <a:latin typeface="Amazon Ember"/>
              </a:endParaRPr>
            </a:p>
          </p:txBody>
        </p:sp>
        <p:sp>
          <p:nvSpPr>
            <p:cNvPr id="44" name="Flowchart: Connector 41">
              <a:extLst>
                <a:ext uri="{FF2B5EF4-FFF2-40B4-BE49-F238E27FC236}">
                  <a16:creationId xmlns:a16="http://schemas.microsoft.com/office/drawing/2014/main" id="{338BC87A-4728-9D4E-A598-06496FD6286E}"/>
                </a:ext>
              </a:extLst>
            </p:cNvPr>
            <p:cNvSpPr/>
            <p:nvPr/>
          </p:nvSpPr>
          <p:spPr>
            <a:xfrm>
              <a:off x="8247649" y="2395724"/>
              <a:ext cx="73152" cy="73152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en-US" sz="1799">
                <a:solidFill>
                  <a:srgbClr val="FFFFFF"/>
                </a:solidFill>
                <a:latin typeface="Amazon Ember"/>
              </a:endParaRPr>
            </a:p>
          </p:txBody>
        </p:sp>
        <p:sp>
          <p:nvSpPr>
            <p:cNvPr id="45" name="Flowchart: Connector 42">
              <a:extLst>
                <a:ext uri="{FF2B5EF4-FFF2-40B4-BE49-F238E27FC236}">
                  <a16:creationId xmlns:a16="http://schemas.microsoft.com/office/drawing/2014/main" id="{6BAB75B9-21BA-EA4D-8309-7F1919A1316A}"/>
                </a:ext>
              </a:extLst>
            </p:cNvPr>
            <p:cNvSpPr/>
            <p:nvPr/>
          </p:nvSpPr>
          <p:spPr>
            <a:xfrm>
              <a:off x="8775688" y="2371262"/>
              <a:ext cx="73152" cy="73152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en-US" sz="1799">
                <a:solidFill>
                  <a:srgbClr val="FFFFFF"/>
                </a:solidFill>
                <a:latin typeface="Amazon Ember"/>
              </a:endParaRPr>
            </a:p>
          </p:txBody>
        </p:sp>
        <p:sp>
          <p:nvSpPr>
            <p:cNvPr id="46" name="Flowchart: Connector 43">
              <a:extLst>
                <a:ext uri="{FF2B5EF4-FFF2-40B4-BE49-F238E27FC236}">
                  <a16:creationId xmlns:a16="http://schemas.microsoft.com/office/drawing/2014/main" id="{69405D39-943F-0945-A111-84B43D85BD90}"/>
                </a:ext>
              </a:extLst>
            </p:cNvPr>
            <p:cNvSpPr/>
            <p:nvPr/>
          </p:nvSpPr>
          <p:spPr>
            <a:xfrm>
              <a:off x="8710169" y="2125645"/>
              <a:ext cx="73152" cy="73152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en-US" sz="1799">
                <a:solidFill>
                  <a:srgbClr val="FFFFFF"/>
                </a:solidFill>
                <a:latin typeface="Amazon Ember"/>
              </a:endParaRPr>
            </a:p>
          </p:txBody>
        </p:sp>
        <p:sp>
          <p:nvSpPr>
            <p:cNvPr id="47" name="Flowchart: Connector 44">
              <a:extLst>
                <a:ext uri="{FF2B5EF4-FFF2-40B4-BE49-F238E27FC236}">
                  <a16:creationId xmlns:a16="http://schemas.microsoft.com/office/drawing/2014/main" id="{3F98BB72-3501-EA49-AD78-C2211A1DB3D1}"/>
                </a:ext>
              </a:extLst>
            </p:cNvPr>
            <p:cNvSpPr/>
            <p:nvPr/>
          </p:nvSpPr>
          <p:spPr>
            <a:xfrm>
              <a:off x="8650011" y="2263405"/>
              <a:ext cx="73152" cy="73152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en-US" sz="1799">
                <a:solidFill>
                  <a:srgbClr val="FFFFFF"/>
                </a:solidFill>
                <a:latin typeface="Amazon Ember"/>
              </a:endParaRPr>
            </a:p>
          </p:txBody>
        </p:sp>
        <p:sp>
          <p:nvSpPr>
            <p:cNvPr id="48" name="Flowchart: Connector 45">
              <a:extLst>
                <a:ext uri="{FF2B5EF4-FFF2-40B4-BE49-F238E27FC236}">
                  <a16:creationId xmlns:a16="http://schemas.microsoft.com/office/drawing/2014/main" id="{05E4C5E3-FD9A-B141-B76B-5ECE85816B93}"/>
                </a:ext>
              </a:extLst>
            </p:cNvPr>
            <p:cNvSpPr/>
            <p:nvPr/>
          </p:nvSpPr>
          <p:spPr>
            <a:xfrm>
              <a:off x="8840512" y="1872539"/>
              <a:ext cx="73152" cy="73152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en-US" sz="1799">
                <a:solidFill>
                  <a:srgbClr val="FFFFFF"/>
                </a:solidFill>
                <a:latin typeface="Amazon Ember"/>
              </a:endParaRPr>
            </a:p>
          </p:txBody>
        </p:sp>
        <p:sp>
          <p:nvSpPr>
            <p:cNvPr id="49" name="Flowchart: Connector 46">
              <a:extLst>
                <a:ext uri="{FF2B5EF4-FFF2-40B4-BE49-F238E27FC236}">
                  <a16:creationId xmlns:a16="http://schemas.microsoft.com/office/drawing/2014/main" id="{0EE8E15D-6878-724C-8F51-4FB61F0FB364}"/>
                </a:ext>
              </a:extLst>
            </p:cNvPr>
            <p:cNvSpPr/>
            <p:nvPr/>
          </p:nvSpPr>
          <p:spPr>
            <a:xfrm>
              <a:off x="9151286" y="2075916"/>
              <a:ext cx="73152" cy="73152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en-US" sz="1799">
                <a:solidFill>
                  <a:srgbClr val="FFFFFF"/>
                </a:solidFill>
                <a:latin typeface="Amazon Ember"/>
              </a:endParaRPr>
            </a:p>
          </p:txBody>
        </p:sp>
        <p:sp>
          <p:nvSpPr>
            <p:cNvPr id="50" name="Flowchart: Connector 47">
              <a:extLst>
                <a:ext uri="{FF2B5EF4-FFF2-40B4-BE49-F238E27FC236}">
                  <a16:creationId xmlns:a16="http://schemas.microsoft.com/office/drawing/2014/main" id="{9333EB33-FD3B-7349-80F9-EFA2CE9409BF}"/>
                </a:ext>
              </a:extLst>
            </p:cNvPr>
            <p:cNvSpPr/>
            <p:nvPr/>
          </p:nvSpPr>
          <p:spPr>
            <a:xfrm>
              <a:off x="9537688" y="2022015"/>
              <a:ext cx="73152" cy="73152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en-US" sz="1799">
                <a:solidFill>
                  <a:srgbClr val="FFFFFF"/>
                </a:solidFill>
                <a:latin typeface="Amazon Ember"/>
              </a:endParaRPr>
            </a:p>
          </p:txBody>
        </p:sp>
        <p:sp>
          <p:nvSpPr>
            <p:cNvPr id="51" name="Flowchart: Connector 70">
              <a:extLst>
                <a:ext uri="{FF2B5EF4-FFF2-40B4-BE49-F238E27FC236}">
                  <a16:creationId xmlns:a16="http://schemas.microsoft.com/office/drawing/2014/main" id="{08223F71-3238-C541-BA16-F96DF7129207}"/>
                </a:ext>
              </a:extLst>
            </p:cNvPr>
            <p:cNvSpPr/>
            <p:nvPr/>
          </p:nvSpPr>
          <p:spPr>
            <a:xfrm>
              <a:off x="9375961" y="2298672"/>
              <a:ext cx="73152" cy="73152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en-US" sz="1799">
                <a:solidFill>
                  <a:srgbClr val="FFFFFF"/>
                </a:solidFill>
                <a:latin typeface="Amazon Ember"/>
              </a:endParaRPr>
            </a:p>
          </p:txBody>
        </p:sp>
        <p:sp>
          <p:nvSpPr>
            <p:cNvPr id="52" name="Flowchart: Connector 71">
              <a:extLst>
                <a:ext uri="{FF2B5EF4-FFF2-40B4-BE49-F238E27FC236}">
                  <a16:creationId xmlns:a16="http://schemas.microsoft.com/office/drawing/2014/main" id="{5EEEADEE-35E6-2C40-8C16-BA817AF5F0C1}"/>
                </a:ext>
              </a:extLst>
            </p:cNvPr>
            <p:cNvSpPr/>
            <p:nvPr/>
          </p:nvSpPr>
          <p:spPr>
            <a:xfrm>
              <a:off x="9490217" y="1594034"/>
              <a:ext cx="73152" cy="73152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en-US" sz="1799">
                <a:solidFill>
                  <a:srgbClr val="FFFFFF"/>
                </a:solidFill>
                <a:latin typeface="Amazon Ember"/>
              </a:endParaRPr>
            </a:p>
          </p:txBody>
        </p:sp>
        <p:sp>
          <p:nvSpPr>
            <p:cNvPr id="53" name="Flowchart: Connector 72">
              <a:extLst>
                <a:ext uri="{FF2B5EF4-FFF2-40B4-BE49-F238E27FC236}">
                  <a16:creationId xmlns:a16="http://schemas.microsoft.com/office/drawing/2014/main" id="{4AD33ADB-DAC3-E544-9BC8-DE8AE60E2C4D}"/>
                </a:ext>
              </a:extLst>
            </p:cNvPr>
            <p:cNvSpPr/>
            <p:nvPr/>
          </p:nvSpPr>
          <p:spPr>
            <a:xfrm>
              <a:off x="9814414" y="1682765"/>
              <a:ext cx="73152" cy="73152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en-US" sz="1799">
                <a:solidFill>
                  <a:srgbClr val="FFFFFF"/>
                </a:solidFill>
                <a:latin typeface="Amazon Ember"/>
              </a:endParaRPr>
            </a:p>
          </p:txBody>
        </p:sp>
        <p:sp>
          <p:nvSpPr>
            <p:cNvPr id="54" name="Flowchart: Connector 73">
              <a:extLst>
                <a:ext uri="{FF2B5EF4-FFF2-40B4-BE49-F238E27FC236}">
                  <a16:creationId xmlns:a16="http://schemas.microsoft.com/office/drawing/2014/main" id="{F60EBA98-0B9A-694F-8FD9-59AB08E16E93}"/>
                </a:ext>
              </a:extLst>
            </p:cNvPr>
            <p:cNvSpPr/>
            <p:nvPr/>
          </p:nvSpPr>
          <p:spPr>
            <a:xfrm>
              <a:off x="10219477" y="1409787"/>
              <a:ext cx="73152" cy="73152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en-US" sz="1799">
                <a:solidFill>
                  <a:srgbClr val="FFFFFF"/>
                </a:solidFill>
                <a:latin typeface="Amazon Ember"/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BD5955D-0258-C742-ADE2-E7B8360F616B}"/>
                </a:ext>
              </a:extLst>
            </p:cNvPr>
            <p:cNvCxnSpPr/>
            <p:nvPr/>
          </p:nvCxnSpPr>
          <p:spPr>
            <a:xfrm flipV="1">
              <a:off x="6500904" y="1577694"/>
              <a:ext cx="4226236" cy="1390095"/>
            </a:xfrm>
            <a:prstGeom prst="line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  <a:prstDash val="dash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4F1A7DF-5048-134E-9211-D5D5E82716B8}"/>
                </a:ext>
              </a:extLst>
            </p:cNvPr>
            <p:cNvCxnSpPr/>
            <p:nvPr/>
          </p:nvCxnSpPr>
          <p:spPr>
            <a:xfrm flipV="1">
              <a:off x="6500904" y="1409787"/>
              <a:ext cx="0" cy="1790320"/>
            </a:xfrm>
            <a:prstGeom prst="line">
              <a:avLst/>
            </a:prstGeom>
            <a:grpFill/>
            <a:ln>
              <a:solidFill>
                <a:srgbClr val="51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2FF2237-4F8F-2D48-B737-F7C0C2874FCC}"/>
                </a:ext>
              </a:extLst>
            </p:cNvPr>
            <p:cNvCxnSpPr/>
            <p:nvPr/>
          </p:nvCxnSpPr>
          <p:spPr>
            <a:xfrm>
              <a:off x="6500904" y="3189569"/>
              <a:ext cx="4321771" cy="0"/>
            </a:xfrm>
            <a:prstGeom prst="line">
              <a:avLst/>
            </a:prstGeom>
            <a:grpFill/>
            <a:ln>
              <a:solidFill>
                <a:srgbClr val="51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55DEC6C-5438-8049-9AAA-3A2113770901}"/>
              </a:ext>
            </a:extLst>
          </p:cNvPr>
          <p:cNvGrpSpPr/>
          <p:nvPr/>
        </p:nvGrpSpPr>
        <p:grpSpPr>
          <a:xfrm>
            <a:off x="1991500" y="1964631"/>
            <a:ext cx="3700976" cy="2577220"/>
            <a:chOff x="1991500" y="1964631"/>
            <a:chExt cx="3700976" cy="2577220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11138566-4988-D543-8874-F6AFD9290A1A}"/>
                </a:ext>
              </a:extLst>
            </p:cNvPr>
            <p:cNvSpPr/>
            <p:nvPr/>
          </p:nvSpPr>
          <p:spPr>
            <a:xfrm>
              <a:off x="2168880" y="1964631"/>
              <a:ext cx="3094086" cy="1030893"/>
            </a:xfrm>
            <a:prstGeom prst="roundRect">
              <a:avLst/>
            </a:prstGeom>
            <a:solidFill>
              <a:schemeClr val="accent4">
                <a:lumMod val="10000"/>
                <a:lumOff val="90000"/>
              </a:schemeClr>
            </a:solidFill>
            <a:ln>
              <a:solidFill>
                <a:schemeClr val="accent4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r>
                <a:rPr lang="en-US" sz="2400" dirty="0">
                  <a:solidFill>
                    <a:schemeClr val="tx1"/>
                  </a:solidFill>
                  <a:latin typeface="Amazon Ember"/>
                  <a:cs typeface="Arial" panose="020B0604020202020204" pitchFamily="34" charset="0"/>
                </a:rPr>
                <a:t>Supervised Learning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3532411-4731-2542-BEA5-FDF762756554}"/>
                </a:ext>
              </a:extLst>
            </p:cNvPr>
            <p:cNvCxnSpPr>
              <a:stCxn id="61" idx="2"/>
              <a:endCxn id="64" idx="0"/>
            </p:cNvCxnSpPr>
            <p:nvPr/>
          </p:nvCxnSpPr>
          <p:spPr>
            <a:xfrm flipH="1">
              <a:off x="2765491" y="2995524"/>
              <a:ext cx="950432" cy="741865"/>
            </a:xfrm>
            <a:prstGeom prst="line">
              <a:avLst/>
            </a:prstGeom>
            <a:solidFill>
              <a:schemeClr val="tx1"/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8B0AAEC-C38A-8047-AD95-0510A7DA83D4}"/>
                </a:ext>
              </a:extLst>
            </p:cNvPr>
            <p:cNvCxnSpPr>
              <a:stCxn id="61" idx="2"/>
              <a:endCxn id="65" idx="0"/>
            </p:cNvCxnSpPr>
            <p:nvPr/>
          </p:nvCxnSpPr>
          <p:spPr>
            <a:xfrm>
              <a:off x="3715922" y="2995524"/>
              <a:ext cx="1096994" cy="731330"/>
            </a:xfrm>
            <a:prstGeom prst="line">
              <a:avLst/>
            </a:prstGeom>
            <a:solidFill>
              <a:schemeClr val="tx1"/>
            </a:solidFill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47104423-73C8-9A48-8122-1AAF9D19AAD1}"/>
                </a:ext>
              </a:extLst>
            </p:cNvPr>
            <p:cNvSpPr/>
            <p:nvPr/>
          </p:nvSpPr>
          <p:spPr>
            <a:xfrm>
              <a:off x="1991500" y="3737389"/>
              <a:ext cx="1547981" cy="804462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90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r>
                <a:rPr lang="en-US" sz="1799" dirty="0">
                  <a:solidFill>
                    <a:srgbClr val="FFFFFF"/>
                  </a:solidFill>
                  <a:latin typeface="Amazon Ember"/>
                  <a:cs typeface="Arial" panose="020B0604020202020204" pitchFamily="34" charset="0"/>
                </a:rPr>
                <a:t>Regression</a:t>
              </a:r>
              <a:br>
                <a:rPr lang="en-US" sz="1600" dirty="0">
                  <a:solidFill>
                    <a:srgbClr val="FFFFFF"/>
                  </a:solidFill>
                  <a:latin typeface="Amazon Ember"/>
                  <a:cs typeface="Arial" panose="020B0604020202020204" pitchFamily="34" charset="0"/>
                </a:rPr>
              </a:br>
              <a:r>
                <a:rPr lang="en-US" sz="1400" dirty="0">
                  <a:solidFill>
                    <a:srgbClr val="FFFFFF"/>
                  </a:solidFill>
                  <a:latin typeface="Amazon Ember"/>
                  <a:cs typeface="Arial" panose="020B0604020202020204" pitchFamily="34" charset="0"/>
                </a:rPr>
                <a:t>(Quantity)</a:t>
              </a:r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4BA37DEA-4634-B446-8A8F-1F90B83C2C9F}"/>
                </a:ext>
              </a:extLst>
            </p:cNvPr>
            <p:cNvSpPr/>
            <p:nvPr/>
          </p:nvSpPr>
          <p:spPr>
            <a:xfrm>
              <a:off x="3930577" y="3737389"/>
              <a:ext cx="1761899" cy="80446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r>
                <a:rPr lang="en-US" sz="1799" dirty="0">
                  <a:solidFill>
                    <a:schemeClr val="tx1"/>
                  </a:solidFill>
                  <a:latin typeface="Amazon Ember"/>
                  <a:cs typeface="Arial" panose="020B0604020202020204" pitchFamily="34" charset="0"/>
                </a:rPr>
                <a:t>Classification</a:t>
              </a:r>
              <a:br>
                <a:rPr lang="en-US" sz="1600" dirty="0">
                  <a:solidFill>
                    <a:schemeClr val="tx1"/>
                  </a:solidFill>
                  <a:latin typeface="Amazon Ember"/>
                  <a:cs typeface="Arial" panose="020B0604020202020204" pitchFamily="34" charset="0"/>
                </a:rPr>
              </a:br>
              <a:r>
                <a:rPr lang="en-US" sz="1400" dirty="0">
                  <a:solidFill>
                    <a:schemeClr val="tx1"/>
                  </a:solidFill>
                  <a:latin typeface="Amazon Ember"/>
                  <a:cs typeface="Arial" panose="020B0604020202020204" pitchFamily="34" charset="0"/>
                </a:rPr>
                <a:t>(Category)</a:t>
              </a:r>
            </a:p>
          </p:txBody>
        </p:sp>
      </p:grpSp>
      <p:sp>
        <p:nvSpPr>
          <p:cNvPr id="58" name="Rounded Rectangular Callout 57">
            <a:extLst>
              <a:ext uri="{FF2B5EF4-FFF2-40B4-BE49-F238E27FC236}">
                <a16:creationId xmlns:a16="http://schemas.microsoft.com/office/drawing/2014/main" id="{4B3AD578-B883-2A43-BF88-EC6CEE677755}"/>
              </a:ext>
            </a:extLst>
          </p:cNvPr>
          <p:cNvSpPr/>
          <p:nvPr/>
        </p:nvSpPr>
        <p:spPr>
          <a:xfrm>
            <a:off x="240326" y="1964631"/>
            <a:ext cx="1475635" cy="1487687"/>
          </a:xfrm>
          <a:prstGeom prst="wedgeRoundRectCallout">
            <a:avLst>
              <a:gd name="adj1" fmla="val 80034"/>
              <a:gd name="adj2" fmla="val -33925"/>
              <a:gd name="adj3" fmla="val 16667"/>
            </a:avLst>
          </a:prstGeom>
          <a:solidFill>
            <a:schemeClr val="accent4">
              <a:lumMod val="10000"/>
              <a:lumOff val="9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Data is provided </a:t>
            </a:r>
            <a:r>
              <a:rPr lang="en-US" sz="1800" b="1" dirty="0">
                <a:solidFill>
                  <a:schemeClr val="tx1"/>
                </a:solidFill>
              </a:rPr>
              <a:t>with</a:t>
            </a:r>
            <a:r>
              <a:rPr lang="en-US" sz="1800" dirty="0">
                <a:solidFill>
                  <a:schemeClr val="tx1"/>
                </a:solidFill>
              </a:rPr>
              <a:t> the correct labels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0727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47C246D-2BDF-8F4A-A510-FBECCE732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4" y="295897"/>
            <a:ext cx="10894666" cy="987472"/>
          </a:xfrm>
        </p:spPr>
        <p:txBody>
          <a:bodyPr/>
          <a:lstStyle/>
          <a:p>
            <a:r>
              <a:rPr lang="en-US" dirty="0"/>
              <a:t>Supervised Learning - Classification</a:t>
            </a:r>
          </a:p>
        </p:txBody>
      </p:sp>
      <p:sp>
        <p:nvSpPr>
          <p:cNvPr id="59" name="5-Point Star 58">
            <a:extLst>
              <a:ext uri="{FF2B5EF4-FFF2-40B4-BE49-F238E27FC236}">
                <a16:creationId xmlns:a16="http://schemas.microsoft.com/office/drawing/2014/main" id="{A8D898F7-968E-DF4C-A7CA-B2A3BC73EDFD}"/>
              </a:ext>
            </a:extLst>
          </p:cNvPr>
          <p:cNvSpPr/>
          <p:nvPr/>
        </p:nvSpPr>
        <p:spPr>
          <a:xfrm>
            <a:off x="6756706" y="1767732"/>
            <a:ext cx="365097" cy="342564"/>
          </a:xfrm>
          <a:prstGeom prst="star5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1799">
              <a:solidFill>
                <a:srgbClr val="FFFFFF"/>
              </a:solidFill>
              <a:latin typeface="Amazon Ember"/>
            </a:endParaRPr>
          </a:p>
        </p:txBody>
      </p:sp>
      <p:sp>
        <p:nvSpPr>
          <p:cNvPr id="60" name="5-Point Star 59">
            <a:extLst>
              <a:ext uri="{FF2B5EF4-FFF2-40B4-BE49-F238E27FC236}">
                <a16:creationId xmlns:a16="http://schemas.microsoft.com/office/drawing/2014/main" id="{AEDBFAB6-3289-6344-85EC-818BF5AA7625}"/>
              </a:ext>
            </a:extLst>
          </p:cNvPr>
          <p:cNvSpPr/>
          <p:nvPr/>
        </p:nvSpPr>
        <p:spPr>
          <a:xfrm>
            <a:off x="6825433" y="2143209"/>
            <a:ext cx="365097" cy="342564"/>
          </a:xfrm>
          <a:prstGeom prst="star5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1799">
              <a:solidFill>
                <a:srgbClr val="FFFFFF"/>
              </a:solidFill>
              <a:latin typeface="Amazon Ember"/>
            </a:endParaRPr>
          </a:p>
        </p:txBody>
      </p:sp>
      <p:sp>
        <p:nvSpPr>
          <p:cNvPr id="61" name="5-Point Star 60">
            <a:extLst>
              <a:ext uri="{FF2B5EF4-FFF2-40B4-BE49-F238E27FC236}">
                <a16:creationId xmlns:a16="http://schemas.microsoft.com/office/drawing/2014/main" id="{6D0B6E09-D29F-2E40-824D-1E1003FFCC22}"/>
              </a:ext>
            </a:extLst>
          </p:cNvPr>
          <p:cNvSpPr/>
          <p:nvPr/>
        </p:nvSpPr>
        <p:spPr>
          <a:xfrm>
            <a:off x="7054227" y="2392071"/>
            <a:ext cx="365097" cy="342564"/>
          </a:xfrm>
          <a:prstGeom prst="star5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1799">
              <a:solidFill>
                <a:srgbClr val="FFFFFF"/>
              </a:solidFill>
              <a:latin typeface="Amazon Ember"/>
            </a:endParaRPr>
          </a:p>
        </p:txBody>
      </p:sp>
      <p:sp>
        <p:nvSpPr>
          <p:cNvPr id="62" name="5-Point Star 61">
            <a:extLst>
              <a:ext uri="{FF2B5EF4-FFF2-40B4-BE49-F238E27FC236}">
                <a16:creationId xmlns:a16="http://schemas.microsoft.com/office/drawing/2014/main" id="{F8E1200F-A093-464F-A1A0-226E5D56FD52}"/>
              </a:ext>
            </a:extLst>
          </p:cNvPr>
          <p:cNvSpPr/>
          <p:nvPr/>
        </p:nvSpPr>
        <p:spPr>
          <a:xfrm>
            <a:off x="7326912" y="2815547"/>
            <a:ext cx="365097" cy="342564"/>
          </a:xfrm>
          <a:prstGeom prst="star5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1799">
              <a:solidFill>
                <a:srgbClr val="FFFFFF"/>
              </a:solidFill>
              <a:latin typeface="Amazon Ember"/>
            </a:endParaRPr>
          </a:p>
        </p:txBody>
      </p:sp>
      <p:sp>
        <p:nvSpPr>
          <p:cNvPr id="63" name="5-Point Star 62">
            <a:extLst>
              <a:ext uri="{FF2B5EF4-FFF2-40B4-BE49-F238E27FC236}">
                <a16:creationId xmlns:a16="http://schemas.microsoft.com/office/drawing/2014/main" id="{B662E87A-076E-8D4D-9D85-CC4FC3EFD403}"/>
              </a:ext>
            </a:extLst>
          </p:cNvPr>
          <p:cNvSpPr/>
          <p:nvPr/>
        </p:nvSpPr>
        <p:spPr>
          <a:xfrm>
            <a:off x="7383045" y="2367528"/>
            <a:ext cx="365097" cy="342564"/>
          </a:xfrm>
          <a:prstGeom prst="star5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1799">
              <a:solidFill>
                <a:srgbClr val="FFFFFF"/>
              </a:solidFill>
              <a:latin typeface="Amazon Ember"/>
            </a:endParaRPr>
          </a:p>
        </p:txBody>
      </p:sp>
      <p:sp>
        <p:nvSpPr>
          <p:cNvPr id="64" name="5-Point Star 63">
            <a:extLst>
              <a:ext uri="{FF2B5EF4-FFF2-40B4-BE49-F238E27FC236}">
                <a16:creationId xmlns:a16="http://schemas.microsoft.com/office/drawing/2014/main" id="{62B91419-70FF-0C4A-A86F-35A47158AB9B}"/>
              </a:ext>
            </a:extLst>
          </p:cNvPr>
          <p:cNvSpPr/>
          <p:nvPr/>
        </p:nvSpPr>
        <p:spPr>
          <a:xfrm>
            <a:off x="7753922" y="2591017"/>
            <a:ext cx="365097" cy="342564"/>
          </a:xfrm>
          <a:prstGeom prst="star5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1799">
              <a:solidFill>
                <a:srgbClr val="FFFFFF"/>
              </a:solidFill>
              <a:latin typeface="Amazon Ember"/>
            </a:endParaRPr>
          </a:p>
        </p:txBody>
      </p:sp>
      <p:sp>
        <p:nvSpPr>
          <p:cNvPr id="65" name="5-Point Star 64">
            <a:extLst>
              <a:ext uri="{FF2B5EF4-FFF2-40B4-BE49-F238E27FC236}">
                <a16:creationId xmlns:a16="http://schemas.microsoft.com/office/drawing/2014/main" id="{2B6E9058-21F8-6744-974F-5922462BA09E}"/>
              </a:ext>
            </a:extLst>
          </p:cNvPr>
          <p:cNvSpPr/>
          <p:nvPr/>
        </p:nvSpPr>
        <p:spPr>
          <a:xfrm>
            <a:off x="8028571" y="2647549"/>
            <a:ext cx="365097" cy="342564"/>
          </a:xfrm>
          <a:prstGeom prst="star5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1799">
              <a:solidFill>
                <a:srgbClr val="FFFFFF"/>
              </a:solidFill>
              <a:latin typeface="Amazon Ember"/>
            </a:endParaRPr>
          </a:p>
        </p:txBody>
      </p:sp>
      <p:sp>
        <p:nvSpPr>
          <p:cNvPr id="66" name="5-Point Star 65">
            <a:extLst>
              <a:ext uri="{FF2B5EF4-FFF2-40B4-BE49-F238E27FC236}">
                <a16:creationId xmlns:a16="http://schemas.microsoft.com/office/drawing/2014/main" id="{E743DFC5-E548-A547-9A42-1CBDF35CB6D7}"/>
              </a:ext>
            </a:extLst>
          </p:cNvPr>
          <p:cNvSpPr/>
          <p:nvPr/>
        </p:nvSpPr>
        <p:spPr>
          <a:xfrm>
            <a:off x="7158880" y="2066497"/>
            <a:ext cx="365097" cy="342564"/>
          </a:xfrm>
          <a:prstGeom prst="star5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1799">
              <a:solidFill>
                <a:srgbClr val="FFFFFF"/>
              </a:solidFill>
              <a:latin typeface="Amazon Ember"/>
            </a:endParaRPr>
          </a:p>
        </p:txBody>
      </p:sp>
      <p:sp>
        <p:nvSpPr>
          <p:cNvPr id="67" name="5-Point Star 66">
            <a:extLst>
              <a:ext uri="{FF2B5EF4-FFF2-40B4-BE49-F238E27FC236}">
                <a16:creationId xmlns:a16="http://schemas.microsoft.com/office/drawing/2014/main" id="{8C7F9370-7E90-D747-8AF3-F9E555E2468D}"/>
              </a:ext>
            </a:extLst>
          </p:cNvPr>
          <p:cNvSpPr/>
          <p:nvPr/>
        </p:nvSpPr>
        <p:spPr>
          <a:xfrm>
            <a:off x="8275155" y="2160338"/>
            <a:ext cx="172307" cy="161673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srgbClr val="FFFFFF"/>
              </a:solidFill>
              <a:latin typeface="Amazon Ember"/>
            </a:endParaRPr>
          </a:p>
        </p:txBody>
      </p:sp>
      <p:sp>
        <p:nvSpPr>
          <p:cNvPr id="68" name="5-Point Star 67">
            <a:extLst>
              <a:ext uri="{FF2B5EF4-FFF2-40B4-BE49-F238E27FC236}">
                <a16:creationId xmlns:a16="http://schemas.microsoft.com/office/drawing/2014/main" id="{8DA880FF-E36E-7A4F-A118-CC3EE294BCCA}"/>
              </a:ext>
            </a:extLst>
          </p:cNvPr>
          <p:cNvSpPr/>
          <p:nvPr/>
        </p:nvSpPr>
        <p:spPr>
          <a:xfrm>
            <a:off x="7432924" y="2513862"/>
            <a:ext cx="365097" cy="342564"/>
          </a:xfrm>
          <a:prstGeom prst="star5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1799">
              <a:solidFill>
                <a:srgbClr val="FFFFFF"/>
              </a:solidFill>
              <a:latin typeface="Amazon Ember"/>
            </a:endParaRPr>
          </a:p>
        </p:txBody>
      </p:sp>
      <p:sp>
        <p:nvSpPr>
          <p:cNvPr id="69" name="5-Point Star 68">
            <a:extLst>
              <a:ext uri="{FF2B5EF4-FFF2-40B4-BE49-F238E27FC236}">
                <a16:creationId xmlns:a16="http://schemas.microsoft.com/office/drawing/2014/main" id="{E9B974C7-F687-3B4B-86F6-0710DEDB8928}"/>
              </a:ext>
            </a:extLst>
          </p:cNvPr>
          <p:cNvSpPr/>
          <p:nvPr/>
        </p:nvSpPr>
        <p:spPr>
          <a:xfrm>
            <a:off x="7593213" y="2083691"/>
            <a:ext cx="365097" cy="342564"/>
          </a:xfrm>
          <a:prstGeom prst="star5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1799">
              <a:solidFill>
                <a:srgbClr val="FFFFFF"/>
              </a:solidFill>
              <a:latin typeface="Amazon Ember"/>
            </a:endParaRPr>
          </a:p>
        </p:txBody>
      </p:sp>
      <p:sp>
        <p:nvSpPr>
          <p:cNvPr id="70" name="Flowchart: Connector 42">
            <a:extLst>
              <a:ext uri="{FF2B5EF4-FFF2-40B4-BE49-F238E27FC236}">
                <a16:creationId xmlns:a16="http://schemas.microsoft.com/office/drawing/2014/main" id="{1C878465-F802-604A-B519-56E9E8D498F0}"/>
              </a:ext>
            </a:extLst>
          </p:cNvPr>
          <p:cNvSpPr/>
          <p:nvPr/>
        </p:nvSpPr>
        <p:spPr>
          <a:xfrm>
            <a:off x="9278020" y="2190576"/>
            <a:ext cx="73133" cy="73133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1799">
              <a:solidFill>
                <a:srgbClr val="FFFFFF"/>
              </a:solidFill>
              <a:latin typeface="Amazon Ember"/>
            </a:endParaRPr>
          </a:p>
        </p:txBody>
      </p:sp>
      <p:sp>
        <p:nvSpPr>
          <p:cNvPr id="71" name="5-Point Star 70">
            <a:extLst>
              <a:ext uri="{FF2B5EF4-FFF2-40B4-BE49-F238E27FC236}">
                <a16:creationId xmlns:a16="http://schemas.microsoft.com/office/drawing/2014/main" id="{A025B72E-F19A-774D-BF84-F6D7BD80D4CA}"/>
              </a:ext>
            </a:extLst>
          </p:cNvPr>
          <p:cNvSpPr/>
          <p:nvPr/>
        </p:nvSpPr>
        <p:spPr>
          <a:xfrm>
            <a:off x="7885366" y="2355505"/>
            <a:ext cx="365097" cy="342564"/>
          </a:xfrm>
          <a:prstGeom prst="star5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1799">
              <a:solidFill>
                <a:srgbClr val="FFFFFF"/>
              </a:solidFill>
              <a:latin typeface="Amazon Ember"/>
            </a:endParaRPr>
          </a:p>
        </p:txBody>
      </p:sp>
      <p:sp>
        <p:nvSpPr>
          <p:cNvPr id="72" name="Flowchart: Connector 44">
            <a:extLst>
              <a:ext uri="{FF2B5EF4-FFF2-40B4-BE49-F238E27FC236}">
                <a16:creationId xmlns:a16="http://schemas.microsoft.com/office/drawing/2014/main" id="{F1FD7801-E76F-384C-A072-CA46DD24D4F1}"/>
              </a:ext>
            </a:extLst>
          </p:cNvPr>
          <p:cNvSpPr/>
          <p:nvPr/>
        </p:nvSpPr>
        <p:spPr>
          <a:xfrm>
            <a:off x="8649345" y="2263709"/>
            <a:ext cx="73133" cy="73133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1799">
              <a:solidFill>
                <a:srgbClr val="FFFFFF"/>
              </a:solidFill>
              <a:latin typeface="Amazon Ember"/>
            </a:endParaRPr>
          </a:p>
        </p:txBody>
      </p:sp>
      <p:sp>
        <p:nvSpPr>
          <p:cNvPr id="73" name="Flowchart: Connector 45">
            <a:extLst>
              <a:ext uri="{FF2B5EF4-FFF2-40B4-BE49-F238E27FC236}">
                <a16:creationId xmlns:a16="http://schemas.microsoft.com/office/drawing/2014/main" id="{8A6E8369-6289-934E-984A-D50F38829168}"/>
              </a:ext>
            </a:extLst>
          </p:cNvPr>
          <p:cNvSpPr/>
          <p:nvPr/>
        </p:nvSpPr>
        <p:spPr>
          <a:xfrm>
            <a:off x="8685912" y="2022381"/>
            <a:ext cx="73133" cy="73133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1799">
              <a:solidFill>
                <a:srgbClr val="FFFFFF"/>
              </a:solidFill>
              <a:latin typeface="Amazon Ember"/>
            </a:endParaRPr>
          </a:p>
        </p:txBody>
      </p:sp>
      <p:sp>
        <p:nvSpPr>
          <p:cNvPr id="74" name="Flowchart: Connector 46">
            <a:extLst>
              <a:ext uri="{FF2B5EF4-FFF2-40B4-BE49-F238E27FC236}">
                <a16:creationId xmlns:a16="http://schemas.microsoft.com/office/drawing/2014/main" id="{84E7DB36-EBA9-9C42-8CF6-45BE63BF19E8}"/>
              </a:ext>
            </a:extLst>
          </p:cNvPr>
          <p:cNvSpPr/>
          <p:nvPr/>
        </p:nvSpPr>
        <p:spPr>
          <a:xfrm>
            <a:off x="8847081" y="2444873"/>
            <a:ext cx="73133" cy="73133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1799">
              <a:solidFill>
                <a:srgbClr val="FFFFFF"/>
              </a:solidFill>
              <a:latin typeface="Amazon Ember"/>
            </a:endParaRPr>
          </a:p>
        </p:txBody>
      </p:sp>
      <p:sp>
        <p:nvSpPr>
          <p:cNvPr id="75" name="Flowchart: Connector 47">
            <a:extLst>
              <a:ext uri="{FF2B5EF4-FFF2-40B4-BE49-F238E27FC236}">
                <a16:creationId xmlns:a16="http://schemas.microsoft.com/office/drawing/2014/main" id="{A84C1CDE-5C2C-9243-A070-5EA07EEA215F}"/>
              </a:ext>
            </a:extLst>
          </p:cNvPr>
          <p:cNvSpPr/>
          <p:nvPr/>
        </p:nvSpPr>
        <p:spPr>
          <a:xfrm>
            <a:off x="8730919" y="2553013"/>
            <a:ext cx="73133" cy="73133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1799">
              <a:solidFill>
                <a:srgbClr val="FFFFFF"/>
              </a:solidFill>
              <a:latin typeface="Amazon Ember"/>
            </a:endParaRPr>
          </a:p>
        </p:txBody>
      </p:sp>
      <p:sp>
        <p:nvSpPr>
          <p:cNvPr id="76" name="Flowchart: Connector 70">
            <a:extLst>
              <a:ext uri="{FF2B5EF4-FFF2-40B4-BE49-F238E27FC236}">
                <a16:creationId xmlns:a16="http://schemas.microsoft.com/office/drawing/2014/main" id="{9E31E279-4E50-3E40-A8A4-A90A84CEE3B1}"/>
              </a:ext>
            </a:extLst>
          </p:cNvPr>
          <p:cNvSpPr/>
          <p:nvPr/>
        </p:nvSpPr>
        <p:spPr>
          <a:xfrm>
            <a:off x="9589683" y="1767733"/>
            <a:ext cx="73133" cy="73133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1799">
              <a:solidFill>
                <a:srgbClr val="FFFFFF"/>
              </a:solidFill>
              <a:latin typeface="Amazon Ember"/>
            </a:endParaRPr>
          </a:p>
        </p:txBody>
      </p:sp>
      <p:sp>
        <p:nvSpPr>
          <p:cNvPr id="77" name="Flowchart: Connector 71">
            <a:extLst>
              <a:ext uri="{FF2B5EF4-FFF2-40B4-BE49-F238E27FC236}">
                <a16:creationId xmlns:a16="http://schemas.microsoft.com/office/drawing/2014/main" id="{095A2F90-9826-154E-8C9E-EEF4E1D0A4C6}"/>
              </a:ext>
            </a:extLst>
          </p:cNvPr>
          <p:cNvSpPr/>
          <p:nvPr/>
        </p:nvSpPr>
        <p:spPr>
          <a:xfrm>
            <a:off x="8510667" y="1537865"/>
            <a:ext cx="73133" cy="73133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srgbClr val="FFFFFF"/>
              </a:solidFill>
              <a:latin typeface="Amazon Ember"/>
            </a:endParaRPr>
          </a:p>
        </p:txBody>
      </p:sp>
      <p:sp>
        <p:nvSpPr>
          <p:cNvPr id="78" name="Flowchart: Connector 72">
            <a:extLst>
              <a:ext uri="{FF2B5EF4-FFF2-40B4-BE49-F238E27FC236}">
                <a16:creationId xmlns:a16="http://schemas.microsoft.com/office/drawing/2014/main" id="{8787E227-C965-474E-BF3A-E79895AFC9EA}"/>
              </a:ext>
            </a:extLst>
          </p:cNvPr>
          <p:cNvSpPr/>
          <p:nvPr/>
        </p:nvSpPr>
        <p:spPr>
          <a:xfrm>
            <a:off x="8964799" y="1684404"/>
            <a:ext cx="73133" cy="73133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1799">
              <a:solidFill>
                <a:srgbClr val="FFFFFF"/>
              </a:solidFill>
              <a:latin typeface="Amazon Ember"/>
            </a:endParaRPr>
          </a:p>
        </p:txBody>
      </p:sp>
      <p:sp>
        <p:nvSpPr>
          <p:cNvPr id="79" name="Flowchart: Connector 73">
            <a:extLst>
              <a:ext uri="{FF2B5EF4-FFF2-40B4-BE49-F238E27FC236}">
                <a16:creationId xmlns:a16="http://schemas.microsoft.com/office/drawing/2014/main" id="{C19BB98A-9A20-6943-9213-E11589184F14}"/>
              </a:ext>
            </a:extLst>
          </p:cNvPr>
          <p:cNvSpPr/>
          <p:nvPr/>
        </p:nvSpPr>
        <p:spPr>
          <a:xfrm>
            <a:off x="10218403" y="1410313"/>
            <a:ext cx="73133" cy="73133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1799">
              <a:solidFill>
                <a:srgbClr val="FFFFFF"/>
              </a:solidFill>
              <a:latin typeface="Amazon Ember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A850340-7F38-F949-A78C-D7721B0C57D5}"/>
              </a:ext>
            </a:extLst>
          </p:cNvPr>
          <p:cNvCxnSpPr/>
          <p:nvPr/>
        </p:nvCxnSpPr>
        <p:spPr>
          <a:xfrm flipV="1">
            <a:off x="6500798" y="1410313"/>
            <a:ext cx="0" cy="1789854"/>
          </a:xfrm>
          <a:prstGeom prst="line">
            <a:avLst/>
          </a:prstGeom>
          <a:ln>
            <a:solidFill>
              <a:srgbClr val="5150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D469020-6B87-4446-A593-9FA16E48EC59}"/>
              </a:ext>
            </a:extLst>
          </p:cNvPr>
          <p:cNvCxnSpPr/>
          <p:nvPr/>
        </p:nvCxnSpPr>
        <p:spPr>
          <a:xfrm>
            <a:off x="6500799" y="3189631"/>
            <a:ext cx="4320646" cy="0"/>
          </a:xfrm>
          <a:prstGeom prst="line">
            <a:avLst/>
          </a:prstGeom>
          <a:ln>
            <a:solidFill>
              <a:srgbClr val="5150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2" name="Table 81">
            <a:extLst>
              <a:ext uri="{FF2B5EF4-FFF2-40B4-BE49-F238E27FC236}">
                <a16:creationId xmlns:a16="http://schemas.microsoft.com/office/drawing/2014/main" id="{63F7BF50-2C79-8741-A640-5342018E58F0}"/>
              </a:ext>
            </a:extLst>
          </p:cNvPr>
          <p:cNvGraphicFramePr>
            <a:graphicFrameLocks noGrp="1"/>
          </p:cNvGraphicFramePr>
          <p:nvPr/>
        </p:nvGraphicFramePr>
        <p:xfrm>
          <a:off x="6152552" y="4533843"/>
          <a:ext cx="5286267" cy="1142928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321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92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1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01"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/>
                        <a:t>Star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/>
                        <a:t>Points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/>
                        <a:t>Edges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baseline="0" dirty="0"/>
                        <a:t>Size</a:t>
                      </a:r>
                      <a:endParaRPr lang="en-US" sz="1900" b="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01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1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5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10&lt;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150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01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0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0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&gt;9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750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99" name="Group 98">
            <a:extLst>
              <a:ext uri="{FF2B5EF4-FFF2-40B4-BE49-F238E27FC236}">
                <a16:creationId xmlns:a16="http://schemas.microsoft.com/office/drawing/2014/main" id="{71281428-1B1F-B847-8066-C325694382A7}"/>
              </a:ext>
            </a:extLst>
          </p:cNvPr>
          <p:cNvGrpSpPr/>
          <p:nvPr/>
        </p:nvGrpSpPr>
        <p:grpSpPr>
          <a:xfrm>
            <a:off x="6364470" y="3671488"/>
            <a:ext cx="4707591" cy="719465"/>
            <a:chOff x="6605175" y="3743743"/>
            <a:chExt cx="4708817" cy="719652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71E4F84-CC7B-1B4E-9B4E-9DC9CFC86BBE}"/>
                </a:ext>
              </a:extLst>
            </p:cNvPr>
            <p:cNvSpPr txBox="1"/>
            <p:nvPr/>
          </p:nvSpPr>
          <p:spPr>
            <a:xfrm>
              <a:off x="8959630" y="3743743"/>
              <a:ext cx="1178528" cy="399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26">
                <a:defRPr/>
              </a:pPr>
              <a:r>
                <a:rPr lang="en-US" sz="1999" dirty="0">
                  <a:solidFill>
                    <a:srgbClr val="262626"/>
                  </a:solidFill>
                  <a:latin typeface="Amazon Ember"/>
                  <a:cs typeface="Arial" panose="020B0604020202020204" pitchFamily="34" charset="0"/>
                </a:rPr>
                <a:t>Features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1D5EEBE-F82E-3641-B02D-96A1923FC278}"/>
                </a:ext>
              </a:extLst>
            </p:cNvPr>
            <p:cNvSpPr txBox="1"/>
            <p:nvPr/>
          </p:nvSpPr>
          <p:spPr>
            <a:xfrm>
              <a:off x="6605175" y="3754159"/>
              <a:ext cx="946093" cy="399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26">
                <a:defRPr/>
              </a:pPr>
              <a:r>
                <a:rPr lang="en-US" sz="1999" dirty="0">
                  <a:solidFill>
                    <a:srgbClr val="262626"/>
                  </a:solidFill>
                  <a:latin typeface="Amazon Ember"/>
                  <a:cs typeface="Arial" panose="020B0604020202020204" pitchFamily="34" charset="0"/>
                </a:rPr>
                <a:t>Target</a:t>
              </a:r>
            </a:p>
          </p:txBody>
        </p:sp>
        <p:sp>
          <p:nvSpPr>
            <p:cNvPr id="102" name="Left Bracket 101">
              <a:extLst>
                <a:ext uri="{FF2B5EF4-FFF2-40B4-BE49-F238E27FC236}">
                  <a16:creationId xmlns:a16="http://schemas.microsoft.com/office/drawing/2014/main" id="{46642065-0FDB-3E49-9743-D233BF42EA7D}"/>
                </a:ext>
              </a:extLst>
            </p:cNvPr>
            <p:cNvSpPr/>
            <p:nvPr/>
          </p:nvSpPr>
          <p:spPr>
            <a:xfrm rot="5400000">
              <a:off x="9490009" y="2610530"/>
              <a:ext cx="274320" cy="3373647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en-US" sz="1799">
                <a:solidFill>
                  <a:srgbClr val="262626"/>
                </a:solidFill>
                <a:latin typeface="Amazon Ember"/>
              </a:endParaRPr>
            </a:p>
          </p:txBody>
        </p:sp>
        <p:sp>
          <p:nvSpPr>
            <p:cNvPr id="103" name="Left Bracket 102">
              <a:extLst>
                <a:ext uri="{FF2B5EF4-FFF2-40B4-BE49-F238E27FC236}">
                  <a16:creationId xmlns:a16="http://schemas.microsoft.com/office/drawing/2014/main" id="{08A4E454-BE88-374E-ABCE-91F183E9B84A}"/>
                </a:ext>
              </a:extLst>
            </p:cNvPr>
            <p:cNvSpPr/>
            <p:nvPr/>
          </p:nvSpPr>
          <p:spPr>
            <a:xfrm rot="5400000">
              <a:off x="6902636" y="4038199"/>
              <a:ext cx="301752" cy="548640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en-US" sz="1799">
                <a:solidFill>
                  <a:srgbClr val="262626"/>
                </a:solidFill>
                <a:latin typeface="Amazon Ember"/>
              </a:endParaRPr>
            </a:p>
          </p:txBody>
        </p:sp>
      </p:grpSp>
      <p:sp>
        <p:nvSpPr>
          <p:cNvPr id="104" name="Flowchart: Connector 83">
            <a:extLst>
              <a:ext uri="{FF2B5EF4-FFF2-40B4-BE49-F238E27FC236}">
                <a16:creationId xmlns:a16="http://schemas.microsoft.com/office/drawing/2014/main" id="{855D16ED-1965-924B-AF6F-7A9C31B3DA30}"/>
              </a:ext>
            </a:extLst>
          </p:cNvPr>
          <p:cNvSpPr/>
          <p:nvPr/>
        </p:nvSpPr>
        <p:spPr>
          <a:xfrm>
            <a:off x="9698534" y="2248877"/>
            <a:ext cx="73133" cy="73133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1799">
              <a:solidFill>
                <a:srgbClr val="FFFFFF"/>
              </a:solidFill>
              <a:latin typeface="Amazon Ember"/>
            </a:endParaRPr>
          </a:p>
        </p:txBody>
      </p:sp>
      <p:sp>
        <p:nvSpPr>
          <p:cNvPr id="105" name="Flowchart: Connector 84">
            <a:extLst>
              <a:ext uri="{FF2B5EF4-FFF2-40B4-BE49-F238E27FC236}">
                <a16:creationId xmlns:a16="http://schemas.microsoft.com/office/drawing/2014/main" id="{19FB3A7A-5A9D-0140-A44B-4D8B0A6965EB}"/>
              </a:ext>
            </a:extLst>
          </p:cNvPr>
          <p:cNvSpPr/>
          <p:nvPr/>
        </p:nvSpPr>
        <p:spPr>
          <a:xfrm>
            <a:off x="9582740" y="2495296"/>
            <a:ext cx="73133" cy="73133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1799">
              <a:solidFill>
                <a:srgbClr val="FFFFFF"/>
              </a:solidFill>
              <a:latin typeface="Amazon Ember"/>
            </a:endParaRPr>
          </a:p>
        </p:txBody>
      </p:sp>
      <p:sp>
        <p:nvSpPr>
          <p:cNvPr id="106" name="Flowchart: Connector 85">
            <a:extLst>
              <a:ext uri="{FF2B5EF4-FFF2-40B4-BE49-F238E27FC236}">
                <a16:creationId xmlns:a16="http://schemas.microsoft.com/office/drawing/2014/main" id="{8D33BA26-63C7-7B42-B75A-18FDFA52480E}"/>
              </a:ext>
            </a:extLst>
          </p:cNvPr>
          <p:cNvSpPr/>
          <p:nvPr/>
        </p:nvSpPr>
        <p:spPr>
          <a:xfrm>
            <a:off x="9351153" y="2783553"/>
            <a:ext cx="73133" cy="73133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1799">
              <a:solidFill>
                <a:srgbClr val="FFFFFF"/>
              </a:solidFill>
              <a:latin typeface="Amazon Ember"/>
            </a:endParaRPr>
          </a:p>
        </p:txBody>
      </p:sp>
      <p:sp>
        <p:nvSpPr>
          <p:cNvPr id="107" name="Flowchart: Connector 86">
            <a:extLst>
              <a:ext uri="{FF2B5EF4-FFF2-40B4-BE49-F238E27FC236}">
                <a16:creationId xmlns:a16="http://schemas.microsoft.com/office/drawing/2014/main" id="{D0F181F1-9CB8-1144-B106-C8867FDADAF9}"/>
              </a:ext>
            </a:extLst>
          </p:cNvPr>
          <p:cNvSpPr/>
          <p:nvPr/>
        </p:nvSpPr>
        <p:spPr>
          <a:xfrm>
            <a:off x="9970159" y="2840637"/>
            <a:ext cx="73133" cy="73133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1799">
              <a:solidFill>
                <a:srgbClr val="FFFFFF"/>
              </a:solidFill>
              <a:latin typeface="Amazon Ember"/>
            </a:endParaRP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8B604896-4E24-9A4D-B3D0-F64D0B61C56E}"/>
              </a:ext>
            </a:extLst>
          </p:cNvPr>
          <p:cNvCxnSpPr/>
          <p:nvPr/>
        </p:nvCxnSpPr>
        <p:spPr>
          <a:xfrm flipH="1" flipV="1">
            <a:off x="7593213" y="1483446"/>
            <a:ext cx="1056133" cy="1560106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E830F0EF-55E1-BC47-AE20-40BC26068F84}"/>
              </a:ext>
            </a:extLst>
          </p:cNvPr>
          <p:cNvSpPr/>
          <p:nvPr/>
        </p:nvSpPr>
        <p:spPr>
          <a:xfrm>
            <a:off x="2168880" y="1964631"/>
            <a:ext cx="3094086" cy="1030893"/>
          </a:xfrm>
          <a:prstGeom prst="roundRect">
            <a:avLst/>
          </a:prstGeom>
          <a:solidFill>
            <a:schemeClr val="accent4">
              <a:lumMod val="10000"/>
              <a:lumOff val="9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r>
              <a:rPr lang="en-US" sz="2400" dirty="0">
                <a:solidFill>
                  <a:schemeClr val="tx1"/>
                </a:solidFill>
                <a:latin typeface="Amazon Ember"/>
                <a:cs typeface="Arial" panose="020B0604020202020204" pitchFamily="34" charset="0"/>
              </a:rPr>
              <a:t>Supervised Learning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E6AFCBF-17C0-9F4E-8AFE-653B9D90EB7C}"/>
              </a:ext>
            </a:extLst>
          </p:cNvPr>
          <p:cNvCxnSpPr>
            <a:stCxn id="52" idx="2"/>
            <a:endCxn id="86" idx="0"/>
          </p:cNvCxnSpPr>
          <p:nvPr/>
        </p:nvCxnSpPr>
        <p:spPr>
          <a:xfrm flipH="1">
            <a:off x="2765491" y="2995524"/>
            <a:ext cx="950432" cy="741865"/>
          </a:xfrm>
          <a:prstGeom prst="line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12295E7-BBA4-9C44-B256-45BBA5256EE7}"/>
              </a:ext>
            </a:extLst>
          </p:cNvPr>
          <p:cNvCxnSpPr>
            <a:stCxn id="52" idx="2"/>
            <a:endCxn id="87" idx="0"/>
          </p:cNvCxnSpPr>
          <p:nvPr/>
        </p:nvCxnSpPr>
        <p:spPr>
          <a:xfrm>
            <a:off x="3715922" y="2995524"/>
            <a:ext cx="1096994" cy="731330"/>
          </a:xfrm>
          <a:prstGeom prst="line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9357D46E-20F2-1741-986C-95073C0CB908}"/>
              </a:ext>
            </a:extLst>
          </p:cNvPr>
          <p:cNvSpPr/>
          <p:nvPr/>
        </p:nvSpPr>
        <p:spPr>
          <a:xfrm>
            <a:off x="1991500" y="3737389"/>
            <a:ext cx="1547981" cy="80446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1799" dirty="0">
                <a:solidFill>
                  <a:schemeClr val="tx1"/>
                </a:solidFill>
                <a:latin typeface="Amazon Ember"/>
                <a:cs typeface="Arial" panose="020B0604020202020204" pitchFamily="34" charset="0"/>
              </a:rPr>
              <a:t>Regression</a:t>
            </a:r>
            <a:br>
              <a:rPr lang="en-US" sz="1799" dirty="0">
                <a:solidFill>
                  <a:schemeClr val="tx1"/>
                </a:solidFill>
                <a:latin typeface="Amazon Ember"/>
                <a:cs typeface="Arial" panose="020B0604020202020204" pitchFamily="34" charset="0"/>
              </a:rPr>
            </a:br>
            <a:r>
              <a:rPr lang="en-US" sz="1799" dirty="0">
                <a:solidFill>
                  <a:schemeClr val="tx1"/>
                </a:solidFill>
                <a:latin typeface="Amazon Ember"/>
                <a:cs typeface="Arial" panose="020B0604020202020204" pitchFamily="34" charset="0"/>
              </a:rPr>
              <a:t>(Quantity)</a:t>
            </a:r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67FF7AD9-1C42-5A4B-97D4-E15397207568}"/>
              </a:ext>
            </a:extLst>
          </p:cNvPr>
          <p:cNvSpPr/>
          <p:nvPr/>
        </p:nvSpPr>
        <p:spPr>
          <a:xfrm>
            <a:off x="3930577" y="3737389"/>
            <a:ext cx="1761899" cy="804462"/>
          </a:xfrm>
          <a:prstGeom prst="roundRect">
            <a:avLst/>
          </a:prstGeom>
          <a:solidFill>
            <a:srgbClr val="0070C0"/>
          </a:solidFill>
          <a:ln>
            <a:solidFill>
              <a:srgbClr val="009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1799" dirty="0">
                <a:solidFill>
                  <a:srgbClr val="FFFFFF"/>
                </a:solidFill>
                <a:latin typeface="Amazon Ember"/>
                <a:cs typeface="Arial" panose="020B0604020202020204" pitchFamily="34" charset="0"/>
              </a:rPr>
              <a:t>Classification</a:t>
            </a:r>
            <a:br>
              <a:rPr lang="en-US" sz="1799" dirty="0">
                <a:solidFill>
                  <a:srgbClr val="FFFFFF"/>
                </a:solidFill>
                <a:latin typeface="Amazon Ember"/>
                <a:cs typeface="Arial" panose="020B0604020202020204" pitchFamily="34" charset="0"/>
              </a:rPr>
            </a:br>
            <a:r>
              <a:rPr lang="en-US" sz="1799" dirty="0">
                <a:solidFill>
                  <a:srgbClr val="FFFFFF"/>
                </a:solidFill>
                <a:latin typeface="Amazon Ember"/>
                <a:cs typeface="Arial" panose="020B0604020202020204" pitchFamily="34" charset="0"/>
              </a:rPr>
              <a:t>(Category)</a:t>
            </a:r>
          </a:p>
        </p:txBody>
      </p:sp>
      <p:sp>
        <p:nvSpPr>
          <p:cNvPr id="88" name="Rounded Rectangular Callout 87">
            <a:extLst>
              <a:ext uri="{FF2B5EF4-FFF2-40B4-BE49-F238E27FC236}">
                <a16:creationId xmlns:a16="http://schemas.microsoft.com/office/drawing/2014/main" id="{A745C846-DAF6-9A42-88FD-26123E3B59A3}"/>
              </a:ext>
            </a:extLst>
          </p:cNvPr>
          <p:cNvSpPr/>
          <p:nvPr/>
        </p:nvSpPr>
        <p:spPr>
          <a:xfrm>
            <a:off x="240326" y="1964631"/>
            <a:ext cx="1475635" cy="1487687"/>
          </a:xfrm>
          <a:prstGeom prst="wedgeRoundRectCallout">
            <a:avLst>
              <a:gd name="adj1" fmla="val 80034"/>
              <a:gd name="adj2" fmla="val -33925"/>
              <a:gd name="adj3" fmla="val 16667"/>
            </a:avLst>
          </a:prstGeom>
          <a:solidFill>
            <a:schemeClr val="accent4">
              <a:lumMod val="10000"/>
              <a:lumOff val="9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Data is provided </a:t>
            </a:r>
            <a:r>
              <a:rPr lang="en-US" sz="1800" b="1" dirty="0">
                <a:solidFill>
                  <a:schemeClr val="tx1"/>
                </a:solidFill>
              </a:rPr>
              <a:t>with</a:t>
            </a:r>
            <a:r>
              <a:rPr lang="en-US" sz="1800" dirty="0">
                <a:solidFill>
                  <a:schemeClr val="tx1"/>
                </a:solidFill>
              </a:rPr>
              <a:t> the correct labels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9826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47C246D-2BDF-8F4A-A510-FBECCE732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4" y="295897"/>
            <a:ext cx="10894666" cy="987472"/>
          </a:xfrm>
        </p:spPr>
        <p:txBody>
          <a:bodyPr/>
          <a:lstStyle/>
          <a:p>
            <a:r>
              <a:rPr lang="en-US" sz="4400" dirty="0"/>
              <a:t>Unsupervised Learning - Clustering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99FA6A-89B1-FF4B-853D-DAAD6FA0C51C}"/>
              </a:ext>
            </a:extLst>
          </p:cNvPr>
          <p:cNvSpPr/>
          <p:nvPr/>
        </p:nvSpPr>
        <p:spPr>
          <a:xfrm>
            <a:off x="9548037" y="1210298"/>
            <a:ext cx="240155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333333"/>
                </a:solidFill>
              </a:rPr>
              <a:t>Cluster network of the cases in Singapore for the COVID-19 global epidemic as of February 19, 2020 . </a:t>
            </a:r>
          </a:p>
          <a:p>
            <a:endParaRPr lang="en-US" sz="2000" dirty="0">
              <a:solidFill>
                <a:srgbClr val="333333"/>
              </a:solidFill>
            </a:endParaRPr>
          </a:p>
          <a:p>
            <a:r>
              <a:rPr lang="en-US" sz="2000" dirty="0">
                <a:solidFill>
                  <a:srgbClr val="333333"/>
                </a:solidFill>
              </a:rPr>
              <a:t>The pink circles represent the imported cases where as the blue circles represent cases with no travel history to China.</a:t>
            </a:r>
            <a:endParaRPr lang="en-US" sz="2000" dirty="0"/>
          </a:p>
        </p:txBody>
      </p:sp>
      <p:pic>
        <p:nvPicPr>
          <p:cNvPr id="1025" name="Picture 1" descr="page22image51640752">
            <a:extLst>
              <a:ext uri="{FF2B5EF4-FFF2-40B4-BE49-F238E27FC236}">
                <a16:creationId xmlns:a16="http://schemas.microsoft.com/office/drawing/2014/main" id="{704BFF78-7ED6-BE45-84AA-AE0A83201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13" y="1106126"/>
            <a:ext cx="8492994" cy="480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95B512-BA1E-8C40-BA64-82E0227AF1AB}"/>
              </a:ext>
            </a:extLst>
          </p:cNvPr>
          <p:cNvSpPr/>
          <p:nvPr/>
        </p:nvSpPr>
        <p:spPr>
          <a:xfrm>
            <a:off x="695914" y="5903949"/>
            <a:ext cx="6092825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>
                <a:solidFill>
                  <a:srgbClr val="3572A0"/>
                </a:solidFill>
              </a:rPr>
              <a:t>https://</a:t>
            </a:r>
            <a:r>
              <a:rPr lang="en-US" sz="900" dirty="0" err="1">
                <a:solidFill>
                  <a:srgbClr val="3572A0"/>
                </a:solidFill>
              </a:rPr>
              <a:t>www.researchgate.net</a:t>
            </a:r>
            <a:r>
              <a:rPr lang="en-US" sz="900" dirty="0">
                <a:solidFill>
                  <a:srgbClr val="3572A0"/>
                </a:solidFill>
              </a:rPr>
              <a:t>/publication/339503056</a:t>
            </a:r>
            <a:endParaRPr lang="en-US" sz="1400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E788D64-3207-D440-B3DC-347C9F000BAD}"/>
              </a:ext>
            </a:extLst>
          </p:cNvPr>
          <p:cNvSpPr/>
          <p:nvPr/>
        </p:nvSpPr>
        <p:spPr>
          <a:xfrm>
            <a:off x="3432749" y="3909859"/>
            <a:ext cx="1079292" cy="14176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314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499D2-973B-E140-A9FC-64D6362FA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903" y="1130343"/>
            <a:ext cx="10555017" cy="2520671"/>
          </a:xfrm>
        </p:spPr>
        <p:txBody>
          <a:bodyPr/>
          <a:lstStyle/>
          <a:p>
            <a:r>
              <a:rPr lang="en-US" dirty="0"/>
              <a:t>Supervised Learning </a:t>
            </a:r>
            <a:br>
              <a:rPr lang="en-US" dirty="0"/>
            </a:br>
            <a:r>
              <a:rPr lang="en-US" dirty="0"/>
              <a:t>&amp; </a:t>
            </a:r>
            <a:br>
              <a:rPr lang="en-US" dirty="0"/>
            </a:br>
            <a:r>
              <a:rPr lang="en-US" dirty="0"/>
              <a:t>Unsupervised Learning</a:t>
            </a:r>
          </a:p>
        </p:txBody>
      </p:sp>
    </p:spTree>
    <p:extLst>
      <p:ext uri="{BB962C8B-B14F-4D97-AF65-F5344CB8AC3E}">
        <p14:creationId xmlns:p14="http://schemas.microsoft.com/office/powerpoint/2010/main" val="40919555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5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nSTALLments Master Theme">
  <a:themeElements>
    <a:clrScheme name="MLE Colors">
      <a:dk1>
        <a:srgbClr val="303942"/>
      </a:dk1>
      <a:lt1>
        <a:srgbClr val="FFFFFF"/>
      </a:lt1>
      <a:dk2>
        <a:srgbClr val="EDECD7"/>
      </a:dk2>
      <a:lt2>
        <a:srgbClr val="FFFFFF"/>
      </a:lt2>
      <a:accent1>
        <a:srgbClr val="FF8E00"/>
      </a:accent1>
      <a:accent2>
        <a:srgbClr val="007BB6"/>
      </a:accent2>
      <a:accent3>
        <a:srgbClr val="45B645"/>
      </a:accent3>
      <a:accent4>
        <a:srgbClr val="00454F"/>
      </a:accent4>
      <a:accent5>
        <a:srgbClr val="CC0C39"/>
      </a:accent5>
      <a:accent6>
        <a:srgbClr val="373D3A"/>
      </a:accent6>
      <a:hlink>
        <a:srgbClr val="2772B6"/>
      </a:hlink>
      <a:folHlink>
        <a:srgbClr val="2772B6"/>
      </a:folHlink>
    </a:clrScheme>
    <a:fontScheme name="Amazon Ember">
      <a:majorFont>
        <a:latin typeface="Amazon Ember Medium"/>
        <a:ea typeface=""/>
        <a:cs typeface=""/>
      </a:majorFont>
      <a:minorFont>
        <a:latin typeface="Amazon Ember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spcBef>
            <a:spcPts val="600"/>
          </a:spcBef>
          <a:spcAft>
            <a:spcPts val="600"/>
          </a:spcAft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LU PPT Template" id="{F1CC81C5-47F6-954A-8B4E-0FBE345E68DC}" vid="{BAE62345-9DE1-DD4A-8A69-8922C10C5B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C2EB08E7CB4B4E9BDA190747EEDB9B" ma:contentTypeVersion="13" ma:contentTypeDescription="Create a new document." ma:contentTypeScope="" ma:versionID="b9cdf10b8241b6ff40752503e932cc0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40813f5af53e2c249e003d8b954a7f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F0FDA2-BDE7-493B-BEE4-7205B3D7A07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955B7B8F-47BF-40A7-BA64-71F059877E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069FCE-E425-4A49-B8EC-B4CD92605C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33812</TotalTime>
  <Words>302</Words>
  <Application>Microsoft Macintosh PowerPoint</Application>
  <PresentationFormat>Custom</PresentationFormat>
  <Paragraphs>94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Amazon Ember</vt:lpstr>
      <vt:lpstr>Amazon Ember Display</vt:lpstr>
      <vt:lpstr>Amazon Ember Display Light</vt:lpstr>
      <vt:lpstr>Amazon Ember Light</vt:lpstr>
      <vt:lpstr>Amazon Ember Medium</vt:lpstr>
      <vt:lpstr>Arial</vt:lpstr>
      <vt:lpstr>Lucida Grande</vt:lpstr>
      <vt:lpstr>Wingdings</vt:lpstr>
      <vt:lpstr>inSTALLments Master Theme</vt:lpstr>
      <vt:lpstr>Supervised Learning  &amp;  Unsupervised Learning</vt:lpstr>
      <vt:lpstr>Supervised vs. Unsupervised Learning</vt:lpstr>
      <vt:lpstr>Supervised vs. Unsupervised Learning</vt:lpstr>
      <vt:lpstr>Supervised Learning - Regression</vt:lpstr>
      <vt:lpstr>Supervised Learning - Classification</vt:lpstr>
      <vt:lpstr>Unsupervised Learning - Clustering</vt:lpstr>
      <vt:lpstr>Supervised Learning  &amp;  Unsupervised Learning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Canvas</dc:title>
  <dc:creator>Microsoft Office User</dc:creator>
  <cp:lastModifiedBy>Microsoft Office User</cp:lastModifiedBy>
  <cp:revision>871</cp:revision>
  <cp:lastPrinted>2020-03-05T18:47:14Z</cp:lastPrinted>
  <dcterms:created xsi:type="dcterms:W3CDTF">2019-12-18T06:10:11Z</dcterms:created>
  <dcterms:modified xsi:type="dcterms:W3CDTF">2020-07-08T21:22:12Z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BA4BF974-20C1-44DB-A727-DD5E5BD494DE</vt:lpwstr>
  </property>
  <property fmtid="{D5CDD505-2E9C-101B-9397-08002B2CF9AE}" pid="3" name="ArticulatePath">
    <vt:lpwstr>Amazon inSTALLments Landscape 17x11_11-15-16</vt:lpwstr>
  </property>
  <property fmtid="{D5CDD505-2E9C-101B-9397-08002B2CF9AE}" pid="4" name="ContentTypeId">
    <vt:lpwstr>0x01010010C2EB08E7CB4B4E9BDA190747EEDB9B</vt:lpwstr>
  </property>
</Properties>
</file>