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18"/>
  </p:notesMasterIdLst>
  <p:sldIdLst>
    <p:sldId id="507" r:id="rId2"/>
    <p:sldId id="511" r:id="rId3"/>
    <p:sldId id="509" r:id="rId4"/>
    <p:sldId id="510" r:id="rId5"/>
    <p:sldId id="512" r:id="rId6"/>
    <p:sldId id="514" r:id="rId7"/>
    <p:sldId id="513" r:id="rId8"/>
    <p:sldId id="515" r:id="rId9"/>
    <p:sldId id="516" r:id="rId10"/>
    <p:sldId id="517" r:id="rId11"/>
    <p:sldId id="518" r:id="rId12"/>
    <p:sldId id="519" r:id="rId13"/>
    <p:sldId id="520" r:id="rId14"/>
    <p:sldId id="521" r:id="rId15"/>
    <p:sldId id="522" r:id="rId16"/>
    <p:sldId id="52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44" userDrawn="1">
          <p15:clr>
            <a:srgbClr val="A4A3A4"/>
          </p15:clr>
        </p15:guide>
        <p15:guide id="2" pos="1872" userDrawn="1">
          <p15:clr>
            <a:srgbClr val="A4A3A4"/>
          </p15:clr>
        </p15:guide>
        <p15:guide id="4" pos="4176" userDrawn="1">
          <p15:clr>
            <a:srgbClr val="A4A3A4"/>
          </p15:clr>
        </p15:guide>
        <p15:guide id="5" pos="5496" userDrawn="1">
          <p15:clr>
            <a:srgbClr val="A4A3A4"/>
          </p15:clr>
        </p15:guide>
        <p15:guide id="6" orient="horz" pos="1224" userDrawn="1">
          <p15:clr>
            <a:srgbClr val="A4A3A4"/>
          </p15:clr>
        </p15:guide>
        <p15:guide id="8" orient="horz" pos="3624" userDrawn="1">
          <p15:clr>
            <a:srgbClr val="A4A3A4"/>
          </p15:clr>
        </p15:guide>
        <p15:guide id="9" orient="horz" pos="20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6613"/>
    <a:srgbClr val="232F3E"/>
    <a:srgbClr val="3A7B26"/>
    <a:srgbClr val="65A83A"/>
    <a:srgbClr val="2B7418"/>
    <a:srgbClr val="3D8423"/>
    <a:srgbClr val="00A1C9"/>
    <a:srgbClr val="007DBC"/>
    <a:srgbClr val="0563C1"/>
    <a:srgbClr val="6CA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49"/>
    <p:restoredTop sz="92236" autoAdjust="0"/>
  </p:normalViewPr>
  <p:slideViewPr>
    <p:cSldViewPr snapToGrid="0" snapToObjects="1">
      <p:cViewPr varScale="1">
        <p:scale>
          <a:sx n="102" d="100"/>
          <a:sy n="102" d="100"/>
        </p:scale>
        <p:origin x="402" y="114"/>
      </p:cViewPr>
      <p:guideLst>
        <p:guide orient="horz" pos="744"/>
        <p:guide pos="1872"/>
        <p:guide pos="4176"/>
        <p:guide pos="5496"/>
        <p:guide orient="horz" pos="1224"/>
        <p:guide orient="horz" pos="3624"/>
        <p:guide orient="horz" pos="20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D39B4-7B2E-4648-9E12-622183AF54C1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D9822-B3AA-3F4D-850E-46F720D46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54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テンプレート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07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イメージのビルド</a:t>
            </a:r>
            <a:endParaRPr kumimoji="1" lang="en-US" altLang="ja-JP" dirty="0" smtClean="0"/>
          </a:p>
          <a:p>
            <a:r>
              <a:rPr kumimoji="1" lang="en-US" altLang="ja-JP" dirty="0" smtClean="0"/>
              <a:t>image09.png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711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ローカルデプロイ</a:t>
            </a:r>
            <a:endParaRPr kumimoji="1" lang="en-US" altLang="ja-JP" dirty="0" smtClean="0"/>
          </a:p>
          <a:p>
            <a:r>
              <a:rPr kumimoji="1" lang="en-US" altLang="ja-JP" dirty="0" smtClean="0"/>
              <a:t>image10.png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850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ステージングにコンテナのクラウドデプロイ</a:t>
            </a:r>
            <a:endParaRPr kumimoji="1" lang="en-US" altLang="ja-JP" dirty="0" smtClean="0"/>
          </a:p>
          <a:p>
            <a:r>
              <a:rPr kumimoji="1" lang="en-US" altLang="ja-JP" dirty="0" smtClean="0"/>
              <a:t>image11.png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3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コンテナイメージの更新</a:t>
            </a:r>
            <a:endParaRPr kumimoji="1" lang="en-US" altLang="ja-JP" dirty="0" smtClean="0"/>
          </a:p>
          <a:p>
            <a:r>
              <a:rPr kumimoji="1" lang="en-US" altLang="ja-JP" dirty="0" smtClean="0"/>
              <a:t>image12.png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068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開発機のコンテナイメージ更新</a:t>
            </a:r>
            <a:endParaRPr kumimoji="1" lang="en-US" altLang="ja-JP" dirty="0" smtClean="0"/>
          </a:p>
          <a:p>
            <a:r>
              <a:rPr kumimoji="1" lang="en-US" altLang="ja-JP" dirty="0" smtClean="0"/>
              <a:t>image13.png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042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>image14.png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59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>image15.png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21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最終形</a:t>
            </a:r>
            <a:endParaRPr kumimoji="1" lang="en-US" altLang="ja-JP" dirty="0" smtClean="0"/>
          </a:p>
          <a:p>
            <a:r>
              <a:rPr kumimoji="1" lang="en-US" altLang="ja-JP" dirty="0" smtClean="0"/>
              <a:t>image01.png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53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image02.png</a:t>
            </a:r>
          </a:p>
          <a:p>
            <a:r>
              <a:rPr kumimoji="1" lang="ja-JP" altLang="en-US" dirty="0" smtClean="0"/>
              <a:t>バケット作成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59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image03.png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94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gg cli</a:t>
            </a:r>
            <a:r>
              <a:rPr kumimoji="1" lang="en-US" altLang="ja-JP" baseline="0" dirty="0" smtClean="0"/>
              <a:t> install</a:t>
            </a:r>
          </a:p>
          <a:p>
            <a:r>
              <a:rPr kumimoji="1" lang="en-US" altLang="ja-JP" baseline="0" dirty="0" smtClean="0"/>
              <a:t>image04.png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9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Publisher </a:t>
            </a:r>
            <a:r>
              <a:rPr kumimoji="1" lang="ja-JP" altLang="en-US" dirty="0" smtClean="0"/>
              <a:t>のローカルデプロイ</a:t>
            </a:r>
            <a:endParaRPr kumimoji="1" lang="en-US" altLang="ja-JP" dirty="0" smtClean="0"/>
          </a:p>
          <a:p>
            <a:r>
              <a:rPr kumimoji="1" lang="en-US" altLang="ja-JP" dirty="0" smtClean="0"/>
              <a:t>image05.png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563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subscriber </a:t>
            </a:r>
            <a:r>
              <a:rPr kumimoji="1" lang="ja-JP" altLang="en-US" dirty="0" smtClean="0"/>
              <a:t>のローカルデプロイ</a:t>
            </a:r>
            <a:endParaRPr kumimoji="1" lang="en-US" altLang="ja-JP" dirty="0" smtClean="0"/>
          </a:p>
          <a:p>
            <a:r>
              <a:rPr kumimoji="1" lang="en-US" altLang="ja-JP" dirty="0" smtClean="0"/>
              <a:t>image06.png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0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Publisher/Subscriber</a:t>
            </a:r>
            <a:r>
              <a:rPr kumimoji="1" lang="en-US" altLang="ja-JP" baseline="0" dirty="0" smtClean="0"/>
              <a:t> </a:t>
            </a:r>
            <a:r>
              <a:rPr kumimoji="1" lang="ja-JP" altLang="en-US" baseline="0" dirty="0" smtClean="0"/>
              <a:t>のクラウドデプロイ、ステージング</a:t>
            </a:r>
            <a:endParaRPr kumimoji="1" lang="en-US" altLang="ja-JP" baseline="0" dirty="0" smtClean="0"/>
          </a:p>
          <a:p>
            <a:r>
              <a:rPr kumimoji="1" lang="en-US" altLang="ja-JP" dirty="0" smtClean="0"/>
              <a:t>image07.png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64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Publisher/Subscriber</a:t>
            </a:r>
            <a:r>
              <a:rPr kumimoji="1" lang="en-US" altLang="ja-JP" baseline="0" dirty="0" smtClean="0"/>
              <a:t> </a:t>
            </a:r>
            <a:r>
              <a:rPr kumimoji="1" lang="ja-JP" altLang="en-US" baseline="0" dirty="0" smtClean="0"/>
              <a:t>のクラウドデプロイ、本番</a:t>
            </a:r>
            <a:endParaRPr kumimoji="1" lang="en-US" altLang="ja-JP" baseline="0" dirty="0" smtClean="0"/>
          </a:p>
          <a:p>
            <a:r>
              <a:rPr kumimoji="1" lang="en-US" altLang="ja-JP" dirty="0" smtClean="0"/>
              <a:t>image08.png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D9822-B3AA-3F4D-850E-46F720D460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03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_DB">
    <p:bg>
      <p:bgPr>
        <a:solidFill>
          <a:srgbClr val="161E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76" y="1472540"/>
            <a:ext cx="9650116" cy="2595563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2A6CFD-C467-C34F-84AB-0F24ADA4B6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550" y="4289067"/>
            <a:ext cx="8827042" cy="37981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6240B59-8B9E-2843-8512-A937C907CFD1}"/>
              </a:ext>
            </a:extLst>
          </p:cNvPr>
          <p:cNvCxnSpPr>
            <a:cxnSpLocks/>
          </p:cNvCxnSpPr>
          <p:nvPr userDrawn="1"/>
        </p:nvCxnSpPr>
        <p:spPr>
          <a:xfrm>
            <a:off x="317770" y="4428736"/>
            <a:ext cx="624339" cy="0"/>
          </a:xfrm>
          <a:prstGeom prst="straightConnector1">
            <a:avLst/>
          </a:prstGeom>
          <a:ln w="25400" cap="sq">
            <a:solidFill>
              <a:srgbClr val="FF9900"/>
            </a:solidFill>
            <a:miter lim="800000"/>
            <a:tailEnd type="arrow" w="lg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90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E7BC8E-AC3C-8144-AA7D-EE13166FF4DA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067F68"/>
                </a:gs>
                <a:gs pos="100000">
                  <a:srgbClr val="16BF9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21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207C19A-10F2-DC4C-A114-BD06DDA4D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32380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General_DB_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207C19A-10F2-DC4C-A114-BD06DDA4D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166181-F864-C343-A88F-DB7DCD541A87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42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87E2AA1-D28E-9D46-A6F6-00A2AED5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76A3C39-7C78-5045-880C-C965591F6342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D3CDE21-FCDE-5A4B-96F3-1AFD7A38468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General Services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2623813-1B5B-E74B-8EA6-772F60BAE2EC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65E8E0D-B7B0-A343-AFAD-10F5D3252BB0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0CF80B5E-C510-0141-968B-86F24570A5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307D0B-9AEF-8446-9398-7628B111C4DC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91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Icon(s)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09EAC6D-9EC0-2E48-957C-C1BFB92DEF00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60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Icon(s)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D18860-F447-4748-A7D9-7D14D881878C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B0084D"/>
                </a:gs>
                <a:gs pos="100000">
                  <a:srgbClr val="FF4F8B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07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Icon(s)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B360B6-FAE5-C640-A813-D467F2756C1F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13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Storage Classes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B360B6-FAE5-C640-A813-D467F2756C1F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6CC5776-F59B-6D40-BC96-56A9FA66577B}"/>
              </a:ext>
            </a:extLst>
          </p:cNvPr>
          <p:cNvSpPr txBox="1">
            <a:spLocks/>
          </p:cNvSpPr>
          <p:nvPr userDrawn="1"/>
        </p:nvSpPr>
        <p:spPr>
          <a:xfrm>
            <a:off x="240941" y="4370857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Icon(s)</a:t>
            </a:r>
          </a:p>
        </p:txBody>
      </p:sp>
    </p:spTree>
    <p:extLst>
      <p:ext uri="{BB962C8B-B14F-4D97-AF65-F5344CB8AC3E}">
        <p14:creationId xmlns:p14="http://schemas.microsoft.com/office/powerpoint/2010/main" val="30916305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Icon(s)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E0BCC1-6E3C-7B4F-8A75-26A7122040A2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724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Instances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E0BCC1-6E3C-7B4F-8A75-26A7122040A2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09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sub-three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5CA19-9DC3-0948-B147-46516DBE1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87C6-B356-424E-B3CE-BAFD413E7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943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6CC552A-B953-914E-ACC2-3232A1B16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7E57D10-D182-F649-A03B-8985CEAAE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B9F079-07D6-E944-8B84-A221C329825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294802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AA18462-CDE2-4F4B-A61B-CD6DACFCAE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326793" y="2273593"/>
            <a:ext cx="3602396" cy="35849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075C3DB-0EE3-BA43-8B55-7C47D3172461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40942" y="1149398"/>
            <a:ext cx="11710116" cy="984201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1896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Icon(s)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CF7255-A2E0-BA4C-B1F1-4BC49D6E7ADE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100000">
                  <a:srgbClr val="FF5252"/>
                </a:gs>
                <a:gs pos="0">
                  <a:srgbClr val="BF0816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083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Icon(s)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BFB82A-8CE3-D544-B627-8F458992E81D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345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General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53F9915-2A7D-6B4E-8069-EAE27EA3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7F0419D2-0F6E-A94A-A117-4971321D2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3A1EA0CD-9ADF-8245-B581-FEF1037B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9988C6-9039-F34D-9F04-39C99D7C21D7}"/>
              </a:ext>
            </a:extLst>
          </p:cNvPr>
          <p:cNvSpPr/>
          <p:nvPr userDrawn="1"/>
        </p:nvSpPr>
        <p:spPr>
          <a:xfrm>
            <a:off x="0" y="1009404"/>
            <a:ext cx="12192000" cy="155733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C82D076E-96F8-404A-ABEC-021601E90E52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Service Icon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D8991F36-509F-354F-ABF5-B478E61DD022}"/>
              </a:ext>
            </a:extLst>
          </p:cNvPr>
          <p:cNvSpPr txBox="1">
            <a:spLocks/>
          </p:cNvSpPr>
          <p:nvPr userDrawn="1"/>
        </p:nvSpPr>
        <p:spPr>
          <a:xfrm>
            <a:off x="240941" y="2844160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Icon(s)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2A7A3C0-2823-2145-83B9-0FC2E4B857CF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DC349AB7-271C-9F43-B8F8-00A1007968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AB7422-5BB5-5449-8537-8C172DB748F7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067F68"/>
                </a:gs>
                <a:gs pos="100000">
                  <a:srgbClr val="16BF9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67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2EA53-7DF5-3E4A-BE06-C8B6C3210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4D6B4DD-DFB4-3645-8D50-37C465077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F1863D-795B-5E44-9A45-6E81D38C9C46}"/>
              </a:ext>
            </a:extLst>
          </p:cNvPr>
          <p:cNvSpPr/>
          <p:nvPr userDrawn="1"/>
        </p:nvSpPr>
        <p:spPr>
          <a:xfrm>
            <a:off x="88135" y="1009404"/>
            <a:ext cx="11999090" cy="491431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AAB495D-785C-3243-A363-1CB72AD31604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Resource Icons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FCBB97-E1CB-5C4C-8E87-45FCAB854406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B015D20-A832-4E40-B9E4-78869EBFCAB1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</p:spTree>
    <p:extLst>
      <p:ext uri="{BB962C8B-B14F-4D97-AF65-F5344CB8AC3E}">
        <p14:creationId xmlns:p14="http://schemas.microsoft.com/office/powerpoint/2010/main" val="5345901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2EA53-7DF5-3E4A-BE06-C8B6C3210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4D6B4DD-DFB4-3645-8D50-37C465077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F1863D-795B-5E44-9A45-6E81D38C9C46}"/>
              </a:ext>
            </a:extLst>
          </p:cNvPr>
          <p:cNvSpPr/>
          <p:nvPr userDrawn="1"/>
        </p:nvSpPr>
        <p:spPr>
          <a:xfrm>
            <a:off x="88135" y="1009404"/>
            <a:ext cx="11999090" cy="491431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AAB495D-785C-3243-A363-1CB72AD31604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IoT Resources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FCBB97-E1CB-5C4C-8E87-45FCAB854406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FE91D3-49E5-E249-BDF8-1606470BB9CF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469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cons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741B9-36A8-7F42-B249-EE338A1B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8638016" cy="64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2EA53-7DF5-3E4A-BE06-C8B6C3210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4D6B4DD-DFB4-3645-8D50-37C465077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F1863D-795B-5E44-9A45-6E81D38C9C46}"/>
              </a:ext>
            </a:extLst>
          </p:cNvPr>
          <p:cNvSpPr/>
          <p:nvPr userDrawn="1"/>
        </p:nvSpPr>
        <p:spPr>
          <a:xfrm>
            <a:off x="88135" y="1009404"/>
            <a:ext cx="11999090" cy="4914318"/>
          </a:xfrm>
          <a:prstGeom prst="rect">
            <a:avLst/>
          </a:prstGeom>
          <a:solidFill>
            <a:srgbClr val="444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AAB495D-785C-3243-A363-1CB72AD31604}"/>
              </a:ext>
            </a:extLst>
          </p:cNvPr>
          <p:cNvSpPr txBox="1">
            <a:spLocks/>
          </p:cNvSpPr>
          <p:nvPr userDrawn="1"/>
        </p:nvSpPr>
        <p:spPr>
          <a:xfrm>
            <a:off x="240941" y="1465934"/>
            <a:ext cx="1905911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rgbClr val="161E2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IoT Things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FCBB97-E1CB-5C4C-8E87-45FCAB854406}"/>
              </a:ext>
            </a:extLst>
          </p:cNvPr>
          <p:cNvCxnSpPr/>
          <p:nvPr userDrawn="1"/>
        </p:nvCxnSpPr>
        <p:spPr>
          <a:xfrm>
            <a:off x="2226366" y="1009404"/>
            <a:ext cx="0" cy="4914318"/>
          </a:xfrm>
          <a:prstGeom prst="line">
            <a:avLst/>
          </a:prstGeom>
          <a:ln w="12700">
            <a:solidFill>
              <a:srgbClr val="D5DB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3">
            <a:extLst>
              <a:ext uri="{FF2B5EF4-FFF2-40B4-BE49-F238E27FC236}">
                <a16:creationId xmlns:a16="http://schemas.microsoft.com/office/drawing/2014/main" id="{ED6FDA10-67FD-9241-9D4E-DBA923DCBE3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322751" y="365125"/>
            <a:ext cx="1628307" cy="644525"/>
          </a:xfrm>
        </p:spPr>
        <p:txBody>
          <a:bodyPr>
            <a:normAutofit/>
          </a:bodyPr>
          <a:lstStyle>
            <a:lvl1pPr algn="r">
              <a:defRPr sz="1800"/>
            </a:lvl1pPr>
          </a:lstStyle>
          <a:p>
            <a:pPr lvl="0"/>
            <a:r>
              <a:rPr lang="en-US" dirty="0"/>
              <a:t>##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FE91D3-49E5-E249-BDF8-1606470BB9CF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97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766B2-05B9-4D49-BA3A-99ABF146A4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176" y="1472540"/>
            <a:ext cx="9650116" cy="2595563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403470-A184-F041-B0A5-F4466804B872}"/>
              </a:ext>
            </a:extLst>
          </p:cNvPr>
          <p:cNvSpPr/>
          <p:nvPr userDrawn="1"/>
        </p:nvSpPr>
        <p:spPr>
          <a:xfrm>
            <a:off x="0" y="1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61E2D"/>
                </a:gs>
                <a:gs pos="99000">
                  <a:srgbClr val="232F3E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12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F3093B-937E-134D-9F7A-A786C79CD531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4D27AA"/>
                </a:gs>
                <a:gs pos="100000">
                  <a:srgbClr val="A166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95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76EADE-D16B-BE44-A124-BEB443FB224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B0084D"/>
                </a:gs>
                <a:gs pos="100000">
                  <a:srgbClr val="FF4F8B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D7A1-B59A-E74B-987E-4F3A5619B92B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1E8900"/>
                </a:gs>
                <a:gs pos="100000">
                  <a:srgbClr val="6AAF35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5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3496EC-284D-9741-BC99-3601E0B77DF8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D45B07"/>
                </a:gs>
                <a:gs pos="100000">
                  <a:srgbClr val="FF9900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ABE0FF-BF8E-FE44-8BDA-8409E07BCCD2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100000">
                  <a:srgbClr val="FF5252"/>
                </a:gs>
                <a:gs pos="0">
                  <a:srgbClr val="BF0816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2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_D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B32892E-F211-1F4E-8D65-A657F68C82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550" y="6250334"/>
            <a:ext cx="4463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© 2020, Amazon Web Services, Inc. or its affiliates. All rights reserved.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ED40801-EB97-6641-ABEB-4E714443DE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6677" y="6250334"/>
            <a:ext cx="2844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1C588C1-1042-BC47-B84D-2032ED7FAC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CEE998-DD60-8F4E-8C3C-C638B9C4B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226" y="2101932"/>
            <a:ext cx="8195549" cy="2251180"/>
          </a:xfrm>
        </p:spPr>
        <p:txBody>
          <a:bodyPr anchor="b"/>
          <a:lstStyle>
            <a:lvl1pPr algn="l">
              <a:defRPr sz="6000"/>
            </a:lvl1pPr>
          </a:lstStyle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50AC82-3443-3549-9942-0C4A203E5D7E}"/>
              </a:ext>
            </a:extLst>
          </p:cNvPr>
          <p:cNvSpPr/>
          <p:nvPr userDrawn="1"/>
        </p:nvSpPr>
        <p:spPr>
          <a:xfrm>
            <a:off x="0" y="0"/>
            <a:ext cx="12191999" cy="6857999"/>
          </a:xfrm>
          <a:prstGeom prst="rect">
            <a:avLst/>
          </a:prstGeom>
          <a:noFill/>
          <a:ln w="177800">
            <a:gradFill>
              <a:gsLst>
                <a:gs pos="0">
                  <a:srgbClr val="2E27AD"/>
                </a:gs>
                <a:gs pos="100000">
                  <a:srgbClr val="527FFF"/>
                </a:gs>
              </a:gsLst>
              <a:lin ang="27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13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32F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EDF12D-761B-1745-A3C1-254733AFF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41" y="365126"/>
            <a:ext cx="11710118" cy="644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6200A-1580-7B45-8218-D36A8E36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941" y="1175657"/>
            <a:ext cx="11710118" cy="4727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25009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17" r:id="rId2"/>
    <p:sldLayoutId id="2147483695" r:id="rId3"/>
    <p:sldLayoutId id="2147483696" r:id="rId4"/>
    <p:sldLayoutId id="2147483698" r:id="rId5"/>
    <p:sldLayoutId id="2147483700" r:id="rId6"/>
    <p:sldLayoutId id="2147483703" r:id="rId7"/>
    <p:sldLayoutId id="2147483704" r:id="rId8"/>
    <p:sldLayoutId id="2147483707" r:id="rId9"/>
    <p:sldLayoutId id="2147483710" r:id="rId10"/>
    <p:sldLayoutId id="2147483693" r:id="rId11"/>
    <p:sldLayoutId id="2147483714" r:id="rId12"/>
    <p:sldLayoutId id="2147483694" r:id="rId13"/>
    <p:sldLayoutId id="2147483697" r:id="rId14"/>
    <p:sldLayoutId id="2147483699" r:id="rId15"/>
    <p:sldLayoutId id="2147483701" r:id="rId16"/>
    <p:sldLayoutId id="2147483716" r:id="rId17"/>
    <p:sldLayoutId id="2147483702" r:id="rId18"/>
    <p:sldLayoutId id="2147483706" r:id="rId19"/>
    <p:sldLayoutId id="2147483705" r:id="rId20"/>
    <p:sldLayoutId id="2147483708" r:id="rId21"/>
    <p:sldLayoutId id="2147483711" r:id="rId22"/>
    <p:sldLayoutId id="2147483709" r:id="rId23"/>
    <p:sldLayoutId id="2147483712" r:id="rId24"/>
    <p:sldLayoutId id="2147483713" r:id="rId2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8" Type="http://schemas.openxmlformats.org/officeDocument/2006/relationships/image" Target="../media/image5.png"/><Relationship Id="rId39" Type="http://schemas.openxmlformats.org/officeDocument/2006/relationships/image" Target="../media/image10.png"/><Relationship Id="rId13" Type="http://schemas.openxmlformats.org/officeDocument/2006/relationships/image" Target="../media/image427.svg"/><Relationship Id="rId3" Type="http://schemas.openxmlformats.org/officeDocument/2006/relationships/image" Target="../media/image1.png"/><Relationship Id="rId7" Type="http://schemas.openxmlformats.org/officeDocument/2006/relationships/image" Target="../media/image621.svg"/><Relationship Id="rId17" Type="http://schemas.openxmlformats.org/officeDocument/2006/relationships/image" Target="../media/image639.svg"/><Relationship Id="rId38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4.png"/><Relationship Id="rId29" Type="http://schemas.openxmlformats.org/officeDocument/2006/relationships/image" Target="../media/image651.svg"/><Relationship Id="rId41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2" Type="http://schemas.openxmlformats.org/officeDocument/2006/relationships/image" Target="../media/image7.png"/><Relationship Id="rId37" Type="http://schemas.openxmlformats.org/officeDocument/2006/relationships/image" Target="../media/image729.svg"/><Relationship Id="rId40" Type="http://schemas.openxmlformats.org/officeDocument/2006/relationships/image" Target="../media/image11.png"/><Relationship Id="rId11" Type="http://schemas.openxmlformats.org/officeDocument/2006/relationships/image" Target="../media/image425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36" Type="http://schemas.openxmlformats.org/officeDocument/2006/relationships/image" Target="../media/image8.png"/><Relationship Id="rId31" Type="http://schemas.openxmlformats.org/officeDocument/2006/relationships/image" Target="../media/image429.svg"/><Relationship Id="rId14" Type="http://schemas.openxmlformats.org/officeDocument/2006/relationships/image" Target="../media/image72.svg"/><Relationship Id="rId30" Type="http://schemas.openxmlformats.org/officeDocument/2006/relationships/image" Target="../media/image6.png"/><Relationship Id="rId35" Type="http://schemas.openxmlformats.org/officeDocument/2006/relationships/image" Target="../media/image613.svg"/><Relationship Id="rId4" Type="http://schemas.openxmlformats.org/officeDocument/2006/relationships/image" Target="../media/image1164.svg"/><Relationship Id="rId9" Type="http://schemas.openxmlformats.org/officeDocument/2006/relationships/image" Target="../media/image423.svg"/></Relationships>
</file>

<file path=ppt/slides/_rels/slide10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.png"/><Relationship Id="rId13" Type="http://schemas.openxmlformats.org/officeDocument/2006/relationships/image" Target="../media/image427.svg"/><Relationship Id="rId3" Type="http://schemas.openxmlformats.org/officeDocument/2006/relationships/image" Target="../media/image1.png"/><Relationship Id="rId42" Type="http://schemas.openxmlformats.org/officeDocument/2006/relationships/image" Target="../media/image12.png"/><Relationship Id="rId7" Type="http://schemas.openxmlformats.org/officeDocument/2006/relationships/image" Target="../media/image621.svg"/><Relationship Id="rId38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8.png"/><Relationship Id="rId29" Type="http://schemas.openxmlformats.org/officeDocument/2006/relationships/image" Target="../media/image651.svg"/><Relationship Id="rId41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40" Type="http://schemas.openxmlformats.org/officeDocument/2006/relationships/image" Target="../media/image10.png"/><Relationship Id="rId11" Type="http://schemas.openxmlformats.org/officeDocument/2006/relationships/image" Target="../media/image425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14" Type="http://schemas.openxmlformats.org/officeDocument/2006/relationships/image" Target="../media/image72.svg"/><Relationship Id="rId4" Type="http://schemas.openxmlformats.org/officeDocument/2006/relationships/image" Target="../media/image1164.svg"/><Relationship Id="rId9" Type="http://schemas.openxmlformats.org/officeDocument/2006/relationships/image" Target="../media/image423.svg"/></Relationships>
</file>

<file path=ppt/slides/_rels/slide11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.png"/><Relationship Id="rId13" Type="http://schemas.openxmlformats.org/officeDocument/2006/relationships/image" Target="../media/image427.svg"/><Relationship Id="rId3" Type="http://schemas.openxmlformats.org/officeDocument/2006/relationships/image" Target="../media/image1.png"/><Relationship Id="rId42" Type="http://schemas.openxmlformats.org/officeDocument/2006/relationships/image" Target="../media/image12.png"/><Relationship Id="rId7" Type="http://schemas.openxmlformats.org/officeDocument/2006/relationships/image" Target="../media/image621.svg"/><Relationship Id="rId38" Type="http://schemas.openxmlformats.org/officeDocument/2006/relationships/image" Target="../media/image5.png"/><Relationship Id="rId17" Type="http://schemas.openxmlformats.org/officeDocument/2006/relationships/image" Target="../media/image639.sv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7.png"/><Relationship Id="rId29" Type="http://schemas.openxmlformats.org/officeDocument/2006/relationships/image" Target="../media/image651.svg"/><Relationship Id="rId41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40" Type="http://schemas.openxmlformats.org/officeDocument/2006/relationships/image" Target="../media/image10.png"/><Relationship Id="rId11" Type="http://schemas.openxmlformats.org/officeDocument/2006/relationships/image" Target="../media/image425.svg"/><Relationship Id="rId45" Type="http://schemas.openxmlformats.org/officeDocument/2006/relationships/image" Target="../media/image613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36" Type="http://schemas.openxmlformats.org/officeDocument/2006/relationships/image" Target="../media/image8.png"/><Relationship Id="rId31" Type="http://schemas.openxmlformats.org/officeDocument/2006/relationships/image" Target="../media/image429.svg"/><Relationship Id="rId44" Type="http://schemas.openxmlformats.org/officeDocument/2006/relationships/image" Target="../media/image4.png"/><Relationship Id="rId14" Type="http://schemas.openxmlformats.org/officeDocument/2006/relationships/image" Target="../media/image72.svg"/><Relationship Id="rId35" Type="http://schemas.openxmlformats.org/officeDocument/2006/relationships/image" Target="../media/image613.svg"/><Relationship Id="rId4" Type="http://schemas.openxmlformats.org/officeDocument/2006/relationships/image" Target="../media/image1164.svg"/><Relationship Id="rId9" Type="http://schemas.openxmlformats.org/officeDocument/2006/relationships/image" Target="../media/image423.svg"/><Relationship Id="rId4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.png"/><Relationship Id="rId13" Type="http://schemas.openxmlformats.org/officeDocument/2006/relationships/image" Target="../media/image427.svg"/><Relationship Id="rId3" Type="http://schemas.openxmlformats.org/officeDocument/2006/relationships/image" Target="../media/image1.png"/><Relationship Id="rId42" Type="http://schemas.openxmlformats.org/officeDocument/2006/relationships/image" Target="../media/image12.png"/><Relationship Id="rId7" Type="http://schemas.openxmlformats.org/officeDocument/2006/relationships/image" Target="../media/image621.svg"/><Relationship Id="rId38" Type="http://schemas.openxmlformats.org/officeDocument/2006/relationships/image" Target="../media/image5.png"/><Relationship Id="rId17" Type="http://schemas.openxmlformats.org/officeDocument/2006/relationships/image" Target="../media/image639.sv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7.png"/><Relationship Id="rId29" Type="http://schemas.openxmlformats.org/officeDocument/2006/relationships/image" Target="../media/image651.svg"/><Relationship Id="rId41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40" Type="http://schemas.openxmlformats.org/officeDocument/2006/relationships/image" Target="../media/image10.png"/><Relationship Id="rId11" Type="http://schemas.openxmlformats.org/officeDocument/2006/relationships/image" Target="../media/image425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36" Type="http://schemas.openxmlformats.org/officeDocument/2006/relationships/image" Target="../media/image8.png"/><Relationship Id="rId31" Type="http://schemas.openxmlformats.org/officeDocument/2006/relationships/image" Target="../media/image429.svg"/><Relationship Id="rId44" Type="http://schemas.openxmlformats.org/officeDocument/2006/relationships/image" Target="../media/image4.png"/><Relationship Id="rId14" Type="http://schemas.openxmlformats.org/officeDocument/2006/relationships/image" Target="../media/image72.svg"/><Relationship Id="rId35" Type="http://schemas.openxmlformats.org/officeDocument/2006/relationships/image" Target="../media/image613.svg"/><Relationship Id="rId4" Type="http://schemas.openxmlformats.org/officeDocument/2006/relationships/image" Target="../media/image1164.svg"/><Relationship Id="rId9" Type="http://schemas.openxmlformats.org/officeDocument/2006/relationships/image" Target="../media/image423.svg"/><Relationship Id="rId4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.png"/><Relationship Id="rId13" Type="http://schemas.openxmlformats.org/officeDocument/2006/relationships/image" Target="../media/image427.svg"/><Relationship Id="rId3" Type="http://schemas.openxmlformats.org/officeDocument/2006/relationships/image" Target="../media/image1.png"/><Relationship Id="rId42" Type="http://schemas.openxmlformats.org/officeDocument/2006/relationships/image" Target="../media/image12.png"/><Relationship Id="rId7" Type="http://schemas.openxmlformats.org/officeDocument/2006/relationships/image" Target="../media/image621.svg"/><Relationship Id="rId38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7.png"/><Relationship Id="rId29" Type="http://schemas.openxmlformats.org/officeDocument/2006/relationships/image" Target="../media/image651.svg"/><Relationship Id="rId41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40" Type="http://schemas.openxmlformats.org/officeDocument/2006/relationships/image" Target="../media/image10.png"/><Relationship Id="rId11" Type="http://schemas.openxmlformats.org/officeDocument/2006/relationships/image" Target="../media/image425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36" Type="http://schemas.openxmlformats.org/officeDocument/2006/relationships/image" Target="../media/image8.png"/><Relationship Id="rId31" Type="http://schemas.openxmlformats.org/officeDocument/2006/relationships/image" Target="../media/image429.svg"/><Relationship Id="rId14" Type="http://schemas.openxmlformats.org/officeDocument/2006/relationships/image" Target="../media/image72.svg"/><Relationship Id="rId35" Type="http://schemas.openxmlformats.org/officeDocument/2006/relationships/image" Target="../media/image613.svg"/><Relationship Id="rId4" Type="http://schemas.openxmlformats.org/officeDocument/2006/relationships/image" Target="../media/image1164.svg"/><Relationship Id="rId9" Type="http://schemas.openxmlformats.org/officeDocument/2006/relationships/image" Target="../media/image423.svg"/><Relationship Id="rId4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.png"/><Relationship Id="rId13" Type="http://schemas.openxmlformats.org/officeDocument/2006/relationships/image" Target="../media/image427.svg"/><Relationship Id="rId3" Type="http://schemas.openxmlformats.org/officeDocument/2006/relationships/image" Target="../media/image1.png"/><Relationship Id="rId42" Type="http://schemas.openxmlformats.org/officeDocument/2006/relationships/image" Target="../media/image12.png"/><Relationship Id="rId7" Type="http://schemas.openxmlformats.org/officeDocument/2006/relationships/image" Target="../media/image621.svg"/><Relationship Id="rId38" Type="http://schemas.openxmlformats.org/officeDocument/2006/relationships/image" Target="../media/image5.png"/><Relationship Id="rId17" Type="http://schemas.openxmlformats.org/officeDocument/2006/relationships/image" Target="../media/image639.sv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7.png"/><Relationship Id="rId29" Type="http://schemas.openxmlformats.org/officeDocument/2006/relationships/image" Target="../media/image651.svg"/><Relationship Id="rId41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40" Type="http://schemas.openxmlformats.org/officeDocument/2006/relationships/image" Target="../media/image10.png"/><Relationship Id="rId11" Type="http://schemas.openxmlformats.org/officeDocument/2006/relationships/image" Target="../media/image425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36" Type="http://schemas.openxmlformats.org/officeDocument/2006/relationships/image" Target="../media/image8.png"/><Relationship Id="rId31" Type="http://schemas.openxmlformats.org/officeDocument/2006/relationships/image" Target="../media/image429.svg"/><Relationship Id="rId44" Type="http://schemas.openxmlformats.org/officeDocument/2006/relationships/image" Target="../media/image4.png"/><Relationship Id="rId14" Type="http://schemas.openxmlformats.org/officeDocument/2006/relationships/image" Target="../media/image72.svg"/><Relationship Id="rId35" Type="http://schemas.openxmlformats.org/officeDocument/2006/relationships/image" Target="../media/image613.svg"/><Relationship Id="rId4" Type="http://schemas.openxmlformats.org/officeDocument/2006/relationships/image" Target="../media/image1164.svg"/><Relationship Id="rId9" Type="http://schemas.openxmlformats.org/officeDocument/2006/relationships/image" Target="../media/image423.svg"/><Relationship Id="rId4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.png"/><Relationship Id="rId13" Type="http://schemas.openxmlformats.org/officeDocument/2006/relationships/image" Target="../media/image427.svg"/><Relationship Id="rId3" Type="http://schemas.openxmlformats.org/officeDocument/2006/relationships/image" Target="../media/image1.png"/><Relationship Id="rId42" Type="http://schemas.openxmlformats.org/officeDocument/2006/relationships/image" Target="../media/image12.png"/><Relationship Id="rId7" Type="http://schemas.openxmlformats.org/officeDocument/2006/relationships/image" Target="../media/image621.svg"/><Relationship Id="rId38" Type="http://schemas.openxmlformats.org/officeDocument/2006/relationships/image" Target="../media/image5.png"/><Relationship Id="rId17" Type="http://schemas.openxmlformats.org/officeDocument/2006/relationships/image" Target="../media/image639.sv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7.png"/><Relationship Id="rId29" Type="http://schemas.openxmlformats.org/officeDocument/2006/relationships/image" Target="../media/image651.svg"/><Relationship Id="rId41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40" Type="http://schemas.openxmlformats.org/officeDocument/2006/relationships/image" Target="../media/image10.png"/><Relationship Id="rId11" Type="http://schemas.openxmlformats.org/officeDocument/2006/relationships/image" Target="../media/image425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36" Type="http://schemas.openxmlformats.org/officeDocument/2006/relationships/image" Target="../media/image8.png"/><Relationship Id="rId31" Type="http://schemas.openxmlformats.org/officeDocument/2006/relationships/image" Target="../media/image429.svg"/><Relationship Id="rId44" Type="http://schemas.openxmlformats.org/officeDocument/2006/relationships/image" Target="../media/image4.png"/><Relationship Id="rId14" Type="http://schemas.openxmlformats.org/officeDocument/2006/relationships/image" Target="../media/image72.svg"/><Relationship Id="rId35" Type="http://schemas.openxmlformats.org/officeDocument/2006/relationships/image" Target="../media/image613.svg"/><Relationship Id="rId4" Type="http://schemas.openxmlformats.org/officeDocument/2006/relationships/image" Target="../media/image1164.svg"/><Relationship Id="rId9" Type="http://schemas.openxmlformats.org/officeDocument/2006/relationships/image" Target="../media/image423.svg"/><Relationship Id="rId43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.png"/><Relationship Id="rId13" Type="http://schemas.openxmlformats.org/officeDocument/2006/relationships/image" Target="../media/image427.svg"/><Relationship Id="rId3" Type="http://schemas.openxmlformats.org/officeDocument/2006/relationships/image" Target="../media/image1.png"/><Relationship Id="rId42" Type="http://schemas.openxmlformats.org/officeDocument/2006/relationships/image" Target="../media/image12.png"/><Relationship Id="rId7" Type="http://schemas.openxmlformats.org/officeDocument/2006/relationships/image" Target="../media/image621.svg"/><Relationship Id="rId38" Type="http://schemas.openxmlformats.org/officeDocument/2006/relationships/image" Target="../media/image5.png"/><Relationship Id="rId17" Type="http://schemas.openxmlformats.org/officeDocument/2006/relationships/image" Target="../media/image639.sv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7.png"/><Relationship Id="rId29" Type="http://schemas.openxmlformats.org/officeDocument/2006/relationships/image" Target="../media/image651.svg"/><Relationship Id="rId41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40" Type="http://schemas.openxmlformats.org/officeDocument/2006/relationships/image" Target="../media/image10.png"/><Relationship Id="rId11" Type="http://schemas.openxmlformats.org/officeDocument/2006/relationships/image" Target="../media/image425.svg"/><Relationship Id="rId45" Type="http://schemas.openxmlformats.org/officeDocument/2006/relationships/image" Target="../media/image429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36" Type="http://schemas.openxmlformats.org/officeDocument/2006/relationships/image" Target="../media/image8.png"/><Relationship Id="rId31" Type="http://schemas.openxmlformats.org/officeDocument/2006/relationships/image" Target="../media/image429.svg"/><Relationship Id="rId44" Type="http://schemas.openxmlformats.org/officeDocument/2006/relationships/image" Target="../media/image4.png"/><Relationship Id="rId14" Type="http://schemas.openxmlformats.org/officeDocument/2006/relationships/image" Target="../media/image72.svg"/><Relationship Id="rId35" Type="http://schemas.openxmlformats.org/officeDocument/2006/relationships/image" Target="../media/image613.svg"/><Relationship Id="rId4" Type="http://schemas.openxmlformats.org/officeDocument/2006/relationships/image" Target="../media/image1164.svg"/><Relationship Id="rId9" Type="http://schemas.openxmlformats.org/officeDocument/2006/relationships/image" Target="../media/image423.svg"/><Relationship Id="rId4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8" Type="http://schemas.openxmlformats.org/officeDocument/2006/relationships/image" Target="../media/image5.png"/><Relationship Id="rId13" Type="http://schemas.openxmlformats.org/officeDocument/2006/relationships/image" Target="../media/image427.svg"/><Relationship Id="rId39" Type="http://schemas.openxmlformats.org/officeDocument/2006/relationships/image" Target="../media/image12.png"/><Relationship Id="rId3" Type="http://schemas.openxmlformats.org/officeDocument/2006/relationships/image" Target="../media/image1.png"/><Relationship Id="rId34" Type="http://schemas.openxmlformats.org/officeDocument/2006/relationships/image" Target="../media/image7.png"/><Relationship Id="rId7" Type="http://schemas.openxmlformats.org/officeDocument/2006/relationships/image" Target="../media/image621.svg"/><Relationship Id="rId17" Type="http://schemas.openxmlformats.org/officeDocument/2006/relationships/image" Target="../media/image639.svg"/><Relationship Id="rId33" Type="http://schemas.openxmlformats.org/officeDocument/2006/relationships/image" Target="../media/image11.png"/><Relationship Id="rId38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.png"/><Relationship Id="rId29" Type="http://schemas.openxmlformats.org/officeDocument/2006/relationships/image" Target="../media/image651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2" Type="http://schemas.openxmlformats.org/officeDocument/2006/relationships/image" Target="../media/image10.png"/><Relationship Id="rId37" Type="http://schemas.openxmlformats.org/officeDocument/2006/relationships/image" Target="../media/image729.svg"/><Relationship Id="rId11" Type="http://schemas.openxmlformats.org/officeDocument/2006/relationships/image" Target="../media/image425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36" Type="http://schemas.openxmlformats.org/officeDocument/2006/relationships/image" Target="../media/image8.png"/><Relationship Id="rId31" Type="http://schemas.openxmlformats.org/officeDocument/2006/relationships/image" Target="../media/image429.svg"/><Relationship Id="rId14" Type="http://schemas.openxmlformats.org/officeDocument/2006/relationships/image" Target="../media/image72.svg"/><Relationship Id="rId30" Type="http://schemas.openxmlformats.org/officeDocument/2006/relationships/image" Target="../media/image6.png"/><Relationship Id="rId9" Type="http://schemas.openxmlformats.org/officeDocument/2006/relationships/image" Target="../media/image423.svg"/><Relationship Id="rId35" Type="http://schemas.openxmlformats.org/officeDocument/2006/relationships/image" Target="../media/image613.svg"/><Relationship Id="rId4" Type="http://schemas.openxmlformats.org/officeDocument/2006/relationships/image" Target="../media/image116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38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37" Type="http://schemas.openxmlformats.org/officeDocument/2006/relationships/image" Target="../media/image729.svg"/><Relationship Id="rId5" Type="http://schemas.openxmlformats.org/officeDocument/2006/relationships/image" Target="../media/image7.svg"/><Relationship Id="rId4" Type="http://schemas.openxmlformats.org/officeDocument/2006/relationships/image" Target="../media/image116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38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5" Type="http://schemas.openxmlformats.org/officeDocument/2006/relationships/image" Target="../media/image7.svg"/><Relationship Id="rId15" Type="http://schemas.openxmlformats.org/officeDocument/2006/relationships/image" Target="../media/image8.png"/><Relationship Id="rId14" Type="http://schemas.openxmlformats.org/officeDocument/2006/relationships/image" Target="../media/image72.svg"/><Relationship Id="rId4" Type="http://schemas.openxmlformats.org/officeDocument/2006/relationships/image" Target="../media/image116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21.svg"/><Relationship Id="rId38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14" Type="http://schemas.openxmlformats.org/officeDocument/2006/relationships/image" Target="../media/image72.svg"/><Relationship Id="rId4" Type="http://schemas.openxmlformats.org/officeDocument/2006/relationships/image" Target="../media/image1164.svg"/></Relationships>
</file>

<file path=ppt/slides/_rels/slide6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621.svg"/><Relationship Id="rId38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8.png"/><Relationship Id="rId29" Type="http://schemas.openxmlformats.org/officeDocument/2006/relationships/image" Target="../media/image651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14" Type="http://schemas.openxmlformats.org/officeDocument/2006/relationships/image" Target="../media/image72.svg"/><Relationship Id="rId4" Type="http://schemas.openxmlformats.org/officeDocument/2006/relationships/image" Target="../media/image1164.svg"/></Relationships>
</file>

<file path=ppt/slides/_rels/slide7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621.svg"/><Relationship Id="rId38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8.png"/><Relationship Id="rId29" Type="http://schemas.openxmlformats.org/officeDocument/2006/relationships/image" Target="../media/image651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14" Type="http://schemas.openxmlformats.org/officeDocument/2006/relationships/image" Target="../media/image72.svg"/><Relationship Id="rId4" Type="http://schemas.openxmlformats.org/officeDocument/2006/relationships/image" Target="../media/image1164.svg"/></Relationships>
</file>

<file path=ppt/slides/_rels/slide8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621.svg"/><Relationship Id="rId38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8.png"/><Relationship Id="rId29" Type="http://schemas.openxmlformats.org/officeDocument/2006/relationships/image" Target="../media/image651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14" Type="http://schemas.openxmlformats.org/officeDocument/2006/relationships/image" Target="../media/image72.svg"/><Relationship Id="rId4" Type="http://schemas.openxmlformats.org/officeDocument/2006/relationships/image" Target="../media/image1164.svg"/></Relationships>
</file>

<file path=ppt/slides/_rels/slide9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621.svg"/><Relationship Id="rId38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8.png"/><Relationship Id="rId29" Type="http://schemas.openxmlformats.org/officeDocument/2006/relationships/image" Target="../media/image651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37" Type="http://schemas.openxmlformats.org/officeDocument/2006/relationships/image" Target="../media/image729.svg"/><Relationship Id="rId5" Type="http://schemas.openxmlformats.org/officeDocument/2006/relationships/image" Target="../media/image7.svg"/><Relationship Id="rId15" Type="http://schemas.openxmlformats.org/officeDocument/2006/relationships/image" Target="../media/image3.png"/><Relationship Id="rId14" Type="http://schemas.openxmlformats.org/officeDocument/2006/relationships/image" Target="../media/image72.svg"/><Relationship Id="rId4" Type="http://schemas.openxmlformats.org/officeDocument/2006/relationships/image" Target="../media/image116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pic>
        <p:nvPicPr>
          <p:cNvPr id="31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4407518" y="2120860"/>
            <a:ext cx="457200" cy="457200"/>
          </a:xfrm>
          <a:prstGeom prst="rect">
            <a:avLst/>
          </a:prstGeom>
        </p:spPr>
      </p:pic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grpSp>
        <p:nvGrpSpPr>
          <p:cNvPr id="63" name="グループ化 62"/>
          <p:cNvGrpSpPr/>
          <p:nvPr/>
        </p:nvGrpSpPr>
        <p:grpSpPr>
          <a:xfrm>
            <a:off x="1040454" y="1639720"/>
            <a:ext cx="1274445" cy="664463"/>
            <a:chOff x="3535358" y="3128939"/>
            <a:chExt cx="1274445" cy="664463"/>
          </a:xfrm>
        </p:grpSpPr>
        <p:pic>
          <p:nvPicPr>
            <p:cNvPr id="3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61" name="テキスト ボックス 60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2522945" y="2096920"/>
            <a:ext cx="1318821" cy="564922"/>
            <a:chOff x="2790263" y="2991330"/>
            <a:chExt cx="1318821" cy="564922"/>
          </a:xfrm>
        </p:grpSpPr>
        <p:pic>
          <p:nvPicPr>
            <p:cNvPr id="67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68" name="テキスト ボックス 67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1089659" y="5581409"/>
            <a:ext cx="1177290" cy="672644"/>
            <a:chOff x="1014300" y="2994977"/>
            <a:chExt cx="1177290" cy="672644"/>
          </a:xfrm>
        </p:grpSpPr>
        <p:pic>
          <p:nvPicPr>
            <p:cNvPr id="83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84" name="テキスト ボックス 83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1040454" y="4790596"/>
            <a:ext cx="1274445" cy="664463"/>
            <a:chOff x="3535358" y="3128939"/>
            <a:chExt cx="1274445" cy="664463"/>
          </a:xfrm>
        </p:grpSpPr>
        <p:pic>
          <p:nvPicPr>
            <p:cNvPr id="86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87" name="テキスト ボックス 86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8" name="グループ化 87"/>
          <p:cNvGrpSpPr/>
          <p:nvPr/>
        </p:nvGrpSpPr>
        <p:grpSpPr>
          <a:xfrm>
            <a:off x="2522945" y="5247796"/>
            <a:ext cx="1318821" cy="564922"/>
            <a:chOff x="2790263" y="2991330"/>
            <a:chExt cx="1318821" cy="564922"/>
          </a:xfrm>
        </p:grpSpPr>
        <p:pic>
          <p:nvPicPr>
            <p:cNvPr id="89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90" name="テキスト ボックス 89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8783303" y="2355335"/>
            <a:ext cx="1177290" cy="672644"/>
            <a:chOff x="1014300" y="2994977"/>
            <a:chExt cx="1177290" cy="672644"/>
          </a:xfrm>
        </p:grpSpPr>
        <p:pic>
          <p:nvPicPr>
            <p:cNvPr id="101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02" name="テキスト ボックス 101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8734098" y="1564522"/>
            <a:ext cx="1274445" cy="664463"/>
            <a:chOff x="3535358" y="3128939"/>
            <a:chExt cx="1274445" cy="664463"/>
          </a:xfrm>
        </p:grpSpPr>
        <p:pic>
          <p:nvPicPr>
            <p:cNvPr id="104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05" name="テキスト ボックス 104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10216589" y="2095056"/>
            <a:ext cx="1318821" cy="570637"/>
            <a:chOff x="2790263" y="2985615"/>
            <a:chExt cx="1318821" cy="570637"/>
          </a:xfrm>
        </p:grpSpPr>
        <p:pic>
          <p:nvPicPr>
            <p:cNvPr id="107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85615"/>
              <a:ext cx="457200" cy="457200"/>
            </a:xfrm>
            <a:prstGeom prst="rect">
              <a:avLst/>
            </a:prstGeom>
          </p:spPr>
        </p:pic>
        <p:sp>
          <p:nvSpPr>
            <p:cNvPr id="108" name="テキスト ボックス 107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8707102" y="5626457"/>
            <a:ext cx="1177290" cy="672644"/>
            <a:chOff x="1014300" y="2994977"/>
            <a:chExt cx="1177290" cy="672644"/>
          </a:xfrm>
        </p:grpSpPr>
        <p:pic>
          <p:nvPicPr>
            <p:cNvPr id="11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11" name="テキスト ボックス 110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8657897" y="4835644"/>
            <a:ext cx="1274445" cy="664463"/>
            <a:chOff x="3535358" y="3128939"/>
            <a:chExt cx="1274445" cy="664463"/>
          </a:xfrm>
        </p:grpSpPr>
        <p:pic>
          <p:nvPicPr>
            <p:cNvPr id="113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14" name="テキスト ボックス 113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10140388" y="5292844"/>
            <a:ext cx="1318821" cy="564922"/>
            <a:chOff x="2790263" y="2991330"/>
            <a:chExt cx="1318821" cy="564922"/>
          </a:xfrm>
        </p:grpSpPr>
        <p:pic>
          <p:nvPicPr>
            <p:cNvPr id="116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117" name="テキスト ボックス 116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5482203" y="3905288"/>
            <a:ext cx="1531765" cy="1029913"/>
            <a:chOff x="5044880" y="2630479"/>
            <a:chExt cx="1531765" cy="1029913"/>
          </a:xfrm>
        </p:grpSpPr>
        <p:pic>
          <p:nvPicPr>
            <p:cNvPr id="122" name="Graphic 8">
              <a:extLst>
                <a:ext uri="{FF2B5EF4-FFF2-40B4-BE49-F238E27FC236}">
                  <a16:creationId xmlns:a16="http://schemas.microsoft.com/office/drawing/2014/main" id="{3605FC07-D363-0043-AB5B-21C46655A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>
              <a:extLst>
                <a:ext uri="{96DAC541-7B7A-43D3-8B79-37D633B846F1}">
                  <asvg:svgBlip xmlns:asvg="http://schemas.microsoft.com/office/drawing/2016/SVG/main" xmlns="" r:embed="rId35"/>
                </a:ext>
              </a:extLst>
            </a:blip>
            <a:stretch>
              <a:fillRect/>
            </a:stretch>
          </p:blipFill>
          <p:spPr>
            <a:xfrm>
              <a:off x="5429763" y="2630479"/>
              <a:ext cx="762000" cy="762000"/>
            </a:xfrm>
            <a:prstGeom prst="rect">
              <a:avLst/>
            </a:prstGeom>
          </p:spPr>
        </p:pic>
        <p:sp>
          <p:nvSpPr>
            <p:cNvPr id="123" name="TextBox 9">
              <a:extLst>
                <a:ext uri="{FF2B5EF4-FFF2-40B4-BE49-F238E27FC236}">
                  <a16:creationId xmlns:a16="http://schemas.microsoft.com/office/drawing/2014/main" id="{A1C90D96-0151-4E45-A414-28B2697BA86D}"/>
                </a:ext>
              </a:extLst>
            </p:cNvPr>
            <p:cNvSpPr txBox="1"/>
            <p:nvPr/>
          </p:nvSpPr>
          <p:spPr>
            <a:xfrm>
              <a:off x="5044880" y="3383393"/>
              <a:ext cx="15317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</a:t>
              </a:r>
              <a:r>
                <a:rPr lang="en-US" sz="1200" dirty="0" err="1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loT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Core</a:t>
              </a:r>
            </a:p>
          </p:txBody>
        </p:sp>
      </p:grpSp>
      <p:pic>
        <p:nvPicPr>
          <p:cNvPr id="119" name="Graphic 20">
            <a:extLst>
              <a:ext uri="{FF2B5EF4-FFF2-40B4-BE49-F238E27FC236}">
                <a16:creationId xmlns:a16="http://schemas.microsoft.com/office/drawing/2014/main" id="{F78ACF77-52CA-3E4A-8590-D2E98A24CC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97394" y="265252"/>
            <a:ext cx="325282" cy="339309"/>
          </a:xfrm>
          <a:prstGeom prst="rect">
            <a:avLst/>
          </a:prstGeom>
        </p:spPr>
      </p:pic>
      <p:cxnSp>
        <p:nvCxnSpPr>
          <p:cNvPr id="128" name="カギ線コネクタ 127"/>
          <p:cNvCxnSpPr>
            <a:stCxn id="89" idx="3"/>
            <a:endCxn id="122" idx="0"/>
          </p:cNvCxnSpPr>
          <p:nvPr/>
        </p:nvCxnSpPr>
        <p:spPr>
          <a:xfrm flipV="1">
            <a:off x="3410955" y="3905288"/>
            <a:ext cx="2837131" cy="1571108"/>
          </a:xfrm>
          <a:prstGeom prst="bentConnector4">
            <a:avLst>
              <a:gd name="adj1" fmla="val 43285"/>
              <a:gd name="adj2" fmla="val 11455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カギ線コネクタ 130"/>
          <p:cNvCxnSpPr>
            <a:stCxn id="67" idx="3"/>
            <a:endCxn id="122" idx="0"/>
          </p:cNvCxnSpPr>
          <p:nvPr/>
        </p:nvCxnSpPr>
        <p:spPr>
          <a:xfrm>
            <a:off x="3410955" y="2325520"/>
            <a:ext cx="2837131" cy="1579768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4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4386829" y="4355653"/>
            <a:ext cx="457200" cy="457200"/>
          </a:xfrm>
          <a:prstGeom prst="rect">
            <a:avLst/>
          </a:prstGeom>
        </p:spPr>
      </p:pic>
      <p:cxnSp>
        <p:nvCxnSpPr>
          <p:cNvPr id="135" name="カギ線コネクタ 134"/>
          <p:cNvCxnSpPr>
            <a:stCxn id="107" idx="1"/>
            <a:endCxn id="122" idx="0"/>
          </p:cNvCxnSpPr>
          <p:nvPr/>
        </p:nvCxnSpPr>
        <p:spPr>
          <a:xfrm rot="10800000" flipV="1">
            <a:off x="6248087" y="2323656"/>
            <a:ext cx="4399313" cy="1581632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9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7453806" y="2117398"/>
            <a:ext cx="457200" cy="457200"/>
          </a:xfrm>
          <a:prstGeom prst="rect">
            <a:avLst/>
          </a:prstGeom>
        </p:spPr>
      </p:pic>
      <p:cxnSp>
        <p:nvCxnSpPr>
          <p:cNvPr id="140" name="カギ線コネクタ 139"/>
          <p:cNvCxnSpPr>
            <a:stCxn id="116" idx="1"/>
            <a:endCxn id="122" idx="0"/>
          </p:cNvCxnSpPr>
          <p:nvPr/>
        </p:nvCxnSpPr>
        <p:spPr>
          <a:xfrm rot="10800000">
            <a:off x="6248086" y="3905288"/>
            <a:ext cx="4323112" cy="1616156"/>
          </a:xfrm>
          <a:prstGeom prst="bentConnector4">
            <a:avLst>
              <a:gd name="adj1" fmla="val 60796"/>
              <a:gd name="adj2" fmla="val 114145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4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7736805" y="4328876"/>
            <a:ext cx="457200" cy="457200"/>
          </a:xfrm>
          <a:prstGeom prst="rect">
            <a:avLst/>
          </a:prstGeom>
        </p:spPr>
      </p:pic>
      <p:sp>
        <p:nvSpPr>
          <p:cNvPr id="149" name="Rectangle 64">
            <a:extLst>
              <a:ext uri="{FF2B5EF4-FFF2-40B4-BE49-F238E27FC236}">
                <a16:creationId xmlns:a16="http://schemas.microsoft.com/office/drawing/2014/main" id="{DA5EE7E0-D06C-3947-B6BB-87CF9A347FD5}"/>
              </a:ext>
            </a:extLst>
          </p:cNvPr>
          <p:cNvSpPr/>
          <p:nvPr/>
        </p:nvSpPr>
        <p:spPr>
          <a:xfrm>
            <a:off x="4407518" y="265252"/>
            <a:ext cx="3604193" cy="1717846"/>
          </a:xfrm>
          <a:prstGeom prst="rect">
            <a:avLst/>
          </a:prstGeom>
          <a:noFill/>
          <a:ln w="12700">
            <a:solidFill>
              <a:srgbClr val="3D84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IoT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Greengrass</a:t>
            </a:r>
            <a:endParaRPr lang="en-US" sz="1200" dirty="0">
              <a:ln w="0"/>
              <a:solidFill>
                <a:srgbClr val="65A83A"/>
              </a:solidFill>
              <a:latin typeface="Amazon Ember" panose="020B0603020204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4533733" y="968702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Components</a:t>
            </a: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com.example.Subscriber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com.example.Publisher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com.example.IoTPublisher</a:t>
            </a:r>
            <a:endParaRPr kumimoji="1" lang="ja-JP" altLang="en-US" sz="800" dirty="0"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6420161" y="979218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staging</a:t>
            </a:r>
            <a:r>
              <a:rPr kumimoji="1" lang="en-US" altLang="ja-JP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production</a:t>
            </a:r>
            <a:r>
              <a:rPr kumimoji="1" lang="en-US" altLang="ja-JP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4763967" y="5229671"/>
            <a:ext cx="2979011" cy="1233011"/>
            <a:chOff x="4860617" y="2646954"/>
            <a:chExt cx="2979011" cy="1233011"/>
          </a:xfrm>
        </p:grpSpPr>
        <p:pic>
          <p:nvPicPr>
            <p:cNvPr id="98" name="Graphic 17">
              <a:extLst>
                <a:ext uri="{FF2B5EF4-FFF2-40B4-BE49-F238E27FC236}">
                  <a16:creationId xmlns:a16="http://schemas.microsoft.com/office/drawing/2014/main" id="{6C4EE34E-BE9A-F341-B49A-4EEC32591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4860617" y="2647435"/>
              <a:ext cx="330200" cy="330200"/>
            </a:xfrm>
            <a:prstGeom prst="rect">
              <a:avLst/>
            </a:prstGeom>
          </p:spPr>
        </p:pic>
        <p:pic>
          <p:nvPicPr>
            <p:cNvPr id="99" name="Graphic 30">
              <a:extLst>
                <a:ext uri="{FF2B5EF4-FFF2-40B4-BE49-F238E27FC236}">
                  <a16:creationId xmlns:a16="http://schemas.microsoft.com/office/drawing/2014/main" id="{97ED154A-DC93-654F-B0DF-4AE550169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0">
              <a:extLs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5303200" y="3027979"/>
              <a:ext cx="457200" cy="457200"/>
            </a:xfrm>
            <a:prstGeom prst="rect">
              <a:avLst/>
            </a:prstGeom>
          </p:spPr>
        </p:pic>
        <p:sp>
          <p:nvSpPr>
            <p:cNvPr id="120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4866004" y="2646954"/>
              <a:ext cx="2973624" cy="1233011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altLang="ja-JP" sz="1200" dirty="0" err="1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Anazon</a:t>
              </a:r>
              <a:r>
                <a:rPr lang="en-US" altLang="ja-JP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Elastic Container Registry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24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43170" y="5845369"/>
            <a:ext cx="457200" cy="457200"/>
          </a:xfrm>
          <a:prstGeom prst="rect">
            <a:avLst/>
          </a:prstGeom>
        </p:spPr>
      </p:pic>
      <p:pic>
        <p:nvPicPr>
          <p:cNvPr id="126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6376439" y="5845369"/>
            <a:ext cx="457200" cy="457200"/>
          </a:xfrm>
          <a:prstGeom prst="rect">
            <a:avLst/>
          </a:prstGeom>
        </p:spPr>
      </p:pic>
      <p:sp>
        <p:nvSpPr>
          <p:cNvPr id="127" name="正方形/長方形 126"/>
          <p:cNvSpPr/>
          <p:nvPr/>
        </p:nvSpPr>
        <p:spPr>
          <a:xfrm>
            <a:off x="5206550" y="5610696"/>
            <a:ext cx="2153100" cy="801078"/>
          </a:xfrm>
          <a:prstGeom prst="rect">
            <a:avLst/>
          </a:prstGeom>
          <a:noFill/>
          <a:ln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6583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1040454" y="1639720"/>
            <a:ext cx="1274445" cy="664463"/>
            <a:chOff x="3535358" y="3128939"/>
            <a:chExt cx="1274445" cy="664463"/>
          </a:xfrm>
        </p:grpSpPr>
        <p:pic>
          <p:nvPicPr>
            <p:cNvPr id="12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24" name="テキスト ボックス 123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8783303" y="2355335"/>
            <a:ext cx="1177290" cy="672644"/>
            <a:chOff x="1014300" y="2994977"/>
            <a:chExt cx="1177290" cy="672644"/>
          </a:xfrm>
        </p:grpSpPr>
        <p:pic>
          <p:nvPicPr>
            <p:cNvPr id="59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60" name="テキスト ボックス 59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8734098" y="1564522"/>
            <a:ext cx="1274445" cy="664463"/>
            <a:chOff x="3535358" y="3128939"/>
            <a:chExt cx="1274445" cy="664463"/>
          </a:xfrm>
        </p:grpSpPr>
        <p:pic>
          <p:nvPicPr>
            <p:cNvPr id="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63" name="テキスト ボックス 62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Graphic 20">
            <a:extLst>
              <a:ext uri="{FF2B5EF4-FFF2-40B4-BE49-F238E27FC236}">
                <a16:creationId xmlns:a16="http://schemas.microsoft.com/office/drawing/2014/main" id="{F78ACF77-52CA-3E4A-8590-D2E98A24CC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97394" y="265252"/>
            <a:ext cx="325282" cy="339309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DA5EE7E0-D06C-3947-B6BB-87CF9A347FD5}"/>
              </a:ext>
            </a:extLst>
          </p:cNvPr>
          <p:cNvSpPr/>
          <p:nvPr/>
        </p:nvSpPr>
        <p:spPr>
          <a:xfrm>
            <a:off x="4407518" y="265252"/>
            <a:ext cx="3604193" cy="1717846"/>
          </a:xfrm>
          <a:prstGeom prst="rect">
            <a:avLst/>
          </a:prstGeom>
          <a:noFill/>
          <a:ln w="12700">
            <a:solidFill>
              <a:srgbClr val="3D84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IoT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Greengrass</a:t>
            </a:r>
            <a:endParaRPr lang="en-US" sz="1200" dirty="0">
              <a:ln w="0"/>
              <a:solidFill>
                <a:srgbClr val="65A83A"/>
              </a:solidFill>
              <a:latin typeface="Amazon Ember" panose="020B0603020204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533733" y="968702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Components</a:t>
            </a: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com.example.Subscriber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com.example.Publisher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20161" y="979218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staging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production</a:t>
            </a:r>
            <a:r>
              <a:rPr kumimoji="1" lang="en-US" altLang="ja-JP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76" name="グループ化 75"/>
          <p:cNvGrpSpPr/>
          <p:nvPr/>
        </p:nvGrpSpPr>
        <p:grpSpPr>
          <a:xfrm>
            <a:off x="1089659" y="5581409"/>
            <a:ext cx="1177290" cy="672644"/>
            <a:chOff x="1014300" y="2994977"/>
            <a:chExt cx="1177290" cy="672644"/>
          </a:xfrm>
        </p:grpSpPr>
        <p:pic>
          <p:nvPicPr>
            <p:cNvPr id="77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78" name="テキスト ボックス 77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1040454" y="4790596"/>
            <a:ext cx="1274445" cy="664463"/>
            <a:chOff x="3535358" y="3128939"/>
            <a:chExt cx="1274445" cy="664463"/>
          </a:xfrm>
        </p:grpSpPr>
        <p:pic>
          <p:nvPicPr>
            <p:cNvPr id="8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81" name="テキスト ボックス 80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8707102" y="5626457"/>
            <a:ext cx="1177290" cy="672644"/>
            <a:chOff x="1014300" y="2994977"/>
            <a:chExt cx="1177290" cy="672644"/>
          </a:xfrm>
        </p:grpSpPr>
        <p:pic>
          <p:nvPicPr>
            <p:cNvPr id="84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86" name="テキスト ボックス 85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8657897" y="4835644"/>
            <a:ext cx="1274445" cy="664463"/>
            <a:chOff x="3535358" y="3128939"/>
            <a:chExt cx="1274445" cy="664463"/>
          </a:xfrm>
        </p:grpSpPr>
        <p:pic>
          <p:nvPicPr>
            <p:cNvPr id="91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92" name="テキスト ボックス 91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6" name="カギ線コネクタ 95"/>
          <p:cNvCxnSpPr>
            <a:stCxn id="157" idx="0"/>
          </p:cNvCxnSpPr>
          <p:nvPr/>
        </p:nvCxnSpPr>
        <p:spPr>
          <a:xfrm rot="5400000" flipH="1" flipV="1">
            <a:off x="7075282" y="2525583"/>
            <a:ext cx="211333" cy="228600"/>
          </a:xfrm>
          <a:prstGeom prst="bentConnector3">
            <a:avLst>
              <a:gd name="adj1" fmla="val 208171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テキスト ボックス 99"/>
          <p:cNvSpPr txBox="1"/>
          <p:nvPr/>
        </p:nvSpPr>
        <p:spPr>
          <a:xfrm>
            <a:off x="6518009" y="1960750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1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docker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build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101" name="グループ化 100"/>
          <p:cNvGrpSpPr/>
          <p:nvPr/>
        </p:nvGrpSpPr>
        <p:grpSpPr>
          <a:xfrm>
            <a:off x="4763967" y="5229671"/>
            <a:ext cx="2979011" cy="1233011"/>
            <a:chOff x="4860617" y="2646954"/>
            <a:chExt cx="2979011" cy="1233011"/>
          </a:xfrm>
        </p:grpSpPr>
        <p:pic>
          <p:nvPicPr>
            <p:cNvPr id="102" name="Graphic 17">
              <a:extLst>
                <a:ext uri="{FF2B5EF4-FFF2-40B4-BE49-F238E27FC236}">
                  <a16:creationId xmlns:a16="http://schemas.microsoft.com/office/drawing/2014/main" id="{6C4EE34E-BE9A-F341-B49A-4EEC32591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0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4860617" y="2647435"/>
              <a:ext cx="330200" cy="330200"/>
            </a:xfrm>
            <a:prstGeom prst="rect">
              <a:avLst/>
            </a:prstGeom>
          </p:spPr>
        </p:pic>
        <p:pic>
          <p:nvPicPr>
            <p:cNvPr id="104" name="Graphic 30">
              <a:extLst>
                <a:ext uri="{FF2B5EF4-FFF2-40B4-BE49-F238E27FC236}">
                  <a16:creationId xmlns:a16="http://schemas.microsoft.com/office/drawing/2014/main" id="{97ED154A-DC93-654F-B0DF-4AE550169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1">
              <a:extLs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5303200" y="3027979"/>
              <a:ext cx="457200" cy="457200"/>
            </a:xfrm>
            <a:prstGeom prst="rect">
              <a:avLst/>
            </a:prstGeom>
          </p:spPr>
        </p:pic>
        <p:sp>
          <p:nvSpPr>
            <p:cNvPr id="106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4866004" y="2646954"/>
              <a:ext cx="2973624" cy="1233011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altLang="ja-JP" sz="1200" dirty="0" err="1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Anazon</a:t>
              </a:r>
              <a:r>
                <a:rPr lang="en-US" altLang="ja-JP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Elastic Container Registry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7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43170" y="5845369"/>
            <a:ext cx="457200" cy="457200"/>
          </a:xfrm>
          <a:prstGeom prst="rect">
            <a:avLst/>
          </a:prstGeom>
        </p:spPr>
      </p:pic>
      <p:sp>
        <p:nvSpPr>
          <p:cNvPr id="110" name="正方形/長方形 109"/>
          <p:cNvSpPr/>
          <p:nvPr/>
        </p:nvSpPr>
        <p:spPr>
          <a:xfrm>
            <a:off x="5206550" y="5610696"/>
            <a:ext cx="2153100" cy="801078"/>
          </a:xfrm>
          <a:prstGeom prst="rect">
            <a:avLst/>
          </a:prstGeom>
          <a:noFill/>
          <a:ln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1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7162921" y="2533097"/>
            <a:ext cx="293151" cy="293151"/>
          </a:xfrm>
          <a:prstGeom prst="rect">
            <a:avLst/>
          </a:prstGeom>
        </p:spPr>
      </p:pic>
      <p:cxnSp>
        <p:nvCxnSpPr>
          <p:cNvPr id="112" name="カギ線コネクタ 111"/>
          <p:cNvCxnSpPr>
            <a:stCxn id="157" idx="0"/>
            <a:endCxn id="104" idx="1"/>
          </p:cNvCxnSpPr>
          <p:nvPr/>
        </p:nvCxnSpPr>
        <p:spPr>
          <a:xfrm rot="16200000" flipH="1" flipV="1">
            <a:off x="4589725" y="3362373"/>
            <a:ext cx="3093747" cy="1860098"/>
          </a:xfrm>
          <a:prstGeom prst="bentConnector4">
            <a:avLst>
              <a:gd name="adj1" fmla="val -7389"/>
              <a:gd name="adj2" fmla="val 11229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ボックス 113"/>
          <p:cNvSpPr txBox="1"/>
          <p:nvPr/>
        </p:nvSpPr>
        <p:spPr>
          <a:xfrm>
            <a:off x="4788649" y="2269618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2.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create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repository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15" name="カギ線コネクタ 114"/>
          <p:cNvCxnSpPr>
            <a:stCxn id="157" idx="3"/>
            <a:endCxn id="107" idx="3"/>
          </p:cNvCxnSpPr>
          <p:nvPr/>
        </p:nvCxnSpPr>
        <p:spPr>
          <a:xfrm flipH="1">
            <a:off x="6200370" y="2974149"/>
            <a:ext cx="1094878" cy="3099820"/>
          </a:xfrm>
          <a:prstGeom prst="bentConnector3">
            <a:avLst>
              <a:gd name="adj1" fmla="val -20879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/>
          <p:cNvSpPr txBox="1"/>
          <p:nvPr/>
        </p:nvSpPr>
        <p:spPr>
          <a:xfrm>
            <a:off x="6708270" y="3965339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3.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docker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push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35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grpSp>
        <p:nvGrpSpPr>
          <p:cNvPr id="125" name="グループ化 124"/>
          <p:cNvGrpSpPr/>
          <p:nvPr/>
        </p:nvGrpSpPr>
        <p:grpSpPr>
          <a:xfrm>
            <a:off x="5482203" y="3905288"/>
            <a:ext cx="1531765" cy="1029913"/>
            <a:chOff x="5044880" y="2630479"/>
            <a:chExt cx="1531765" cy="1029913"/>
          </a:xfrm>
        </p:grpSpPr>
        <p:pic>
          <p:nvPicPr>
            <p:cNvPr id="122" name="Graphic 8">
              <a:extLst>
                <a:ext uri="{FF2B5EF4-FFF2-40B4-BE49-F238E27FC236}">
                  <a16:creationId xmlns:a16="http://schemas.microsoft.com/office/drawing/2014/main" id="{3605FC07-D363-0043-AB5B-21C46655A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35"/>
                </a:ext>
              </a:extLst>
            </a:blip>
            <a:stretch>
              <a:fillRect/>
            </a:stretch>
          </p:blipFill>
          <p:spPr>
            <a:xfrm>
              <a:off x="5429763" y="2630479"/>
              <a:ext cx="762000" cy="762000"/>
            </a:xfrm>
            <a:prstGeom prst="rect">
              <a:avLst/>
            </a:prstGeom>
          </p:spPr>
        </p:pic>
        <p:sp>
          <p:nvSpPr>
            <p:cNvPr id="123" name="TextBox 9">
              <a:extLst>
                <a:ext uri="{FF2B5EF4-FFF2-40B4-BE49-F238E27FC236}">
                  <a16:creationId xmlns:a16="http://schemas.microsoft.com/office/drawing/2014/main" id="{A1C90D96-0151-4E45-A414-28B2697BA86D}"/>
                </a:ext>
              </a:extLst>
            </p:cNvPr>
            <p:cNvSpPr txBox="1"/>
            <p:nvPr/>
          </p:nvSpPr>
          <p:spPr>
            <a:xfrm>
              <a:off x="5044880" y="3383393"/>
              <a:ext cx="15317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</a:t>
              </a:r>
              <a:r>
                <a:rPr lang="en-US" sz="1200" dirty="0" err="1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loT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Core</a:t>
              </a:r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1040454" y="1639720"/>
            <a:ext cx="1274445" cy="664463"/>
            <a:chOff x="3535358" y="3128939"/>
            <a:chExt cx="1274445" cy="664463"/>
          </a:xfrm>
        </p:grpSpPr>
        <p:pic>
          <p:nvPicPr>
            <p:cNvPr id="12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24" name="テキスト ボックス 123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8783303" y="2355335"/>
            <a:ext cx="1177290" cy="672644"/>
            <a:chOff x="1014300" y="2994977"/>
            <a:chExt cx="1177290" cy="672644"/>
          </a:xfrm>
        </p:grpSpPr>
        <p:pic>
          <p:nvPicPr>
            <p:cNvPr id="59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60" name="テキスト ボックス 59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8734098" y="1564522"/>
            <a:ext cx="1274445" cy="664463"/>
            <a:chOff x="3535358" y="3128939"/>
            <a:chExt cx="1274445" cy="664463"/>
          </a:xfrm>
        </p:grpSpPr>
        <p:pic>
          <p:nvPicPr>
            <p:cNvPr id="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63" name="テキスト ボックス 62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Graphic 20">
            <a:extLst>
              <a:ext uri="{FF2B5EF4-FFF2-40B4-BE49-F238E27FC236}">
                <a16:creationId xmlns:a16="http://schemas.microsoft.com/office/drawing/2014/main" id="{F78ACF77-52CA-3E4A-8590-D2E98A24CC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97394" y="265252"/>
            <a:ext cx="325282" cy="339309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DA5EE7E0-D06C-3947-B6BB-87CF9A347FD5}"/>
              </a:ext>
            </a:extLst>
          </p:cNvPr>
          <p:cNvSpPr/>
          <p:nvPr/>
        </p:nvSpPr>
        <p:spPr>
          <a:xfrm>
            <a:off x="4407518" y="265252"/>
            <a:ext cx="3604193" cy="1717846"/>
          </a:xfrm>
          <a:prstGeom prst="rect">
            <a:avLst/>
          </a:prstGeom>
          <a:noFill/>
          <a:ln w="12700">
            <a:solidFill>
              <a:srgbClr val="3D84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IoT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Greengrass</a:t>
            </a:r>
            <a:endParaRPr lang="en-US" sz="1200" dirty="0">
              <a:ln w="0"/>
              <a:solidFill>
                <a:srgbClr val="65A83A"/>
              </a:solidFill>
              <a:latin typeface="Amazon Ember" panose="020B0603020204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533733" y="968702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Components</a:t>
            </a: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com.example.Subscriber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com.example.Publisher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20161" y="979218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staging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production</a:t>
            </a:r>
            <a:r>
              <a:rPr kumimoji="1" lang="en-US" altLang="ja-JP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76" name="グループ化 75"/>
          <p:cNvGrpSpPr/>
          <p:nvPr/>
        </p:nvGrpSpPr>
        <p:grpSpPr>
          <a:xfrm>
            <a:off x="1089659" y="5581409"/>
            <a:ext cx="1177290" cy="672644"/>
            <a:chOff x="1014300" y="2994977"/>
            <a:chExt cx="1177290" cy="672644"/>
          </a:xfrm>
        </p:grpSpPr>
        <p:pic>
          <p:nvPicPr>
            <p:cNvPr id="77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78" name="テキスト ボックス 77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1040454" y="4790596"/>
            <a:ext cx="1274445" cy="664463"/>
            <a:chOff x="3535358" y="3128939"/>
            <a:chExt cx="1274445" cy="664463"/>
          </a:xfrm>
        </p:grpSpPr>
        <p:pic>
          <p:nvPicPr>
            <p:cNvPr id="8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81" name="テキスト ボックス 80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8707102" y="5626457"/>
            <a:ext cx="1177290" cy="672644"/>
            <a:chOff x="1014300" y="2994977"/>
            <a:chExt cx="1177290" cy="672644"/>
          </a:xfrm>
        </p:grpSpPr>
        <p:pic>
          <p:nvPicPr>
            <p:cNvPr id="84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86" name="テキスト ボックス 85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8657897" y="4835644"/>
            <a:ext cx="1274445" cy="664463"/>
            <a:chOff x="3535358" y="3128939"/>
            <a:chExt cx="1274445" cy="664463"/>
          </a:xfrm>
        </p:grpSpPr>
        <p:pic>
          <p:nvPicPr>
            <p:cNvPr id="91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92" name="テキスト ボックス 91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4763967" y="5229671"/>
            <a:ext cx="2979011" cy="1233011"/>
            <a:chOff x="4860617" y="2646954"/>
            <a:chExt cx="2979011" cy="1233011"/>
          </a:xfrm>
        </p:grpSpPr>
        <p:pic>
          <p:nvPicPr>
            <p:cNvPr id="102" name="Graphic 17">
              <a:extLst>
                <a:ext uri="{FF2B5EF4-FFF2-40B4-BE49-F238E27FC236}">
                  <a16:creationId xmlns:a16="http://schemas.microsoft.com/office/drawing/2014/main" id="{6C4EE34E-BE9A-F341-B49A-4EEC32591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0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4860617" y="2647435"/>
              <a:ext cx="330200" cy="330200"/>
            </a:xfrm>
            <a:prstGeom prst="rect">
              <a:avLst/>
            </a:prstGeom>
          </p:spPr>
        </p:pic>
        <p:pic>
          <p:nvPicPr>
            <p:cNvPr id="104" name="Graphic 30">
              <a:extLst>
                <a:ext uri="{FF2B5EF4-FFF2-40B4-BE49-F238E27FC236}">
                  <a16:creationId xmlns:a16="http://schemas.microsoft.com/office/drawing/2014/main" id="{97ED154A-DC93-654F-B0DF-4AE550169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1">
              <a:extLs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5303200" y="3027979"/>
              <a:ext cx="457200" cy="457200"/>
            </a:xfrm>
            <a:prstGeom prst="rect">
              <a:avLst/>
            </a:prstGeom>
          </p:spPr>
        </p:pic>
        <p:sp>
          <p:nvSpPr>
            <p:cNvPr id="106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4866004" y="2646954"/>
              <a:ext cx="2973624" cy="1233011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altLang="ja-JP" sz="1200" dirty="0" err="1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Anazon</a:t>
              </a:r>
              <a:r>
                <a:rPr lang="en-US" altLang="ja-JP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Elastic Container Registry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7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43170" y="5845369"/>
            <a:ext cx="457200" cy="457200"/>
          </a:xfrm>
          <a:prstGeom prst="rect">
            <a:avLst/>
          </a:prstGeom>
        </p:spPr>
      </p:pic>
      <p:sp>
        <p:nvSpPr>
          <p:cNvPr id="110" name="正方形/長方形 109"/>
          <p:cNvSpPr/>
          <p:nvPr/>
        </p:nvSpPr>
        <p:spPr>
          <a:xfrm>
            <a:off x="5206550" y="5610696"/>
            <a:ext cx="2153100" cy="801078"/>
          </a:xfrm>
          <a:prstGeom prst="rect">
            <a:avLst/>
          </a:prstGeom>
          <a:noFill/>
          <a:ln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2" name="グループ化 81"/>
          <p:cNvGrpSpPr/>
          <p:nvPr/>
        </p:nvGrpSpPr>
        <p:grpSpPr>
          <a:xfrm>
            <a:off x="2522945" y="2096920"/>
            <a:ext cx="1318821" cy="564922"/>
            <a:chOff x="2790263" y="2991330"/>
            <a:chExt cx="1318821" cy="564922"/>
          </a:xfrm>
        </p:grpSpPr>
        <p:pic>
          <p:nvPicPr>
            <p:cNvPr id="85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88" name="テキスト ボックス 87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89" name="テキスト ボックス 88"/>
          <p:cNvSpPr txBox="1"/>
          <p:nvPr/>
        </p:nvSpPr>
        <p:spPr>
          <a:xfrm>
            <a:off x="4452295" y="2132729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2.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90" name="カギ線コネクタ 89"/>
          <p:cNvCxnSpPr>
            <a:stCxn id="157" idx="0"/>
            <a:endCxn id="85" idx="3"/>
          </p:cNvCxnSpPr>
          <p:nvPr/>
        </p:nvCxnSpPr>
        <p:spPr>
          <a:xfrm rot="16200000" flipV="1">
            <a:off x="5028788" y="707688"/>
            <a:ext cx="420029" cy="3655693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カギ線コネクタ 92"/>
          <p:cNvCxnSpPr>
            <a:stCxn id="107" idx="1"/>
            <a:endCxn id="85" idx="3"/>
          </p:cNvCxnSpPr>
          <p:nvPr/>
        </p:nvCxnSpPr>
        <p:spPr>
          <a:xfrm rot="10800000">
            <a:off x="3410956" y="2325521"/>
            <a:ext cx="2332215" cy="3748449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ボックス 93"/>
          <p:cNvSpPr txBox="1"/>
          <p:nvPr/>
        </p:nvSpPr>
        <p:spPr>
          <a:xfrm>
            <a:off x="3521464" y="4593857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2.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docker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run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5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6006775" y="2393926"/>
            <a:ext cx="457200" cy="457200"/>
          </a:xfrm>
          <a:prstGeom prst="rect">
            <a:avLst/>
          </a:prstGeom>
        </p:spPr>
      </p:pic>
      <p:grpSp>
        <p:nvGrpSpPr>
          <p:cNvPr id="96" name="グループ化 95"/>
          <p:cNvGrpSpPr/>
          <p:nvPr/>
        </p:nvGrpSpPr>
        <p:grpSpPr>
          <a:xfrm>
            <a:off x="5482203" y="3905288"/>
            <a:ext cx="1531765" cy="1029913"/>
            <a:chOff x="5044880" y="2630479"/>
            <a:chExt cx="1531765" cy="1029913"/>
          </a:xfrm>
        </p:grpSpPr>
        <p:pic>
          <p:nvPicPr>
            <p:cNvPr id="97" name="Graphic 8">
              <a:extLst>
                <a:ext uri="{FF2B5EF4-FFF2-40B4-BE49-F238E27FC236}">
                  <a16:creationId xmlns:a16="http://schemas.microsoft.com/office/drawing/2014/main" id="{3605FC07-D363-0043-AB5B-21C46655A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45"/>
                </a:ext>
              </a:extLst>
            </a:blip>
            <a:stretch>
              <a:fillRect/>
            </a:stretch>
          </p:blipFill>
          <p:spPr>
            <a:xfrm>
              <a:off x="5429763" y="2630479"/>
              <a:ext cx="762000" cy="762000"/>
            </a:xfrm>
            <a:prstGeom prst="rect">
              <a:avLst/>
            </a:prstGeom>
          </p:spPr>
        </p:pic>
        <p:sp>
          <p:nvSpPr>
            <p:cNvPr id="98" name="TextBox 9">
              <a:extLst>
                <a:ext uri="{FF2B5EF4-FFF2-40B4-BE49-F238E27FC236}">
                  <a16:creationId xmlns:a16="http://schemas.microsoft.com/office/drawing/2014/main" id="{A1C90D96-0151-4E45-A414-28B2697BA86D}"/>
                </a:ext>
              </a:extLst>
            </p:cNvPr>
            <p:cNvSpPr txBox="1"/>
            <p:nvPr/>
          </p:nvSpPr>
          <p:spPr>
            <a:xfrm>
              <a:off x="5044880" y="3383393"/>
              <a:ext cx="15317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</a:t>
              </a:r>
              <a:r>
                <a:rPr lang="en-US" sz="1200" dirty="0" err="1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loT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Core</a:t>
              </a:r>
            </a:p>
          </p:txBody>
        </p:sp>
      </p:grpSp>
      <p:cxnSp>
        <p:nvCxnSpPr>
          <p:cNvPr id="100" name="カギ線コネクタ 99"/>
          <p:cNvCxnSpPr>
            <a:stCxn id="85" idx="0"/>
            <a:endCxn id="97" idx="0"/>
          </p:cNvCxnSpPr>
          <p:nvPr/>
        </p:nvCxnSpPr>
        <p:spPr>
          <a:xfrm rot="16200000" flipH="1">
            <a:off x="3811036" y="1468239"/>
            <a:ext cx="1808368" cy="3065731"/>
          </a:xfrm>
          <a:prstGeom prst="bentConnector3">
            <a:avLst>
              <a:gd name="adj1" fmla="val -12641"/>
            </a:avLst>
          </a:prstGeom>
          <a:ln>
            <a:solidFill>
              <a:schemeClr val="bg1"/>
            </a:solidFill>
            <a:prstDash val="sysDash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乗算 102"/>
          <p:cNvSpPr/>
          <p:nvPr/>
        </p:nvSpPr>
        <p:spPr>
          <a:xfrm>
            <a:off x="1432780" y="1824568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乗算 104"/>
          <p:cNvSpPr/>
          <p:nvPr/>
        </p:nvSpPr>
        <p:spPr>
          <a:xfrm>
            <a:off x="1439751" y="2598025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8" name="カギ線コネクタ 107"/>
          <p:cNvCxnSpPr>
            <a:stCxn id="157" idx="0"/>
            <a:endCxn id="120" idx="0"/>
          </p:cNvCxnSpPr>
          <p:nvPr/>
        </p:nvCxnSpPr>
        <p:spPr>
          <a:xfrm rot="16200000" flipV="1">
            <a:off x="3816077" y="-505023"/>
            <a:ext cx="1105829" cy="5395315"/>
          </a:xfrm>
          <a:prstGeom prst="bentConnector3">
            <a:avLst>
              <a:gd name="adj1" fmla="val 110442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1558330" y="1862213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1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stop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11" name="カギ線コネクタ 110"/>
          <p:cNvCxnSpPr>
            <a:stCxn id="157" idx="0"/>
            <a:endCxn id="162" idx="3"/>
          </p:cNvCxnSpPr>
          <p:nvPr/>
        </p:nvCxnSpPr>
        <p:spPr>
          <a:xfrm rot="16200000" flipV="1">
            <a:off x="4384432" y="63333"/>
            <a:ext cx="207228" cy="5157204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テキスト ボックス 111"/>
          <p:cNvSpPr txBox="1"/>
          <p:nvPr/>
        </p:nvSpPr>
        <p:spPr>
          <a:xfrm>
            <a:off x="1410695" y="2532784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1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stop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505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grpSp>
        <p:nvGrpSpPr>
          <p:cNvPr id="125" name="グループ化 124"/>
          <p:cNvGrpSpPr/>
          <p:nvPr/>
        </p:nvGrpSpPr>
        <p:grpSpPr>
          <a:xfrm>
            <a:off x="5482203" y="3905288"/>
            <a:ext cx="1531765" cy="1029913"/>
            <a:chOff x="5044880" y="2630479"/>
            <a:chExt cx="1531765" cy="1029913"/>
          </a:xfrm>
        </p:grpSpPr>
        <p:pic>
          <p:nvPicPr>
            <p:cNvPr id="122" name="Graphic 8">
              <a:extLst>
                <a:ext uri="{FF2B5EF4-FFF2-40B4-BE49-F238E27FC236}">
                  <a16:creationId xmlns:a16="http://schemas.microsoft.com/office/drawing/2014/main" id="{3605FC07-D363-0043-AB5B-21C46655A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35"/>
                </a:ext>
              </a:extLst>
            </a:blip>
            <a:stretch>
              <a:fillRect/>
            </a:stretch>
          </p:blipFill>
          <p:spPr>
            <a:xfrm>
              <a:off x="5429763" y="2630479"/>
              <a:ext cx="762000" cy="762000"/>
            </a:xfrm>
            <a:prstGeom prst="rect">
              <a:avLst/>
            </a:prstGeom>
          </p:spPr>
        </p:pic>
        <p:sp>
          <p:nvSpPr>
            <p:cNvPr id="123" name="TextBox 9">
              <a:extLst>
                <a:ext uri="{FF2B5EF4-FFF2-40B4-BE49-F238E27FC236}">
                  <a16:creationId xmlns:a16="http://schemas.microsoft.com/office/drawing/2014/main" id="{A1C90D96-0151-4E45-A414-28B2697BA86D}"/>
                </a:ext>
              </a:extLst>
            </p:cNvPr>
            <p:cNvSpPr txBox="1"/>
            <p:nvPr/>
          </p:nvSpPr>
          <p:spPr>
            <a:xfrm>
              <a:off x="5044880" y="3383393"/>
              <a:ext cx="15317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</a:t>
              </a:r>
              <a:r>
                <a:rPr lang="en-US" sz="1200" dirty="0" err="1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loT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Core</a:t>
              </a:r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1040454" y="1639720"/>
            <a:ext cx="1274445" cy="664463"/>
            <a:chOff x="3535358" y="3128939"/>
            <a:chExt cx="1274445" cy="664463"/>
          </a:xfrm>
        </p:grpSpPr>
        <p:pic>
          <p:nvPicPr>
            <p:cNvPr id="12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24" name="テキスト ボックス 123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8783303" y="2355335"/>
            <a:ext cx="1177290" cy="672644"/>
            <a:chOff x="1014300" y="2994977"/>
            <a:chExt cx="1177290" cy="672644"/>
          </a:xfrm>
        </p:grpSpPr>
        <p:pic>
          <p:nvPicPr>
            <p:cNvPr id="59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60" name="テキスト ボックス 59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8734098" y="1564522"/>
            <a:ext cx="1274445" cy="664463"/>
            <a:chOff x="3535358" y="3128939"/>
            <a:chExt cx="1274445" cy="664463"/>
          </a:xfrm>
        </p:grpSpPr>
        <p:pic>
          <p:nvPicPr>
            <p:cNvPr id="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63" name="テキスト ボックス 62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Graphic 20">
            <a:extLst>
              <a:ext uri="{FF2B5EF4-FFF2-40B4-BE49-F238E27FC236}">
                <a16:creationId xmlns:a16="http://schemas.microsoft.com/office/drawing/2014/main" id="{F78ACF77-52CA-3E4A-8590-D2E98A24CC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97394" y="265252"/>
            <a:ext cx="325282" cy="339309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DA5EE7E0-D06C-3947-B6BB-87CF9A347FD5}"/>
              </a:ext>
            </a:extLst>
          </p:cNvPr>
          <p:cNvSpPr/>
          <p:nvPr/>
        </p:nvSpPr>
        <p:spPr>
          <a:xfrm>
            <a:off x="4407518" y="265252"/>
            <a:ext cx="3604193" cy="1717846"/>
          </a:xfrm>
          <a:prstGeom prst="rect">
            <a:avLst/>
          </a:prstGeom>
          <a:noFill/>
          <a:ln w="12700">
            <a:solidFill>
              <a:srgbClr val="3D84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IoT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Greengrass</a:t>
            </a:r>
            <a:endParaRPr lang="en-US" sz="1200" dirty="0">
              <a:ln w="0"/>
              <a:solidFill>
                <a:srgbClr val="65A83A"/>
              </a:solidFill>
              <a:latin typeface="Amazon Ember" panose="020B0603020204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533733" y="968702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Components</a:t>
            </a:r>
          </a:p>
          <a:p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com.example.Subscriber</a:t>
            </a:r>
            <a:endParaRPr kumimoji="1" lang="en-US" altLang="ja-JP" sz="800" dirty="0" smtClean="0">
              <a:solidFill>
                <a:schemeClr val="accent6">
                  <a:lumMod val="60000"/>
                  <a:lumOff val="40000"/>
                </a:schemeClr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com.example.Publisher</a:t>
            </a:r>
            <a:endParaRPr kumimoji="1" lang="en-US" altLang="ja-JP" sz="800" dirty="0" smtClean="0">
              <a:solidFill>
                <a:schemeClr val="accent6">
                  <a:lumMod val="60000"/>
                  <a:lumOff val="40000"/>
                </a:schemeClr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com.example.IoTPublisher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20161" y="979218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staging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production</a:t>
            </a:r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accent6">
                  <a:lumMod val="60000"/>
                  <a:lumOff val="40000"/>
                </a:schemeClr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76" name="グループ化 75"/>
          <p:cNvGrpSpPr/>
          <p:nvPr/>
        </p:nvGrpSpPr>
        <p:grpSpPr>
          <a:xfrm>
            <a:off x="1089659" y="5581409"/>
            <a:ext cx="1177290" cy="672644"/>
            <a:chOff x="1014300" y="2994977"/>
            <a:chExt cx="1177290" cy="672644"/>
          </a:xfrm>
        </p:grpSpPr>
        <p:pic>
          <p:nvPicPr>
            <p:cNvPr id="77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78" name="テキスト ボックス 77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1040454" y="4790596"/>
            <a:ext cx="1274445" cy="664463"/>
            <a:chOff x="3535358" y="3128939"/>
            <a:chExt cx="1274445" cy="664463"/>
          </a:xfrm>
        </p:grpSpPr>
        <p:pic>
          <p:nvPicPr>
            <p:cNvPr id="8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81" name="テキスト ボックス 80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8707102" y="5626457"/>
            <a:ext cx="1177290" cy="672644"/>
            <a:chOff x="1014300" y="2994977"/>
            <a:chExt cx="1177290" cy="672644"/>
          </a:xfrm>
        </p:grpSpPr>
        <p:pic>
          <p:nvPicPr>
            <p:cNvPr id="84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86" name="テキスト ボックス 85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8657897" y="4835644"/>
            <a:ext cx="1274445" cy="664463"/>
            <a:chOff x="3535358" y="3128939"/>
            <a:chExt cx="1274445" cy="664463"/>
          </a:xfrm>
        </p:grpSpPr>
        <p:pic>
          <p:nvPicPr>
            <p:cNvPr id="91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92" name="テキスト ボックス 91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4763967" y="5229671"/>
            <a:ext cx="2979011" cy="1233011"/>
            <a:chOff x="4860617" y="2646954"/>
            <a:chExt cx="2979011" cy="1233011"/>
          </a:xfrm>
        </p:grpSpPr>
        <p:pic>
          <p:nvPicPr>
            <p:cNvPr id="102" name="Graphic 17">
              <a:extLst>
                <a:ext uri="{FF2B5EF4-FFF2-40B4-BE49-F238E27FC236}">
                  <a16:creationId xmlns:a16="http://schemas.microsoft.com/office/drawing/2014/main" id="{6C4EE34E-BE9A-F341-B49A-4EEC32591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0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4860617" y="2647435"/>
              <a:ext cx="330200" cy="330200"/>
            </a:xfrm>
            <a:prstGeom prst="rect">
              <a:avLst/>
            </a:prstGeom>
          </p:spPr>
        </p:pic>
        <p:pic>
          <p:nvPicPr>
            <p:cNvPr id="104" name="Graphic 30">
              <a:extLst>
                <a:ext uri="{FF2B5EF4-FFF2-40B4-BE49-F238E27FC236}">
                  <a16:creationId xmlns:a16="http://schemas.microsoft.com/office/drawing/2014/main" id="{97ED154A-DC93-654F-B0DF-4AE550169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1">
              <a:extLs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5303200" y="3027979"/>
              <a:ext cx="457200" cy="457200"/>
            </a:xfrm>
            <a:prstGeom prst="rect">
              <a:avLst/>
            </a:prstGeom>
          </p:spPr>
        </p:pic>
        <p:sp>
          <p:nvSpPr>
            <p:cNvPr id="106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4866004" y="2646954"/>
              <a:ext cx="2973624" cy="1233011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altLang="ja-JP" sz="1200" dirty="0" err="1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Anazon</a:t>
              </a:r>
              <a:r>
                <a:rPr lang="en-US" altLang="ja-JP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Elastic Container Registry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7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43170" y="5845369"/>
            <a:ext cx="457200" cy="457200"/>
          </a:xfrm>
          <a:prstGeom prst="rect">
            <a:avLst/>
          </a:prstGeom>
        </p:spPr>
      </p:pic>
      <p:sp>
        <p:nvSpPr>
          <p:cNvPr id="110" name="正方形/長方形 109"/>
          <p:cNvSpPr/>
          <p:nvPr/>
        </p:nvSpPr>
        <p:spPr>
          <a:xfrm>
            <a:off x="5206550" y="5610696"/>
            <a:ext cx="2153100" cy="801078"/>
          </a:xfrm>
          <a:prstGeom prst="rect">
            <a:avLst/>
          </a:prstGeom>
          <a:noFill/>
          <a:ln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2" name="グループ化 81"/>
          <p:cNvGrpSpPr/>
          <p:nvPr/>
        </p:nvGrpSpPr>
        <p:grpSpPr>
          <a:xfrm>
            <a:off x="2522945" y="2096920"/>
            <a:ext cx="1318821" cy="564922"/>
            <a:chOff x="2790263" y="2991330"/>
            <a:chExt cx="1318821" cy="564922"/>
          </a:xfrm>
        </p:grpSpPr>
        <p:pic>
          <p:nvPicPr>
            <p:cNvPr id="85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88" name="テキスト ボックス 87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89" name="テキスト ボックス 88"/>
          <p:cNvSpPr txBox="1"/>
          <p:nvPr/>
        </p:nvSpPr>
        <p:spPr>
          <a:xfrm>
            <a:off x="4867467" y="2118814"/>
            <a:ext cx="2272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1.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create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component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90" name="カギ線コネクタ 89"/>
          <p:cNvCxnSpPr>
            <a:stCxn id="157" idx="0"/>
            <a:endCxn id="66" idx="2"/>
          </p:cNvCxnSpPr>
          <p:nvPr/>
        </p:nvCxnSpPr>
        <p:spPr>
          <a:xfrm rot="16200000" flipV="1">
            <a:off x="5618988" y="1297888"/>
            <a:ext cx="1083643" cy="1811679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5" name="グループ化 94"/>
          <p:cNvGrpSpPr/>
          <p:nvPr/>
        </p:nvGrpSpPr>
        <p:grpSpPr>
          <a:xfrm>
            <a:off x="10216589" y="2095056"/>
            <a:ext cx="1318821" cy="570637"/>
            <a:chOff x="2790263" y="2985615"/>
            <a:chExt cx="1318821" cy="570637"/>
          </a:xfrm>
        </p:grpSpPr>
        <p:pic>
          <p:nvPicPr>
            <p:cNvPr id="96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85615"/>
              <a:ext cx="457200" cy="457200"/>
            </a:xfrm>
            <a:prstGeom prst="rect">
              <a:avLst/>
            </a:prstGeom>
          </p:spPr>
        </p:pic>
        <p:sp>
          <p:nvSpPr>
            <p:cNvPr id="97" name="テキスト ボックス 96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98" name="カギ線コネクタ 97"/>
          <p:cNvCxnSpPr>
            <a:endCxn id="67" idx="2"/>
          </p:cNvCxnSpPr>
          <p:nvPr/>
        </p:nvCxnSpPr>
        <p:spPr>
          <a:xfrm rot="5400000" flipH="1" flipV="1">
            <a:off x="6568639" y="2170432"/>
            <a:ext cx="1070768" cy="74748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テキスト ボックス 99"/>
          <p:cNvSpPr txBox="1"/>
          <p:nvPr/>
        </p:nvSpPr>
        <p:spPr>
          <a:xfrm>
            <a:off x="6022656" y="1682939"/>
            <a:ext cx="2272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2.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create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3" name="カギ線コネクタ 102"/>
          <p:cNvCxnSpPr>
            <a:stCxn id="67" idx="3"/>
            <a:endCxn id="40" idx="1"/>
          </p:cNvCxnSpPr>
          <p:nvPr/>
        </p:nvCxnSpPr>
        <p:spPr>
          <a:xfrm flipV="1">
            <a:off x="7862632" y="1226302"/>
            <a:ext cx="689984" cy="99518"/>
          </a:xfrm>
          <a:prstGeom prst="bentConnector3">
            <a:avLst>
              <a:gd name="adj1" fmla="val 50000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7634167" y="1255933"/>
            <a:ext cx="1117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3.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push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pPr algn="ctr"/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8" name="カギ線コネクタ 107"/>
          <p:cNvCxnSpPr>
            <a:stCxn id="66" idx="0"/>
            <a:endCxn id="40" idx="0"/>
          </p:cNvCxnSpPr>
          <p:nvPr/>
        </p:nvCxnSpPr>
        <p:spPr>
          <a:xfrm rot="16200000" flipH="1">
            <a:off x="6956398" y="-732728"/>
            <a:ext cx="72365" cy="3475224"/>
          </a:xfrm>
          <a:prstGeom prst="bentConnector3">
            <a:avLst>
              <a:gd name="adj1" fmla="val -78975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6237970" y="681185"/>
            <a:ext cx="1117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4.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refer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recipe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11" name="カギ線コネクタ 110"/>
          <p:cNvCxnSpPr>
            <a:stCxn id="107" idx="3"/>
            <a:endCxn id="96" idx="1"/>
          </p:cNvCxnSpPr>
          <p:nvPr/>
        </p:nvCxnSpPr>
        <p:spPr>
          <a:xfrm flipV="1">
            <a:off x="6200370" y="2323656"/>
            <a:ext cx="4447029" cy="3750313"/>
          </a:xfrm>
          <a:prstGeom prst="bentConnector3">
            <a:avLst>
              <a:gd name="adj1" fmla="val 41575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テキスト ボックス 111"/>
          <p:cNvSpPr txBox="1"/>
          <p:nvPr/>
        </p:nvSpPr>
        <p:spPr>
          <a:xfrm>
            <a:off x="6633251" y="5822377"/>
            <a:ext cx="1117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5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err="1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docker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run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3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6006775" y="2603561"/>
            <a:ext cx="457200" cy="457200"/>
          </a:xfrm>
          <a:prstGeom prst="rect">
            <a:avLst/>
          </a:prstGeom>
        </p:spPr>
      </p:pic>
      <p:cxnSp>
        <p:nvCxnSpPr>
          <p:cNvPr id="94" name="カギ線コネクタ 93"/>
          <p:cNvCxnSpPr/>
          <p:nvPr/>
        </p:nvCxnSpPr>
        <p:spPr>
          <a:xfrm rot="16200000" flipH="1">
            <a:off x="3811036" y="1468239"/>
            <a:ext cx="1808368" cy="3065731"/>
          </a:xfrm>
          <a:prstGeom prst="bentConnector3">
            <a:avLst>
              <a:gd name="adj1" fmla="val -12641"/>
            </a:avLst>
          </a:prstGeom>
          <a:ln>
            <a:solidFill>
              <a:schemeClr val="bg1"/>
            </a:solidFill>
            <a:prstDash val="sysDash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カギ線コネクタ 112"/>
          <p:cNvCxnSpPr>
            <a:stCxn id="96" idx="0"/>
            <a:endCxn id="122" idx="0"/>
          </p:cNvCxnSpPr>
          <p:nvPr/>
        </p:nvCxnSpPr>
        <p:spPr>
          <a:xfrm rot="16200000" flipH="1" flipV="1">
            <a:off x="7656927" y="686215"/>
            <a:ext cx="1810232" cy="4627913"/>
          </a:xfrm>
          <a:prstGeom prst="bentConnector3">
            <a:avLst>
              <a:gd name="adj1" fmla="val -12628"/>
            </a:avLst>
          </a:prstGeom>
          <a:ln>
            <a:solidFill>
              <a:schemeClr val="bg1"/>
            </a:solidFill>
            <a:prstDash val="sysDash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乗算 1"/>
          <p:cNvSpPr/>
          <p:nvPr/>
        </p:nvSpPr>
        <p:spPr>
          <a:xfrm>
            <a:off x="9132891" y="1810478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乗算 113"/>
          <p:cNvSpPr/>
          <p:nvPr/>
        </p:nvSpPr>
        <p:spPr>
          <a:xfrm>
            <a:off x="9139862" y="2583935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乗算 114"/>
          <p:cNvSpPr/>
          <p:nvPr/>
        </p:nvSpPr>
        <p:spPr>
          <a:xfrm>
            <a:off x="1432780" y="1824568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乗算 115"/>
          <p:cNvSpPr/>
          <p:nvPr/>
        </p:nvSpPr>
        <p:spPr>
          <a:xfrm>
            <a:off x="1439751" y="2598025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435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grpSp>
        <p:nvGrpSpPr>
          <p:cNvPr id="125" name="グループ化 124"/>
          <p:cNvGrpSpPr/>
          <p:nvPr/>
        </p:nvGrpSpPr>
        <p:grpSpPr>
          <a:xfrm>
            <a:off x="5482203" y="3905288"/>
            <a:ext cx="1531765" cy="1029913"/>
            <a:chOff x="5044880" y="2630479"/>
            <a:chExt cx="1531765" cy="1029913"/>
          </a:xfrm>
        </p:grpSpPr>
        <p:pic>
          <p:nvPicPr>
            <p:cNvPr id="122" name="Graphic 8">
              <a:extLst>
                <a:ext uri="{FF2B5EF4-FFF2-40B4-BE49-F238E27FC236}">
                  <a16:creationId xmlns:a16="http://schemas.microsoft.com/office/drawing/2014/main" id="{3605FC07-D363-0043-AB5B-21C46655A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35"/>
                </a:ext>
              </a:extLst>
            </a:blip>
            <a:stretch>
              <a:fillRect/>
            </a:stretch>
          </p:blipFill>
          <p:spPr>
            <a:xfrm>
              <a:off x="5429763" y="2630479"/>
              <a:ext cx="762000" cy="762000"/>
            </a:xfrm>
            <a:prstGeom prst="rect">
              <a:avLst/>
            </a:prstGeom>
          </p:spPr>
        </p:pic>
        <p:sp>
          <p:nvSpPr>
            <p:cNvPr id="123" name="TextBox 9">
              <a:extLst>
                <a:ext uri="{FF2B5EF4-FFF2-40B4-BE49-F238E27FC236}">
                  <a16:creationId xmlns:a16="http://schemas.microsoft.com/office/drawing/2014/main" id="{A1C90D96-0151-4E45-A414-28B2697BA86D}"/>
                </a:ext>
              </a:extLst>
            </p:cNvPr>
            <p:cNvSpPr txBox="1"/>
            <p:nvPr/>
          </p:nvSpPr>
          <p:spPr>
            <a:xfrm>
              <a:off x="5044880" y="3383393"/>
              <a:ext cx="15317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</a:t>
              </a:r>
              <a:r>
                <a:rPr lang="en-US" sz="1200" dirty="0" err="1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loT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Core</a:t>
              </a:r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1040454" y="1639720"/>
            <a:ext cx="1274445" cy="664463"/>
            <a:chOff x="3535358" y="3128939"/>
            <a:chExt cx="1274445" cy="664463"/>
          </a:xfrm>
        </p:grpSpPr>
        <p:pic>
          <p:nvPicPr>
            <p:cNvPr id="12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24" name="テキスト ボックス 123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8783303" y="2355335"/>
            <a:ext cx="1177290" cy="672644"/>
            <a:chOff x="1014300" y="2994977"/>
            <a:chExt cx="1177290" cy="672644"/>
          </a:xfrm>
        </p:grpSpPr>
        <p:pic>
          <p:nvPicPr>
            <p:cNvPr id="59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60" name="テキスト ボックス 59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8734098" y="1564522"/>
            <a:ext cx="1274445" cy="664463"/>
            <a:chOff x="3535358" y="3128939"/>
            <a:chExt cx="1274445" cy="664463"/>
          </a:xfrm>
        </p:grpSpPr>
        <p:pic>
          <p:nvPicPr>
            <p:cNvPr id="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63" name="テキスト ボックス 62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Graphic 20">
            <a:extLst>
              <a:ext uri="{FF2B5EF4-FFF2-40B4-BE49-F238E27FC236}">
                <a16:creationId xmlns:a16="http://schemas.microsoft.com/office/drawing/2014/main" id="{F78ACF77-52CA-3E4A-8590-D2E98A24CC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97394" y="265252"/>
            <a:ext cx="325282" cy="339309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DA5EE7E0-D06C-3947-B6BB-87CF9A347FD5}"/>
              </a:ext>
            </a:extLst>
          </p:cNvPr>
          <p:cNvSpPr/>
          <p:nvPr/>
        </p:nvSpPr>
        <p:spPr>
          <a:xfrm>
            <a:off x="4407518" y="265252"/>
            <a:ext cx="3604193" cy="1717846"/>
          </a:xfrm>
          <a:prstGeom prst="rect">
            <a:avLst/>
          </a:prstGeom>
          <a:noFill/>
          <a:ln w="12700">
            <a:solidFill>
              <a:srgbClr val="3D84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IoT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Greengrass</a:t>
            </a:r>
            <a:endParaRPr lang="en-US" sz="1200" dirty="0">
              <a:ln w="0"/>
              <a:solidFill>
                <a:srgbClr val="65A83A"/>
              </a:solidFill>
              <a:latin typeface="Amazon Ember" panose="020B0603020204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533733" y="968702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Components</a:t>
            </a: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com.example.Subscriber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com.example.Publisher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com.example.IoTPublisher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20161" y="979218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staging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production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76" name="グループ化 75"/>
          <p:cNvGrpSpPr/>
          <p:nvPr/>
        </p:nvGrpSpPr>
        <p:grpSpPr>
          <a:xfrm>
            <a:off x="1089659" y="5581409"/>
            <a:ext cx="1177290" cy="672644"/>
            <a:chOff x="1014300" y="2994977"/>
            <a:chExt cx="1177290" cy="672644"/>
          </a:xfrm>
        </p:grpSpPr>
        <p:pic>
          <p:nvPicPr>
            <p:cNvPr id="77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78" name="テキスト ボックス 77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1040454" y="4790596"/>
            <a:ext cx="1274445" cy="664463"/>
            <a:chOff x="3535358" y="3128939"/>
            <a:chExt cx="1274445" cy="664463"/>
          </a:xfrm>
        </p:grpSpPr>
        <p:pic>
          <p:nvPicPr>
            <p:cNvPr id="8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81" name="テキスト ボックス 80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8707102" y="5626457"/>
            <a:ext cx="1177290" cy="672644"/>
            <a:chOff x="1014300" y="2994977"/>
            <a:chExt cx="1177290" cy="672644"/>
          </a:xfrm>
        </p:grpSpPr>
        <p:pic>
          <p:nvPicPr>
            <p:cNvPr id="84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86" name="テキスト ボックス 85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8657897" y="4835644"/>
            <a:ext cx="1274445" cy="664463"/>
            <a:chOff x="3535358" y="3128939"/>
            <a:chExt cx="1274445" cy="664463"/>
          </a:xfrm>
        </p:grpSpPr>
        <p:pic>
          <p:nvPicPr>
            <p:cNvPr id="91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92" name="テキスト ボックス 91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4763967" y="5229671"/>
            <a:ext cx="2979011" cy="1233011"/>
            <a:chOff x="4860617" y="2646954"/>
            <a:chExt cx="2979011" cy="1233011"/>
          </a:xfrm>
        </p:grpSpPr>
        <p:pic>
          <p:nvPicPr>
            <p:cNvPr id="102" name="Graphic 17">
              <a:extLst>
                <a:ext uri="{FF2B5EF4-FFF2-40B4-BE49-F238E27FC236}">
                  <a16:creationId xmlns:a16="http://schemas.microsoft.com/office/drawing/2014/main" id="{6C4EE34E-BE9A-F341-B49A-4EEC32591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0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4860617" y="2647435"/>
              <a:ext cx="330200" cy="330200"/>
            </a:xfrm>
            <a:prstGeom prst="rect">
              <a:avLst/>
            </a:prstGeom>
          </p:spPr>
        </p:pic>
        <p:pic>
          <p:nvPicPr>
            <p:cNvPr id="104" name="Graphic 30">
              <a:extLst>
                <a:ext uri="{FF2B5EF4-FFF2-40B4-BE49-F238E27FC236}">
                  <a16:creationId xmlns:a16="http://schemas.microsoft.com/office/drawing/2014/main" id="{97ED154A-DC93-654F-B0DF-4AE550169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1">
              <a:extLs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5303200" y="3027979"/>
              <a:ext cx="457200" cy="457200"/>
            </a:xfrm>
            <a:prstGeom prst="rect">
              <a:avLst/>
            </a:prstGeom>
          </p:spPr>
        </p:pic>
        <p:sp>
          <p:nvSpPr>
            <p:cNvPr id="106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4866004" y="2646954"/>
              <a:ext cx="2973624" cy="1233011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altLang="ja-JP" sz="1200" dirty="0" err="1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Anazon</a:t>
              </a:r>
              <a:r>
                <a:rPr lang="en-US" altLang="ja-JP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Elastic Container Registry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7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43170" y="5845369"/>
            <a:ext cx="457200" cy="457200"/>
          </a:xfrm>
          <a:prstGeom prst="rect">
            <a:avLst/>
          </a:prstGeom>
        </p:spPr>
      </p:pic>
      <p:sp>
        <p:nvSpPr>
          <p:cNvPr id="110" name="正方形/長方形 109"/>
          <p:cNvSpPr/>
          <p:nvPr/>
        </p:nvSpPr>
        <p:spPr>
          <a:xfrm>
            <a:off x="5206550" y="5610696"/>
            <a:ext cx="2153100" cy="801078"/>
          </a:xfrm>
          <a:prstGeom prst="rect">
            <a:avLst/>
          </a:prstGeom>
          <a:noFill/>
          <a:ln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2" name="グループ化 81"/>
          <p:cNvGrpSpPr/>
          <p:nvPr/>
        </p:nvGrpSpPr>
        <p:grpSpPr>
          <a:xfrm>
            <a:off x="2522945" y="2096920"/>
            <a:ext cx="1318821" cy="564922"/>
            <a:chOff x="2790263" y="2991330"/>
            <a:chExt cx="1318821" cy="564922"/>
          </a:xfrm>
        </p:grpSpPr>
        <p:pic>
          <p:nvPicPr>
            <p:cNvPr id="85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88" name="テキスト ボックス 87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10216589" y="2095056"/>
            <a:ext cx="1318821" cy="570637"/>
            <a:chOff x="2790263" y="2985615"/>
            <a:chExt cx="1318821" cy="570637"/>
          </a:xfrm>
        </p:grpSpPr>
        <p:pic>
          <p:nvPicPr>
            <p:cNvPr id="96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85615"/>
              <a:ext cx="457200" cy="457200"/>
            </a:xfrm>
            <a:prstGeom prst="rect">
              <a:avLst/>
            </a:prstGeom>
          </p:spPr>
        </p:pic>
        <p:sp>
          <p:nvSpPr>
            <p:cNvPr id="97" name="テキスト ボックス 96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93" name="カギ線コネクタ 92"/>
          <p:cNvCxnSpPr/>
          <p:nvPr/>
        </p:nvCxnSpPr>
        <p:spPr>
          <a:xfrm rot="5400000" flipH="1" flipV="1">
            <a:off x="7075282" y="2525583"/>
            <a:ext cx="211333" cy="228600"/>
          </a:xfrm>
          <a:prstGeom prst="bentConnector3">
            <a:avLst>
              <a:gd name="adj1" fmla="val 208171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6518009" y="1960750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1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docker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build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4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7162921" y="2533097"/>
            <a:ext cx="293151" cy="293151"/>
          </a:xfrm>
          <a:prstGeom prst="rect">
            <a:avLst/>
          </a:prstGeom>
        </p:spPr>
      </p:pic>
      <p:pic>
        <p:nvPicPr>
          <p:cNvPr id="115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6376439" y="5845369"/>
            <a:ext cx="457200" cy="457200"/>
          </a:xfrm>
          <a:prstGeom prst="rect">
            <a:avLst/>
          </a:prstGeom>
        </p:spPr>
      </p:pic>
      <p:cxnSp>
        <p:nvCxnSpPr>
          <p:cNvPr id="116" name="カギ線コネクタ 115"/>
          <p:cNvCxnSpPr>
            <a:stCxn id="157" idx="3"/>
            <a:endCxn id="115" idx="0"/>
          </p:cNvCxnSpPr>
          <p:nvPr/>
        </p:nvCxnSpPr>
        <p:spPr>
          <a:xfrm flipH="1">
            <a:off x="6605039" y="2974149"/>
            <a:ext cx="690209" cy="2871220"/>
          </a:xfrm>
          <a:prstGeom prst="bentConnector4">
            <a:avLst>
              <a:gd name="adj1" fmla="val -92921"/>
              <a:gd name="adj2" fmla="val 71895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/>
          <p:cNvSpPr txBox="1"/>
          <p:nvPr/>
        </p:nvSpPr>
        <p:spPr>
          <a:xfrm>
            <a:off x="6532256" y="4748438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2.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docker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push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" name="乗算 88"/>
          <p:cNvSpPr/>
          <p:nvPr/>
        </p:nvSpPr>
        <p:spPr>
          <a:xfrm>
            <a:off x="9132891" y="1810478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乗算 89"/>
          <p:cNvSpPr/>
          <p:nvPr/>
        </p:nvSpPr>
        <p:spPr>
          <a:xfrm>
            <a:off x="9139862" y="2583935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乗算 93"/>
          <p:cNvSpPr/>
          <p:nvPr/>
        </p:nvSpPr>
        <p:spPr>
          <a:xfrm>
            <a:off x="1432780" y="1824568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乗算 97"/>
          <p:cNvSpPr/>
          <p:nvPr/>
        </p:nvSpPr>
        <p:spPr>
          <a:xfrm>
            <a:off x="1439751" y="2598025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710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grpSp>
        <p:nvGrpSpPr>
          <p:cNvPr id="125" name="グループ化 124"/>
          <p:cNvGrpSpPr/>
          <p:nvPr/>
        </p:nvGrpSpPr>
        <p:grpSpPr>
          <a:xfrm>
            <a:off x="5482203" y="3905288"/>
            <a:ext cx="1531765" cy="1029913"/>
            <a:chOff x="5044880" y="2630479"/>
            <a:chExt cx="1531765" cy="1029913"/>
          </a:xfrm>
        </p:grpSpPr>
        <p:pic>
          <p:nvPicPr>
            <p:cNvPr id="122" name="Graphic 8">
              <a:extLst>
                <a:ext uri="{FF2B5EF4-FFF2-40B4-BE49-F238E27FC236}">
                  <a16:creationId xmlns:a16="http://schemas.microsoft.com/office/drawing/2014/main" id="{3605FC07-D363-0043-AB5B-21C46655A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35"/>
                </a:ext>
              </a:extLst>
            </a:blip>
            <a:stretch>
              <a:fillRect/>
            </a:stretch>
          </p:blipFill>
          <p:spPr>
            <a:xfrm>
              <a:off x="5429763" y="2630479"/>
              <a:ext cx="762000" cy="762000"/>
            </a:xfrm>
            <a:prstGeom prst="rect">
              <a:avLst/>
            </a:prstGeom>
          </p:spPr>
        </p:pic>
        <p:sp>
          <p:nvSpPr>
            <p:cNvPr id="123" name="TextBox 9">
              <a:extLst>
                <a:ext uri="{FF2B5EF4-FFF2-40B4-BE49-F238E27FC236}">
                  <a16:creationId xmlns:a16="http://schemas.microsoft.com/office/drawing/2014/main" id="{A1C90D96-0151-4E45-A414-28B2697BA86D}"/>
                </a:ext>
              </a:extLst>
            </p:cNvPr>
            <p:cNvSpPr txBox="1"/>
            <p:nvPr/>
          </p:nvSpPr>
          <p:spPr>
            <a:xfrm>
              <a:off x="5044880" y="3383393"/>
              <a:ext cx="15317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</a:t>
              </a:r>
              <a:r>
                <a:rPr lang="en-US" sz="1200" dirty="0" err="1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loT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Core</a:t>
              </a:r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1040454" y="1639720"/>
            <a:ext cx="1274445" cy="664463"/>
            <a:chOff x="3535358" y="3128939"/>
            <a:chExt cx="1274445" cy="664463"/>
          </a:xfrm>
        </p:grpSpPr>
        <p:pic>
          <p:nvPicPr>
            <p:cNvPr id="12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24" name="テキスト ボックス 123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8783303" y="2355335"/>
            <a:ext cx="1177290" cy="672644"/>
            <a:chOff x="1014300" y="2994977"/>
            <a:chExt cx="1177290" cy="672644"/>
          </a:xfrm>
        </p:grpSpPr>
        <p:pic>
          <p:nvPicPr>
            <p:cNvPr id="59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60" name="テキスト ボックス 59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8734098" y="1564522"/>
            <a:ext cx="1274445" cy="664463"/>
            <a:chOff x="3535358" y="3128939"/>
            <a:chExt cx="1274445" cy="664463"/>
          </a:xfrm>
        </p:grpSpPr>
        <p:pic>
          <p:nvPicPr>
            <p:cNvPr id="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63" name="テキスト ボックス 62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Graphic 20">
            <a:extLst>
              <a:ext uri="{FF2B5EF4-FFF2-40B4-BE49-F238E27FC236}">
                <a16:creationId xmlns:a16="http://schemas.microsoft.com/office/drawing/2014/main" id="{F78ACF77-52CA-3E4A-8590-D2E98A24CC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97394" y="265252"/>
            <a:ext cx="325282" cy="339309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DA5EE7E0-D06C-3947-B6BB-87CF9A347FD5}"/>
              </a:ext>
            </a:extLst>
          </p:cNvPr>
          <p:cNvSpPr/>
          <p:nvPr/>
        </p:nvSpPr>
        <p:spPr>
          <a:xfrm>
            <a:off x="4407518" y="265252"/>
            <a:ext cx="3604193" cy="1717846"/>
          </a:xfrm>
          <a:prstGeom prst="rect">
            <a:avLst/>
          </a:prstGeom>
          <a:noFill/>
          <a:ln w="12700">
            <a:solidFill>
              <a:srgbClr val="3D84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IoT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Greengrass</a:t>
            </a:r>
            <a:endParaRPr lang="en-US" sz="1200" dirty="0">
              <a:ln w="0"/>
              <a:solidFill>
                <a:srgbClr val="65A83A"/>
              </a:solidFill>
              <a:latin typeface="Amazon Ember" panose="020B0603020204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533733" y="968702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Components</a:t>
            </a: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com.example.Subscriber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com.example.Publisher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com.example.IoTPublisher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20161" y="979218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staging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production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76" name="グループ化 75"/>
          <p:cNvGrpSpPr/>
          <p:nvPr/>
        </p:nvGrpSpPr>
        <p:grpSpPr>
          <a:xfrm>
            <a:off x="1089659" y="5581409"/>
            <a:ext cx="1177290" cy="672644"/>
            <a:chOff x="1014300" y="2994977"/>
            <a:chExt cx="1177290" cy="672644"/>
          </a:xfrm>
        </p:grpSpPr>
        <p:pic>
          <p:nvPicPr>
            <p:cNvPr id="77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78" name="テキスト ボックス 77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1040454" y="4790596"/>
            <a:ext cx="1274445" cy="664463"/>
            <a:chOff x="3535358" y="3128939"/>
            <a:chExt cx="1274445" cy="664463"/>
          </a:xfrm>
        </p:grpSpPr>
        <p:pic>
          <p:nvPicPr>
            <p:cNvPr id="8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81" name="テキスト ボックス 80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8707102" y="5626457"/>
            <a:ext cx="1177290" cy="672644"/>
            <a:chOff x="1014300" y="2994977"/>
            <a:chExt cx="1177290" cy="672644"/>
          </a:xfrm>
        </p:grpSpPr>
        <p:pic>
          <p:nvPicPr>
            <p:cNvPr id="84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86" name="テキスト ボックス 85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8657897" y="4835644"/>
            <a:ext cx="1274445" cy="664463"/>
            <a:chOff x="3535358" y="3128939"/>
            <a:chExt cx="1274445" cy="664463"/>
          </a:xfrm>
        </p:grpSpPr>
        <p:pic>
          <p:nvPicPr>
            <p:cNvPr id="91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92" name="テキスト ボックス 91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4763967" y="5229671"/>
            <a:ext cx="2979011" cy="1233011"/>
            <a:chOff x="4860617" y="2646954"/>
            <a:chExt cx="2979011" cy="1233011"/>
          </a:xfrm>
        </p:grpSpPr>
        <p:pic>
          <p:nvPicPr>
            <p:cNvPr id="102" name="Graphic 17">
              <a:extLst>
                <a:ext uri="{FF2B5EF4-FFF2-40B4-BE49-F238E27FC236}">
                  <a16:creationId xmlns:a16="http://schemas.microsoft.com/office/drawing/2014/main" id="{6C4EE34E-BE9A-F341-B49A-4EEC32591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0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4860617" y="2647435"/>
              <a:ext cx="330200" cy="330200"/>
            </a:xfrm>
            <a:prstGeom prst="rect">
              <a:avLst/>
            </a:prstGeom>
          </p:spPr>
        </p:pic>
        <p:pic>
          <p:nvPicPr>
            <p:cNvPr id="104" name="Graphic 30">
              <a:extLst>
                <a:ext uri="{FF2B5EF4-FFF2-40B4-BE49-F238E27FC236}">
                  <a16:creationId xmlns:a16="http://schemas.microsoft.com/office/drawing/2014/main" id="{97ED154A-DC93-654F-B0DF-4AE550169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1">
              <a:extLs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5303200" y="3027979"/>
              <a:ext cx="457200" cy="457200"/>
            </a:xfrm>
            <a:prstGeom prst="rect">
              <a:avLst/>
            </a:prstGeom>
          </p:spPr>
        </p:pic>
        <p:sp>
          <p:nvSpPr>
            <p:cNvPr id="106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4866004" y="2646954"/>
              <a:ext cx="2973624" cy="1233011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altLang="ja-JP" sz="1200" dirty="0" err="1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Anazon</a:t>
              </a:r>
              <a:r>
                <a:rPr lang="en-US" altLang="ja-JP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Elastic Container Registry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7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43170" y="5845369"/>
            <a:ext cx="457200" cy="457200"/>
          </a:xfrm>
          <a:prstGeom prst="rect">
            <a:avLst/>
          </a:prstGeom>
        </p:spPr>
      </p:pic>
      <p:sp>
        <p:nvSpPr>
          <p:cNvPr id="110" name="正方形/長方形 109"/>
          <p:cNvSpPr/>
          <p:nvPr/>
        </p:nvSpPr>
        <p:spPr>
          <a:xfrm>
            <a:off x="5206550" y="5610696"/>
            <a:ext cx="2153100" cy="801078"/>
          </a:xfrm>
          <a:prstGeom prst="rect">
            <a:avLst/>
          </a:prstGeom>
          <a:noFill/>
          <a:ln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2" name="グループ化 81"/>
          <p:cNvGrpSpPr/>
          <p:nvPr/>
        </p:nvGrpSpPr>
        <p:grpSpPr>
          <a:xfrm>
            <a:off x="2522945" y="2096920"/>
            <a:ext cx="1318821" cy="688032"/>
            <a:chOff x="2790263" y="2991330"/>
            <a:chExt cx="1318821" cy="688032"/>
          </a:xfrm>
        </p:grpSpPr>
        <p:pic>
          <p:nvPicPr>
            <p:cNvPr id="85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88" name="テキスト ボックス 87"/>
            <p:cNvSpPr txBox="1"/>
            <p:nvPr/>
          </p:nvSpPr>
          <p:spPr>
            <a:xfrm>
              <a:off x="2790263" y="3340808"/>
              <a:ext cx="13188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  <a:p>
              <a:pPr algn="ctr"/>
              <a:r>
                <a:rPr kumimoji="1" lang="en-US" altLang="ja-JP" sz="800" b="1" dirty="0" smtClean="0">
                  <a:solidFill>
                    <a:srgbClr val="FFFF00"/>
                  </a:solidFill>
                </a:rPr>
                <a:t>version 1.0.1</a:t>
              </a: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10216589" y="2095056"/>
            <a:ext cx="1318821" cy="570637"/>
            <a:chOff x="2790263" y="2985615"/>
            <a:chExt cx="1318821" cy="570637"/>
          </a:xfrm>
        </p:grpSpPr>
        <p:pic>
          <p:nvPicPr>
            <p:cNvPr id="96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85615"/>
              <a:ext cx="457200" cy="457200"/>
            </a:xfrm>
            <a:prstGeom prst="rect">
              <a:avLst/>
            </a:prstGeom>
          </p:spPr>
        </p:pic>
        <p:sp>
          <p:nvSpPr>
            <p:cNvPr id="97" name="テキスト ボックス 96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115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6376439" y="5845369"/>
            <a:ext cx="457200" cy="457200"/>
          </a:xfrm>
          <a:prstGeom prst="rect">
            <a:avLst/>
          </a:prstGeom>
        </p:spPr>
      </p:pic>
      <p:sp>
        <p:nvSpPr>
          <p:cNvPr id="89" name="テキスト ボックス 88"/>
          <p:cNvSpPr txBox="1"/>
          <p:nvPr/>
        </p:nvSpPr>
        <p:spPr>
          <a:xfrm>
            <a:off x="4452295" y="2256522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4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90" name="カギ線コネクタ 89"/>
          <p:cNvCxnSpPr/>
          <p:nvPr/>
        </p:nvCxnSpPr>
        <p:spPr>
          <a:xfrm rot="16200000" flipV="1">
            <a:off x="5028788" y="707688"/>
            <a:ext cx="420029" cy="3655693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カギ線コネクタ 93"/>
          <p:cNvCxnSpPr>
            <a:stCxn id="115" idx="2"/>
            <a:endCxn id="85" idx="3"/>
          </p:cNvCxnSpPr>
          <p:nvPr/>
        </p:nvCxnSpPr>
        <p:spPr>
          <a:xfrm rot="5400000" flipH="1">
            <a:off x="3019472" y="2717003"/>
            <a:ext cx="3977049" cy="3194084"/>
          </a:xfrm>
          <a:prstGeom prst="bentConnector4">
            <a:avLst>
              <a:gd name="adj1" fmla="val -5748"/>
              <a:gd name="adj2" fmla="val 69773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3521464" y="4593857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5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err="1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docker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run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0" name="直線矢印コネクタ 99"/>
          <p:cNvCxnSpPr/>
          <p:nvPr/>
        </p:nvCxnSpPr>
        <p:spPr>
          <a:xfrm flipH="1" flipV="1">
            <a:off x="5781508" y="2971790"/>
            <a:ext cx="1056540" cy="235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>
            <a:off x="5850847" y="2743190"/>
            <a:ext cx="896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1.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upload</a:t>
            </a:r>
          </a:p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recipe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5" name="カギ線コネクタ 104"/>
          <p:cNvCxnSpPr>
            <a:stCxn id="164" idx="1"/>
            <a:endCxn id="85" idx="3"/>
          </p:cNvCxnSpPr>
          <p:nvPr/>
        </p:nvCxnSpPr>
        <p:spPr>
          <a:xfrm rot="10800000">
            <a:off x="3410956" y="2325520"/>
            <a:ext cx="1913353" cy="646270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テキスト ボックス 107"/>
          <p:cNvSpPr txBox="1"/>
          <p:nvPr/>
        </p:nvSpPr>
        <p:spPr>
          <a:xfrm>
            <a:off x="4066809" y="2936733"/>
            <a:ext cx="155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3.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download</a:t>
            </a:r>
          </a:p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recipe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09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3481716" y="1648877"/>
            <a:ext cx="457200" cy="457200"/>
          </a:xfrm>
          <a:prstGeom prst="rect">
            <a:avLst/>
          </a:prstGeom>
        </p:spPr>
      </p:pic>
      <p:cxnSp>
        <p:nvCxnSpPr>
          <p:cNvPr id="111" name="カギ線コネクタ 110"/>
          <p:cNvCxnSpPr/>
          <p:nvPr/>
        </p:nvCxnSpPr>
        <p:spPr>
          <a:xfrm rot="16200000" flipH="1">
            <a:off x="3811036" y="1468239"/>
            <a:ext cx="1808368" cy="3065731"/>
          </a:xfrm>
          <a:prstGeom prst="bentConnector3">
            <a:avLst>
              <a:gd name="adj1" fmla="val -12641"/>
            </a:avLst>
          </a:prstGeom>
          <a:ln>
            <a:solidFill>
              <a:schemeClr val="bg1"/>
            </a:solidFill>
            <a:prstDash val="sysDash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乗算 92"/>
          <p:cNvSpPr/>
          <p:nvPr/>
        </p:nvSpPr>
        <p:spPr>
          <a:xfrm>
            <a:off x="9132891" y="1810478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乗算 111"/>
          <p:cNvSpPr/>
          <p:nvPr/>
        </p:nvSpPr>
        <p:spPr>
          <a:xfrm>
            <a:off x="9139862" y="2583935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乗算 112"/>
          <p:cNvSpPr/>
          <p:nvPr/>
        </p:nvSpPr>
        <p:spPr>
          <a:xfrm>
            <a:off x="1432780" y="1824568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乗算 113"/>
          <p:cNvSpPr/>
          <p:nvPr/>
        </p:nvSpPr>
        <p:spPr>
          <a:xfrm>
            <a:off x="1439751" y="2598025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155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grpSp>
        <p:nvGrpSpPr>
          <p:cNvPr id="125" name="グループ化 124"/>
          <p:cNvGrpSpPr/>
          <p:nvPr/>
        </p:nvGrpSpPr>
        <p:grpSpPr>
          <a:xfrm>
            <a:off x="5482203" y="3905288"/>
            <a:ext cx="1531765" cy="1029913"/>
            <a:chOff x="5044880" y="2630479"/>
            <a:chExt cx="1531765" cy="1029913"/>
          </a:xfrm>
        </p:grpSpPr>
        <p:pic>
          <p:nvPicPr>
            <p:cNvPr id="122" name="Graphic 8">
              <a:extLst>
                <a:ext uri="{FF2B5EF4-FFF2-40B4-BE49-F238E27FC236}">
                  <a16:creationId xmlns:a16="http://schemas.microsoft.com/office/drawing/2014/main" id="{3605FC07-D363-0043-AB5B-21C46655A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35"/>
                </a:ext>
              </a:extLst>
            </a:blip>
            <a:stretch>
              <a:fillRect/>
            </a:stretch>
          </p:blipFill>
          <p:spPr>
            <a:xfrm>
              <a:off x="5429763" y="2630479"/>
              <a:ext cx="762000" cy="762000"/>
            </a:xfrm>
            <a:prstGeom prst="rect">
              <a:avLst/>
            </a:prstGeom>
          </p:spPr>
        </p:pic>
        <p:sp>
          <p:nvSpPr>
            <p:cNvPr id="123" name="TextBox 9">
              <a:extLst>
                <a:ext uri="{FF2B5EF4-FFF2-40B4-BE49-F238E27FC236}">
                  <a16:creationId xmlns:a16="http://schemas.microsoft.com/office/drawing/2014/main" id="{A1C90D96-0151-4E45-A414-28B2697BA86D}"/>
                </a:ext>
              </a:extLst>
            </p:cNvPr>
            <p:cNvSpPr txBox="1"/>
            <p:nvPr/>
          </p:nvSpPr>
          <p:spPr>
            <a:xfrm>
              <a:off x="5044880" y="3383393"/>
              <a:ext cx="15317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</a:t>
              </a:r>
              <a:r>
                <a:rPr lang="en-US" sz="1200" dirty="0" err="1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loT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Core</a:t>
              </a:r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1040454" y="1639720"/>
            <a:ext cx="1274445" cy="664463"/>
            <a:chOff x="3535358" y="3128939"/>
            <a:chExt cx="1274445" cy="664463"/>
          </a:xfrm>
        </p:grpSpPr>
        <p:pic>
          <p:nvPicPr>
            <p:cNvPr id="12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24" name="テキスト ボックス 123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8783303" y="2355335"/>
            <a:ext cx="1177290" cy="672644"/>
            <a:chOff x="1014300" y="2994977"/>
            <a:chExt cx="1177290" cy="672644"/>
          </a:xfrm>
        </p:grpSpPr>
        <p:pic>
          <p:nvPicPr>
            <p:cNvPr id="59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60" name="テキスト ボックス 59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8734098" y="1564522"/>
            <a:ext cx="1274445" cy="664463"/>
            <a:chOff x="3535358" y="3128939"/>
            <a:chExt cx="1274445" cy="664463"/>
          </a:xfrm>
        </p:grpSpPr>
        <p:pic>
          <p:nvPicPr>
            <p:cNvPr id="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63" name="テキスト ボックス 62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Graphic 20">
            <a:extLst>
              <a:ext uri="{FF2B5EF4-FFF2-40B4-BE49-F238E27FC236}">
                <a16:creationId xmlns:a16="http://schemas.microsoft.com/office/drawing/2014/main" id="{F78ACF77-52CA-3E4A-8590-D2E98A24CC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97394" y="265252"/>
            <a:ext cx="325282" cy="339309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DA5EE7E0-D06C-3947-B6BB-87CF9A347FD5}"/>
              </a:ext>
            </a:extLst>
          </p:cNvPr>
          <p:cNvSpPr/>
          <p:nvPr/>
        </p:nvSpPr>
        <p:spPr>
          <a:xfrm>
            <a:off x="4407518" y="265252"/>
            <a:ext cx="3604193" cy="1717846"/>
          </a:xfrm>
          <a:prstGeom prst="rect">
            <a:avLst/>
          </a:prstGeom>
          <a:noFill/>
          <a:ln w="12700">
            <a:solidFill>
              <a:srgbClr val="3D84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IoT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Greengrass</a:t>
            </a:r>
            <a:endParaRPr lang="en-US" sz="1200" dirty="0">
              <a:ln w="0"/>
              <a:solidFill>
                <a:srgbClr val="65A83A"/>
              </a:solidFill>
              <a:latin typeface="Amazon Ember" panose="020B0603020204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533733" y="968702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Components</a:t>
            </a:r>
          </a:p>
          <a:p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com.example.Subscriber</a:t>
            </a:r>
            <a:endParaRPr kumimoji="1" lang="en-US" altLang="ja-JP" sz="800" dirty="0" smtClean="0">
              <a:solidFill>
                <a:schemeClr val="accent6">
                  <a:lumMod val="60000"/>
                  <a:lumOff val="40000"/>
                </a:schemeClr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com.example.Publisher</a:t>
            </a:r>
            <a:endParaRPr kumimoji="1" lang="en-US" altLang="ja-JP" sz="800" dirty="0" smtClean="0">
              <a:solidFill>
                <a:schemeClr val="accent6">
                  <a:lumMod val="60000"/>
                  <a:lumOff val="40000"/>
                </a:schemeClr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com.example.IoTPublisher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20161" y="979218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staging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production</a:t>
            </a:r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accent6">
                  <a:lumMod val="60000"/>
                  <a:lumOff val="40000"/>
                </a:schemeClr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76" name="グループ化 75"/>
          <p:cNvGrpSpPr/>
          <p:nvPr/>
        </p:nvGrpSpPr>
        <p:grpSpPr>
          <a:xfrm>
            <a:off x="1089659" y="5581409"/>
            <a:ext cx="1177290" cy="672644"/>
            <a:chOff x="1014300" y="2994977"/>
            <a:chExt cx="1177290" cy="672644"/>
          </a:xfrm>
        </p:grpSpPr>
        <p:pic>
          <p:nvPicPr>
            <p:cNvPr id="77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78" name="テキスト ボックス 77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1040454" y="4790596"/>
            <a:ext cx="1274445" cy="664463"/>
            <a:chOff x="3535358" y="3128939"/>
            <a:chExt cx="1274445" cy="664463"/>
          </a:xfrm>
        </p:grpSpPr>
        <p:pic>
          <p:nvPicPr>
            <p:cNvPr id="8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81" name="テキスト ボックス 80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8707102" y="5626457"/>
            <a:ext cx="1177290" cy="672644"/>
            <a:chOff x="1014300" y="2994977"/>
            <a:chExt cx="1177290" cy="672644"/>
          </a:xfrm>
        </p:grpSpPr>
        <p:pic>
          <p:nvPicPr>
            <p:cNvPr id="84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86" name="テキスト ボックス 85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8657897" y="4835644"/>
            <a:ext cx="1274445" cy="664463"/>
            <a:chOff x="3535358" y="3128939"/>
            <a:chExt cx="1274445" cy="664463"/>
          </a:xfrm>
        </p:grpSpPr>
        <p:pic>
          <p:nvPicPr>
            <p:cNvPr id="91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92" name="テキスト ボックス 91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4763967" y="5229671"/>
            <a:ext cx="2979011" cy="1233011"/>
            <a:chOff x="4860617" y="2646954"/>
            <a:chExt cx="2979011" cy="1233011"/>
          </a:xfrm>
        </p:grpSpPr>
        <p:pic>
          <p:nvPicPr>
            <p:cNvPr id="102" name="Graphic 17">
              <a:extLst>
                <a:ext uri="{FF2B5EF4-FFF2-40B4-BE49-F238E27FC236}">
                  <a16:creationId xmlns:a16="http://schemas.microsoft.com/office/drawing/2014/main" id="{6C4EE34E-BE9A-F341-B49A-4EEC32591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0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4860617" y="2647435"/>
              <a:ext cx="330200" cy="330200"/>
            </a:xfrm>
            <a:prstGeom prst="rect">
              <a:avLst/>
            </a:prstGeom>
          </p:spPr>
        </p:pic>
        <p:pic>
          <p:nvPicPr>
            <p:cNvPr id="104" name="Graphic 30">
              <a:extLst>
                <a:ext uri="{FF2B5EF4-FFF2-40B4-BE49-F238E27FC236}">
                  <a16:creationId xmlns:a16="http://schemas.microsoft.com/office/drawing/2014/main" id="{97ED154A-DC93-654F-B0DF-4AE550169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1">
              <a:extLs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5303200" y="3027979"/>
              <a:ext cx="457200" cy="457200"/>
            </a:xfrm>
            <a:prstGeom prst="rect">
              <a:avLst/>
            </a:prstGeom>
          </p:spPr>
        </p:pic>
        <p:sp>
          <p:nvSpPr>
            <p:cNvPr id="106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4866004" y="2646954"/>
              <a:ext cx="2973624" cy="1233011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altLang="ja-JP" sz="1200" dirty="0" err="1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Anazon</a:t>
              </a:r>
              <a:r>
                <a:rPr lang="en-US" altLang="ja-JP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Elastic Container Registry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7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43170" y="5845369"/>
            <a:ext cx="457200" cy="457200"/>
          </a:xfrm>
          <a:prstGeom prst="rect">
            <a:avLst/>
          </a:prstGeom>
        </p:spPr>
      </p:pic>
      <p:sp>
        <p:nvSpPr>
          <p:cNvPr id="110" name="正方形/長方形 109"/>
          <p:cNvSpPr/>
          <p:nvPr/>
        </p:nvSpPr>
        <p:spPr>
          <a:xfrm>
            <a:off x="5206550" y="5610696"/>
            <a:ext cx="2153100" cy="801078"/>
          </a:xfrm>
          <a:prstGeom prst="rect">
            <a:avLst/>
          </a:prstGeom>
          <a:noFill/>
          <a:ln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2" name="グループ化 81"/>
          <p:cNvGrpSpPr/>
          <p:nvPr/>
        </p:nvGrpSpPr>
        <p:grpSpPr>
          <a:xfrm>
            <a:off x="2522945" y="2096920"/>
            <a:ext cx="1318821" cy="688032"/>
            <a:chOff x="2790263" y="2991330"/>
            <a:chExt cx="1318821" cy="688032"/>
          </a:xfrm>
        </p:grpSpPr>
        <p:pic>
          <p:nvPicPr>
            <p:cNvPr id="85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88" name="テキスト ボックス 87"/>
            <p:cNvSpPr txBox="1"/>
            <p:nvPr/>
          </p:nvSpPr>
          <p:spPr>
            <a:xfrm>
              <a:off x="2790263" y="3340808"/>
              <a:ext cx="13188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  <a:p>
              <a:pPr algn="ctr"/>
              <a:r>
                <a:rPr kumimoji="1" lang="en-US" altLang="ja-JP" sz="800" b="1" dirty="0" smtClean="0">
                  <a:solidFill>
                    <a:srgbClr val="FFFF00"/>
                  </a:solidFill>
                </a:rPr>
                <a:t>version 1.0.1</a:t>
              </a: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10216589" y="2095056"/>
            <a:ext cx="1318821" cy="693747"/>
            <a:chOff x="2790263" y="2985615"/>
            <a:chExt cx="1318821" cy="693747"/>
          </a:xfrm>
        </p:grpSpPr>
        <p:pic>
          <p:nvPicPr>
            <p:cNvPr id="96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85615"/>
              <a:ext cx="457200" cy="457200"/>
            </a:xfrm>
            <a:prstGeom prst="rect">
              <a:avLst/>
            </a:prstGeom>
          </p:spPr>
        </p:pic>
        <p:sp>
          <p:nvSpPr>
            <p:cNvPr id="97" name="テキスト ボックス 96"/>
            <p:cNvSpPr txBox="1"/>
            <p:nvPr/>
          </p:nvSpPr>
          <p:spPr>
            <a:xfrm>
              <a:off x="2790263" y="3340808"/>
              <a:ext cx="13188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r>
                <a:rPr kumimoji="1" lang="en-US" altLang="ja-JP" sz="800" dirty="0" smtClean="0">
                  <a:solidFill>
                    <a:schemeClr val="bg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bg1"/>
                  </a:solidFill>
                </a:rPr>
              </a:br>
              <a:r>
                <a:rPr kumimoji="1" lang="en-US" altLang="ja-JP" sz="800" b="1" dirty="0">
                  <a:solidFill>
                    <a:srgbClr val="FFFF00"/>
                  </a:solidFill>
                </a:rPr>
                <a:t>version </a:t>
              </a:r>
              <a:r>
                <a:rPr kumimoji="1" lang="en-US" altLang="ja-JP" sz="800" b="1" dirty="0" smtClean="0">
                  <a:solidFill>
                    <a:srgbClr val="FFFF00"/>
                  </a:solidFill>
                </a:rPr>
                <a:t>1.0.1</a:t>
              </a:r>
              <a:endParaRPr kumimoji="1" lang="en-US" altLang="ja-JP" sz="800" b="1" dirty="0">
                <a:solidFill>
                  <a:srgbClr val="FFFF00"/>
                </a:solidFill>
              </a:endParaRPr>
            </a:p>
          </p:txBody>
        </p:sp>
      </p:grpSp>
      <p:pic>
        <p:nvPicPr>
          <p:cNvPr id="115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6376439" y="5845369"/>
            <a:ext cx="457200" cy="457200"/>
          </a:xfrm>
          <a:prstGeom prst="rect">
            <a:avLst/>
          </a:prstGeom>
        </p:spPr>
      </p:pic>
      <p:cxnSp>
        <p:nvCxnSpPr>
          <p:cNvPr id="113" name="カギ線コネクタ 112"/>
          <p:cNvCxnSpPr>
            <a:stCxn id="157" idx="0"/>
            <a:endCxn id="66" idx="2"/>
          </p:cNvCxnSpPr>
          <p:nvPr/>
        </p:nvCxnSpPr>
        <p:spPr>
          <a:xfrm rot="16200000" flipV="1">
            <a:off x="5618988" y="1297888"/>
            <a:ext cx="1083643" cy="1811679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テキスト ボックス 113"/>
          <p:cNvSpPr txBox="1"/>
          <p:nvPr/>
        </p:nvSpPr>
        <p:spPr>
          <a:xfrm>
            <a:off x="5254970" y="1963744"/>
            <a:ext cx="155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1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create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component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599809" y="1406555"/>
            <a:ext cx="5026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1.0.1</a:t>
            </a:r>
            <a:endParaRPr kumimoji="1" lang="ja-JP" altLang="en-US" sz="8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17" name="カギ線コネクタ 116"/>
          <p:cNvCxnSpPr>
            <a:endCxn id="67" idx="2"/>
          </p:cNvCxnSpPr>
          <p:nvPr/>
        </p:nvCxnSpPr>
        <p:spPr>
          <a:xfrm rot="5400000" flipH="1" flipV="1">
            <a:off x="6577289" y="2171906"/>
            <a:ext cx="1063592" cy="64624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117"/>
          <p:cNvSpPr txBox="1"/>
          <p:nvPr/>
        </p:nvSpPr>
        <p:spPr>
          <a:xfrm>
            <a:off x="6431473" y="1729820"/>
            <a:ext cx="155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2.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create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19" name="カギ線コネクタ 118"/>
          <p:cNvCxnSpPr>
            <a:stCxn id="67" idx="3"/>
            <a:endCxn id="40" idx="1"/>
          </p:cNvCxnSpPr>
          <p:nvPr/>
        </p:nvCxnSpPr>
        <p:spPr>
          <a:xfrm flipV="1">
            <a:off x="7862632" y="1226302"/>
            <a:ext cx="689984" cy="99518"/>
          </a:xfrm>
          <a:prstGeom prst="bentConnector3">
            <a:avLst>
              <a:gd name="adj1" fmla="val 50000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テキスト ボックス 120"/>
          <p:cNvSpPr txBox="1"/>
          <p:nvPr/>
        </p:nvSpPr>
        <p:spPr>
          <a:xfrm>
            <a:off x="7634167" y="1255933"/>
            <a:ext cx="1117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3.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push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pPr algn="ctr"/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26" name="カギ線コネクタ 125"/>
          <p:cNvCxnSpPr/>
          <p:nvPr/>
        </p:nvCxnSpPr>
        <p:spPr>
          <a:xfrm rot="16200000" flipH="1">
            <a:off x="6956398" y="-732728"/>
            <a:ext cx="72365" cy="3475224"/>
          </a:xfrm>
          <a:prstGeom prst="bentConnector3">
            <a:avLst>
              <a:gd name="adj1" fmla="val -78975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126"/>
          <p:cNvSpPr txBox="1"/>
          <p:nvPr/>
        </p:nvSpPr>
        <p:spPr>
          <a:xfrm>
            <a:off x="6237970" y="681185"/>
            <a:ext cx="1117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4.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refer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recipe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28" name="カギ線コネクタ 127"/>
          <p:cNvCxnSpPr>
            <a:stCxn id="115" idx="3"/>
          </p:cNvCxnSpPr>
          <p:nvPr/>
        </p:nvCxnSpPr>
        <p:spPr>
          <a:xfrm flipV="1">
            <a:off x="6833639" y="2323657"/>
            <a:ext cx="3813760" cy="3750312"/>
          </a:xfrm>
          <a:prstGeom prst="bentConnector3">
            <a:avLst>
              <a:gd name="adj1" fmla="val 50000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テキスト ボックス 128"/>
          <p:cNvSpPr txBox="1"/>
          <p:nvPr/>
        </p:nvSpPr>
        <p:spPr>
          <a:xfrm>
            <a:off x="6732815" y="5827373"/>
            <a:ext cx="1117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5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err="1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docker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run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30" name="カギ線コネクタ 129"/>
          <p:cNvCxnSpPr/>
          <p:nvPr/>
        </p:nvCxnSpPr>
        <p:spPr>
          <a:xfrm rot="16200000" flipH="1" flipV="1">
            <a:off x="7656927" y="686215"/>
            <a:ext cx="1810232" cy="4627913"/>
          </a:xfrm>
          <a:prstGeom prst="bentConnector3">
            <a:avLst>
              <a:gd name="adj1" fmla="val -12628"/>
            </a:avLst>
          </a:prstGeom>
          <a:ln>
            <a:solidFill>
              <a:schemeClr val="bg1"/>
            </a:solidFill>
            <a:prstDash val="sysDash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カギ線コネクタ 131"/>
          <p:cNvCxnSpPr/>
          <p:nvPr/>
        </p:nvCxnSpPr>
        <p:spPr>
          <a:xfrm rot="16200000" flipH="1">
            <a:off x="3811036" y="1468239"/>
            <a:ext cx="1808368" cy="3065731"/>
          </a:xfrm>
          <a:prstGeom prst="bentConnector3">
            <a:avLst>
              <a:gd name="adj1" fmla="val -12641"/>
            </a:avLst>
          </a:prstGeom>
          <a:ln>
            <a:solidFill>
              <a:schemeClr val="bg1"/>
            </a:solidFill>
            <a:prstDash val="sysDash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6006775" y="2603561"/>
            <a:ext cx="457200" cy="457200"/>
          </a:xfrm>
          <a:prstGeom prst="rect">
            <a:avLst/>
          </a:prstGeom>
        </p:spPr>
      </p:pic>
      <p:sp>
        <p:nvSpPr>
          <p:cNvPr id="98" name="乗算 97"/>
          <p:cNvSpPr/>
          <p:nvPr/>
        </p:nvSpPr>
        <p:spPr>
          <a:xfrm>
            <a:off x="9132891" y="1810478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乗算 99"/>
          <p:cNvSpPr/>
          <p:nvPr/>
        </p:nvSpPr>
        <p:spPr>
          <a:xfrm>
            <a:off x="9139862" y="2583935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乗算 102"/>
          <p:cNvSpPr/>
          <p:nvPr/>
        </p:nvSpPr>
        <p:spPr>
          <a:xfrm>
            <a:off x="1432780" y="1824568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乗算 104"/>
          <p:cNvSpPr/>
          <p:nvPr/>
        </p:nvSpPr>
        <p:spPr>
          <a:xfrm>
            <a:off x="1439751" y="2598025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538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grpSp>
        <p:nvGrpSpPr>
          <p:cNvPr id="125" name="グループ化 124"/>
          <p:cNvGrpSpPr/>
          <p:nvPr/>
        </p:nvGrpSpPr>
        <p:grpSpPr>
          <a:xfrm>
            <a:off x="5482203" y="3905288"/>
            <a:ext cx="1531765" cy="1029913"/>
            <a:chOff x="5044880" y="2630479"/>
            <a:chExt cx="1531765" cy="1029913"/>
          </a:xfrm>
        </p:grpSpPr>
        <p:pic>
          <p:nvPicPr>
            <p:cNvPr id="122" name="Graphic 8">
              <a:extLst>
                <a:ext uri="{FF2B5EF4-FFF2-40B4-BE49-F238E27FC236}">
                  <a16:creationId xmlns:a16="http://schemas.microsoft.com/office/drawing/2014/main" id="{3605FC07-D363-0043-AB5B-21C46655A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35"/>
                </a:ext>
              </a:extLst>
            </a:blip>
            <a:stretch>
              <a:fillRect/>
            </a:stretch>
          </p:blipFill>
          <p:spPr>
            <a:xfrm>
              <a:off x="5429763" y="2630479"/>
              <a:ext cx="762000" cy="762000"/>
            </a:xfrm>
            <a:prstGeom prst="rect">
              <a:avLst/>
            </a:prstGeom>
          </p:spPr>
        </p:pic>
        <p:sp>
          <p:nvSpPr>
            <p:cNvPr id="123" name="TextBox 9">
              <a:extLst>
                <a:ext uri="{FF2B5EF4-FFF2-40B4-BE49-F238E27FC236}">
                  <a16:creationId xmlns:a16="http://schemas.microsoft.com/office/drawing/2014/main" id="{A1C90D96-0151-4E45-A414-28B2697BA86D}"/>
                </a:ext>
              </a:extLst>
            </p:cNvPr>
            <p:cNvSpPr txBox="1"/>
            <p:nvPr/>
          </p:nvSpPr>
          <p:spPr>
            <a:xfrm>
              <a:off x="5044880" y="3383393"/>
              <a:ext cx="15317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</a:t>
              </a:r>
              <a:r>
                <a:rPr lang="en-US" sz="1200" dirty="0" err="1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loT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Core</a:t>
              </a:r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1040454" y="1639720"/>
            <a:ext cx="1274445" cy="664463"/>
            <a:chOff x="3535358" y="3128939"/>
            <a:chExt cx="1274445" cy="664463"/>
          </a:xfrm>
        </p:grpSpPr>
        <p:pic>
          <p:nvPicPr>
            <p:cNvPr id="12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24" name="テキスト ボックス 123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8783303" y="2355335"/>
            <a:ext cx="1177290" cy="672644"/>
            <a:chOff x="1014300" y="2994977"/>
            <a:chExt cx="1177290" cy="672644"/>
          </a:xfrm>
        </p:grpSpPr>
        <p:pic>
          <p:nvPicPr>
            <p:cNvPr id="59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60" name="テキスト ボックス 59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8734098" y="1564522"/>
            <a:ext cx="1274445" cy="664463"/>
            <a:chOff x="3535358" y="3128939"/>
            <a:chExt cx="1274445" cy="664463"/>
          </a:xfrm>
        </p:grpSpPr>
        <p:pic>
          <p:nvPicPr>
            <p:cNvPr id="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63" name="テキスト ボックス 62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Graphic 20">
            <a:extLst>
              <a:ext uri="{FF2B5EF4-FFF2-40B4-BE49-F238E27FC236}">
                <a16:creationId xmlns:a16="http://schemas.microsoft.com/office/drawing/2014/main" id="{F78ACF77-52CA-3E4A-8590-D2E98A24CC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97394" y="265252"/>
            <a:ext cx="325282" cy="339309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DA5EE7E0-D06C-3947-B6BB-87CF9A347FD5}"/>
              </a:ext>
            </a:extLst>
          </p:cNvPr>
          <p:cNvSpPr/>
          <p:nvPr/>
        </p:nvSpPr>
        <p:spPr>
          <a:xfrm>
            <a:off x="4407518" y="265252"/>
            <a:ext cx="3604193" cy="1717846"/>
          </a:xfrm>
          <a:prstGeom prst="rect">
            <a:avLst/>
          </a:prstGeom>
          <a:noFill/>
          <a:ln w="12700">
            <a:solidFill>
              <a:srgbClr val="3D84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IoT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Greengrass</a:t>
            </a:r>
            <a:endParaRPr lang="en-US" sz="1200" dirty="0">
              <a:ln w="0"/>
              <a:solidFill>
                <a:srgbClr val="65A83A"/>
              </a:solidFill>
              <a:latin typeface="Amazon Ember" panose="020B0603020204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533733" y="968702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Components</a:t>
            </a: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com.example.Subscriber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com.example.Publisher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com.example.IoTPublisher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20161" y="979218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</a:p>
          <a:p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staging</a:t>
            </a:r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accent6">
                  <a:lumMod val="60000"/>
                  <a:lumOff val="40000"/>
                </a:schemeClr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production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76" name="グループ化 75"/>
          <p:cNvGrpSpPr/>
          <p:nvPr/>
        </p:nvGrpSpPr>
        <p:grpSpPr>
          <a:xfrm>
            <a:off x="1089659" y="5581409"/>
            <a:ext cx="1177290" cy="672644"/>
            <a:chOff x="1014300" y="2994977"/>
            <a:chExt cx="1177290" cy="672644"/>
          </a:xfrm>
        </p:grpSpPr>
        <p:pic>
          <p:nvPicPr>
            <p:cNvPr id="77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78" name="テキスト ボックス 77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1040454" y="4790596"/>
            <a:ext cx="1274445" cy="664463"/>
            <a:chOff x="3535358" y="3128939"/>
            <a:chExt cx="1274445" cy="664463"/>
          </a:xfrm>
        </p:grpSpPr>
        <p:pic>
          <p:nvPicPr>
            <p:cNvPr id="8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81" name="テキスト ボックス 80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8707102" y="5626457"/>
            <a:ext cx="1177290" cy="672644"/>
            <a:chOff x="1014300" y="2994977"/>
            <a:chExt cx="1177290" cy="672644"/>
          </a:xfrm>
        </p:grpSpPr>
        <p:pic>
          <p:nvPicPr>
            <p:cNvPr id="84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86" name="テキスト ボックス 85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8657897" y="4835644"/>
            <a:ext cx="1274445" cy="664463"/>
            <a:chOff x="3535358" y="3128939"/>
            <a:chExt cx="1274445" cy="664463"/>
          </a:xfrm>
        </p:grpSpPr>
        <p:pic>
          <p:nvPicPr>
            <p:cNvPr id="91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92" name="テキスト ボックス 91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4763967" y="5229671"/>
            <a:ext cx="2979011" cy="1233011"/>
            <a:chOff x="4860617" y="2646954"/>
            <a:chExt cx="2979011" cy="1233011"/>
          </a:xfrm>
        </p:grpSpPr>
        <p:pic>
          <p:nvPicPr>
            <p:cNvPr id="102" name="Graphic 17">
              <a:extLst>
                <a:ext uri="{FF2B5EF4-FFF2-40B4-BE49-F238E27FC236}">
                  <a16:creationId xmlns:a16="http://schemas.microsoft.com/office/drawing/2014/main" id="{6C4EE34E-BE9A-F341-B49A-4EEC32591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0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4860617" y="2647435"/>
              <a:ext cx="330200" cy="330200"/>
            </a:xfrm>
            <a:prstGeom prst="rect">
              <a:avLst/>
            </a:prstGeom>
          </p:spPr>
        </p:pic>
        <p:pic>
          <p:nvPicPr>
            <p:cNvPr id="104" name="Graphic 30">
              <a:extLst>
                <a:ext uri="{FF2B5EF4-FFF2-40B4-BE49-F238E27FC236}">
                  <a16:creationId xmlns:a16="http://schemas.microsoft.com/office/drawing/2014/main" id="{97ED154A-DC93-654F-B0DF-4AE550169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1">
              <a:extLs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5303200" y="3027979"/>
              <a:ext cx="457200" cy="457200"/>
            </a:xfrm>
            <a:prstGeom prst="rect">
              <a:avLst/>
            </a:prstGeom>
          </p:spPr>
        </p:pic>
        <p:sp>
          <p:nvSpPr>
            <p:cNvPr id="106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4866004" y="2646954"/>
              <a:ext cx="2973624" cy="1233011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altLang="ja-JP" sz="1200" dirty="0" err="1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Anazon</a:t>
              </a:r>
              <a:r>
                <a:rPr lang="en-US" altLang="ja-JP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Elastic Container Registry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07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43170" y="5845369"/>
            <a:ext cx="457200" cy="457200"/>
          </a:xfrm>
          <a:prstGeom prst="rect">
            <a:avLst/>
          </a:prstGeom>
        </p:spPr>
      </p:pic>
      <p:sp>
        <p:nvSpPr>
          <p:cNvPr id="110" name="正方形/長方形 109"/>
          <p:cNvSpPr/>
          <p:nvPr/>
        </p:nvSpPr>
        <p:spPr>
          <a:xfrm>
            <a:off x="5206550" y="5610696"/>
            <a:ext cx="2153100" cy="801078"/>
          </a:xfrm>
          <a:prstGeom prst="rect">
            <a:avLst/>
          </a:prstGeom>
          <a:noFill/>
          <a:ln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2" name="グループ化 81"/>
          <p:cNvGrpSpPr/>
          <p:nvPr/>
        </p:nvGrpSpPr>
        <p:grpSpPr>
          <a:xfrm>
            <a:off x="2522945" y="2096920"/>
            <a:ext cx="1318821" cy="688032"/>
            <a:chOff x="2790263" y="2991330"/>
            <a:chExt cx="1318821" cy="688032"/>
          </a:xfrm>
        </p:grpSpPr>
        <p:pic>
          <p:nvPicPr>
            <p:cNvPr id="85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88" name="テキスト ボックス 87"/>
            <p:cNvSpPr txBox="1"/>
            <p:nvPr/>
          </p:nvSpPr>
          <p:spPr>
            <a:xfrm>
              <a:off x="2790263" y="3340808"/>
              <a:ext cx="13188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  <a:p>
              <a:pPr algn="ctr"/>
              <a:r>
                <a:rPr kumimoji="1" lang="en-US" altLang="ja-JP" sz="800" b="1" dirty="0" smtClean="0">
                  <a:solidFill>
                    <a:srgbClr val="FFFF00"/>
                  </a:solidFill>
                </a:rPr>
                <a:t>version 1.0.1</a:t>
              </a:r>
            </a:p>
          </p:txBody>
        </p:sp>
      </p:grpSp>
      <p:grpSp>
        <p:nvGrpSpPr>
          <p:cNvPr id="95" name="グループ化 94"/>
          <p:cNvGrpSpPr/>
          <p:nvPr/>
        </p:nvGrpSpPr>
        <p:grpSpPr>
          <a:xfrm>
            <a:off x="10216589" y="2095056"/>
            <a:ext cx="1318821" cy="693747"/>
            <a:chOff x="2790263" y="2985615"/>
            <a:chExt cx="1318821" cy="693747"/>
          </a:xfrm>
        </p:grpSpPr>
        <p:pic>
          <p:nvPicPr>
            <p:cNvPr id="96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85615"/>
              <a:ext cx="457200" cy="457200"/>
            </a:xfrm>
            <a:prstGeom prst="rect">
              <a:avLst/>
            </a:prstGeom>
          </p:spPr>
        </p:pic>
        <p:sp>
          <p:nvSpPr>
            <p:cNvPr id="97" name="テキスト ボックス 96"/>
            <p:cNvSpPr txBox="1"/>
            <p:nvPr/>
          </p:nvSpPr>
          <p:spPr>
            <a:xfrm>
              <a:off x="2790263" y="3340808"/>
              <a:ext cx="13188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r>
                <a:rPr kumimoji="1" lang="en-US" altLang="ja-JP" sz="800" dirty="0" smtClean="0">
                  <a:solidFill>
                    <a:schemeClr val="bg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bg1"/>
                  </a:solidFill>
                </a:rPr>
              </a:br>
              <a:r>
                <a:rPr kumimoji="1" lang="en-US" altLang="ja-JP" sz="800" b="1" dirty="0">
                  <a:solidFill>
                    <a:srgbClr val="FFFF00"/>
                  </a:solidFill>
                </a:rPr>
                <a:t>version </a:t>
              </a:r>
              <a:r>
                <a:rPr kumimoji="1" lang="en-US" altLang="ja-JP" sz="800" b="1" dirty="0" smtClean="0">
                  <a:solidFill>
                    <a:srgbClr val="FFFF00"/>
                  </a:solidFill>
                </a:rPr>
                <a:t>1.0.1</a:t>
              </a:r>
              <a:endParaRPr kumimoji="1" lang="en-US" altLang="ja-JP" sz="800" b="1" dirty="0">
                <a:solidFill>
                  <a:srgbClr val="FFFF00"/>
                </a:solidFill>
              </a:endParaRPr>
            </a:p>
          </p:txBody>
        </p:sp>
      </p:grpSp>
      <p:pic>
        <p:nvPicPr>
          <p:cNvPr id="115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6376439" y="5845369"/>
            <a:ext cx="457200" cy="457200"/>
          </a:xfrm>
          <a:prstGeom prst="rect">
            <a:avLst/>
          </a:prstGeom>
        </p:spPr>
      </p:pic>
      <p:sp>
        <p:nvSpPr>
          <p:cNvPr id="116" name="テキスト ボックス 115"/>
          <p:cNvSpPr txBox="1"/>
          <p:nvPr/>
        </p:nvSpPr>
        <p:spPr>
          <a:xfrm>
            <a:off x="5599809" y="1406555"/>
            <a:ext cx="5026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1.0.1</a:t>
            </a:r>
            <a:endParaRPr kumimoji="1" lang="ja-JP" altLang="en-US" sz="8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17" name="カギ線コネクタ 116"/>
          <p:cNvCxnSpPr>
            <a:endCxn id="67" idx="2"/>
          </p:cNvCxnSpPr>
          <p:nvPr/>
        </p:nvCxnSpPr>
        <p:spPr>
          <a:xfrm rot="5400000" flipH="1" flipV="1">
            <a:off x="6577289" y="2171906"/>
            <a:ext cx="1063592" cy="64624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117"/>
          <p:cNvSpPr txBox="1"/>
          <p:nvPr/>
        </p:nvSpPr>
        <p:spPr>
          <a:xfrm>
            <a:off x="6431473" y="1729820"/>
            <a:ext cx="155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1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create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19" name="カギ線コネクタ 118"/>
          <p:cNvCxnSpPr>
            <a:stCxn id="67" idx="3"/>
            <a:endCxn id="54" idx="1"/>
          </p:cNvCxnSpPr>
          <p:nvPr/>
        </p:nvCxnSpPr>
        <p:spPr>
          <a:xfrm>
            <a:off x="7862632" y="1325820"/>
            <a:ext cx="689983" cy="3137795"/>
          </a:xfrm>
          <a:prstGeom prst="bentConnector3">
            <a:avLst>
              <a:gd name="adj1" fmla="val 50000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テキスト ボックス 120"/>
          <p:cNvSpPr txBox="1"/>
          <p:nvPr/>
        </p:nvSpPr>
        <p:spPr>
          <a:xfrm>
            <a:off x="7622589" y="1935214"/>
            <a:ext cx="1117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2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push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pPr algn="ctr"/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26" name="カギ線コネクタ 125"/>
          <p:cNvCxnSpPr>
            <a:stCxn id="66" idx="2"/>
            <a:endCxn id="47" idx="0"/>
          </p:cNvCxnSpPr>
          <p:nvPr/>
        </p:nvCxnSpPr>
        <p:spPr>
          <a:xfrm rot="5400000">
            <a:off x="1881796" y="825533"/>
            <a:ext cx="2536801" cy="4209547"/>
          </a:xfrm>
          <a:prstGeom prst="bentConnector3">
            <a:avLst>
              <a:gd name="adj1" fmla="val 70597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126"/>
          <p:cNvSpPr txBox="1"/>
          <p:nvPr/>
        </p:nvSpPr>
        <p:spPr>
          <a:xfrm>
            <a:off x="4620681" y="2261322"/>
            <a:ext cx="1117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3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refer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recipe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30" name="カギ線コネクタ 129"/>
          <p:cNvCxnSpPr/>
          <p:nvPr/>
        </p:nvCxnSpPr>
        <p:spPr>
          <a:xfrm rot="16200000" flipH="1" flipV="1">
            <a:off x="7656927" y="686215"/>
            <a:ext cx="1810232" cy="4627913"/>
          </a:xfrm>
          <a:prstGeom prst="bentConnector3">
            <a:avLst>
              <a:gd name="adj1" fmla="val -12628"/>
            </a:avLst>
          </a:prstGeom>
          <a:ln>
            <a:solidFill>
              <a:schemeClr val="bg1"/>
            </a:solidFill>
            <a:prstDash val="sysDash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カギ線コネクタ 131"/>
          <p:cNvCxnSpPr/>
          <p:nvPr/>
        </p:nvCxnSpPr>
        <p:spPr>
          <a:xfrm rot="16200000" flipH="1">
            <a:off x="3811036" y="1468239"/>
            <a:ext cx="1808368" cy="3065731"/>
          </a:xfrm>
          <a:prstGeom prst="bentConnector3">
            <a:avLst>
              <a:gd name="adj1" fmla="val -12641"/>
            </a:avLst>
          </a:prstGeom>
          <a:ln>
            <a:solidFill>
              <a:schemeClr val="bg1"/>
            </a:solidFill>
            <a:prstDash val="sysDash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44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6006775" y="2603561"/>
            <a:ext cx="457200" cy="457200"/>
          </a:xfrm>
          <a:prstGeom prst="rect">
            <a:avLst/>
          </a:prstGeom>
        </p:spPr>
      </p:pic>
      <p:cxnSp>
        <p:nvCxnSpPr>
          <p:cNvPr id="103" name="カギ線コネクタ 102"/>
          <p:cNvCxnSpPr>
            <a:stCxn id="67" idx="1"/>
            <a:endCxn id="47" idx="0"/>
          </p:cNvCxnSpPr>
          <p:nvPr/>
        </p:nvCxnSpPr>
        <p:spPr>
          <a:xfrm rot="10800000" flipV="1">
            <a:off x="1045423" y="1325819"/>
            <a:ext cx="5374739" cy="2872887"/>
          </a:xfrm>
          <a:prstGeom prst="bentConnector2">
            <a:avLst/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テキスト ボックス 107"/>
          <p:cNvSpPr txBox="1"/>
          <p:nvPr/>
        </p:nvSpPr>
        <p:spPr>
          <a:xfrm>
            <a:off x="3562373" y="1104971"/>
            <a:ext cx="1117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2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push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pPr algn="ctr"/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9" name="カギ線コネクタ 108"/>
          <p:cNvCxnSpPr>
            <a:stCxn id="66" idx="2"/>
            <a:endCxn id="54" idx="1"/>
          </p:cNvCxnSpPr>
          <p:nvPr/>
        </p:nvCxnSpPr>
        <p:spPr>
          <a:xfrm rot="16200000" flipH="1">
            <a:off x="5502938" y="1413937"/>
            <a:ext cx="2801709" cy="3297646"/>
          </a:xfrm>
          <a:prstGeom prst="bentConnector2">
            <a:avLst/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グループ化 110"/>
          <p:cNvGrpSpPr/>
          <p:nvPr/>
        </p:nvGrpSpPr>
        <p:grpSpPr>
          <a:xfrm>
            <a:off x="2522945" y="5247796"/>
            <a:ext cx="1318821" cy="688032"/>
            <a:chOff x="2790263" y="2991330"/>
            <a:chExt cx="1318821" cy="688032"/>
          </a:xfrm>
        </p:grpSpPr>
        <p:pic>
          <p:nvPicPr>
            <p:cNvPr id="112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45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131" name="テキスト ボックス 130"/>
            <p:cNvSpPr txBox="1"/>
            <p:nvPr/>
          </p:nvSpPr>
          <p:spPr>
            <a:xfrm>
              <a:off x="2790263" y="3340808"/>
              <a:ext cx="13188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r>
                <a:rPr kumimoji="1" lang="en-US" altLang="ja-JP" sz="800" dirty="0">
                  <a:solidFill>
                    <a:schemeClr val="bg1"/>
                  </a:solidFill>
                </a:rPr>
                <a:t/>
              </a:r>
              <a:br>
                <a:rPr kumimoji="1" lang="en-US" altLang="ja-JP" sz="800" dirty="0">
                  <a:solidFill>
                    <a:schemeClr val="bg1"/>
                  </a:solidFill>
                </a:rPr>
              </a:br>
              <a:r>
                <a:rPr kumimoji="1" lang="en-US" altLang="ja-JP" sz="800" b="1" dirty="0" smtClean="0">
                  <a:solidFill>
                    <a:srgbClr val="FFFF00"/>
                  </a:solidFill>
                </a:rPr>
                <a:t>version 1.0.1</a:t>
              </a:r>
            </a:p>
          </p:txBody>
        </p:sp>
      </p:grpSp>
      <p:grpSp>
        <p:nvGrpSpPr>
          <p:cNvPr id="134" name="グループ化 133"/>
          <p:cNvGrpSpPr/>
          <p:nvPr/>
        </p:nvGrpSpPr>
        <p:grpSpPr>
          <a:xfrm>
            <a:off x="10140388" y="5292844"/>
            <a:ext cx="1318821" cy="688032"/>
            <a:chOff x="2790263" y="2991330"/>
            <a:chExt cx="1318821" cy="688032"/>
          </a:xfrm>
        </p:grpSpPr>
        <p:pic>
          <p:nvPicPr>
            <p:cNvPr id="135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3">
              <a:extLst>
                <a:ext uri="{96DAC541-7B7A-43D3-8B79-37D633B846F1}">
                  <asvg:svgBlip xmlns:asvg="http://schemas.microsoft.com/office/drawing/2016/SVG/main" xmlns="" r:embed="rId45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136" name="テキスト ボックス 135"/>
            <p:cNvSpPr txBox="1"/>
            <p:nvPr/>
          </p:nvSpPr>
          <p:spPr>
            <a:xfrm>
              <a:off x="2790263" y="3340808"/>
              <a:ext cx="131882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r>
                <a:rPr kumimoji="1" lang="en-US" altLang="ja-JP" sz="800" dirty="0" smtClean="0">
                  <a:solidFill>
                    <a:schemeClr val="bg1"/>
                  </a:solidFill>
                </a:rPr>
                <a:t/>
              </a:r>
              <a:br>
                <a:rPr kumimoji="1" lang="en-US" altLang="ja-JP" sz="800" dirty="0" smtClean="0">
                  <a:solidFill>
                    <a:schemeClr val="bg1"/>
                  </a:solidFill>
                </a:rPr>
              </a:br>
              <a:r>
                <a:rPr kumimoji="1" lang="en-US" altLang="ja-JP" sz="800" b="1" dirty="0">
                  <a:solidFill>
                    <a:srgbClr val="FFFF00"/>
                  </a:solidFill>
                </a:rPr>
                <a:t>version 1.0.1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cxnSp>
        <p:nvCxnSpPr>
          <p:cNvPr id="137" name="カギ線コネクタ 136"/>
          <p:cNvCxnSpPr>
            <a:stCxn id="115" idx="0"/>
            <a:endCxn id="112" idx="3"/>
          </p:cNvCxnSpPr>
          <p:nvPr/>
        </p:nvCxnSpPr>
        <p:spPr>
          <a:xfrm rot="16200000" flipV="1">
            <a:off x="4823511" y="4063841"/>
            <a:ext cx="368973" cy="3194084"/>
          </a:xfrm>
          <a:prstGeom prst="bentConnector2">
            <a:avLst/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カギ線コネクタ 137"/>
          <p:cNvCxnSpPr>
            <a:stCxn id="115" idx="0"/>
            <a:endCxn id="135" idx="1"/>
          </p:cNvCxnSpPr>
          <p:nvPr/>
        </p:nvCxnSpPr>
        <p:spPr>
          <a:xfrm rot="5400000" flipH="1" flipV="1">
            <a:off x="8426156" y="3700328"/>
            <a:ext cx="323925" cy="3966159"/>
          </a:xfrm>
          <a:prstGeom prst="bentConnector2">
            <a:avLst/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テキスト ボックス 139"/>
          <p:cNvSpPr txBox="1"/>
          <p:nvPr/>
        </p:nvSpPr>
        <p:spPr>
          <a:xfrm>
            <a:off x="6079861" y="5557701"/>
            <a:ext cx="1117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4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err="1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docker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run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5" name="乗算 104"/>
          <p:cNvSpPr/>
          <p:nvPr/>
        </p:nvSpPr>
        <p:spPr>
          <a:xfrm>
            <a:off x="9132891" y="1810478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乗算 112"/>
          <p:cNvSpPr/>
          <p:nvPr/>
        </p:nvSpPr>
        <p:spPr>
          <a:xfrm>
            <a:off x="9139862" y="2583935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乗算 113"/>
          <p:cNvSpPr/>
          <p:nvPr/>
        </p:nvSpPr>
        <p:spPr>
          <a:xfrm>
            <a:off x="1442733" y="5056063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乗算 127"/>
          <p:cNvSpPr/>
          <p:nvPr/>
        </p:nvSpPr>
        <p:spPr>
          <a:xfrm>
            <a:off x="1449704" y="5829520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乗算 128"/>
          <p:cNvSpPr/>
          <p:nvPr/>
        </p:nvSpPr>
        <p:spPr>
          <a:xfrm>
            <a:off x="9056691" y="5077868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乗算 138"/>
          <p:cNvSpPr/>
          <p:nvPr/>
        </p:nvSpPr>
        <p:spPr>
          <a:xfrm>
            <a:off x="9063662" y="5851325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乗算 140"/>
          <p:cNvSpPr/>
          <p:nvPr/>
        </p:nvSpPr>
        <p:spPr>
          <a:xfrm>
            <a:off x="1432780" y="1824568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乗算 141"/>
          <p:cNvSpPr/>
          <p:nvPr/>
        </p:nvSpPr>
        <p:spPr>
          <a:xfrm>
            <a:off x="1439751" y="2598025"/>
            <a:ext cx="464171" cy="457200"/>
          </a:xfrm>
          <a:prstGeom prst="mathMultipl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544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pic>
        <p:nvPicPr>
          <p:cNvPr id="31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4407518" y="2120860"/>
            <a:ext cx="457200" cy="457200"/>
          </a:xfrm>
          <a:prstGeom prst="rect">
            <a:avLst/>
          </a:prstGeom>
        </p:spPr>
      </p:pic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grpSp>
        <p:nvGrpSpPr>
          <p:cNvPr id="63" name="グループ化 62"/>
          <p:cNvGrpSpPr/>
          <p:nvPr/>
        </p:nvGrpSpPr>
        <p:grpSpPr>
          <a:xfrm>
            <a:off x="1040454" y="1639720"/>
            <a:ext cx="1274445" cy="664463"/>
            <a:chOff x="3535358" y="3128939"/>
            <a:chExt cx="1274445" cy="664463"/>
          </a:xfrm>
        </p:grpSpPr>
        <p:pic>
          <p:nvPicPr>
            <p:cNvPr id="3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61" name="テキスト ボックス 60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2522945" y="2096920"/>
            <a:ext cx="1318821" cy="564922"/>
            <a:chOff x="2790263" y="2991330"/>
            <a:chExt cx="1318821" cy="564922"/>
          </a:xfrm>
        </p:grpSpPr>
        <p:pic>
          <p:nvPicPr>
            <p:cNvPr id="67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68" name="テキスト ボックス 67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1089659" y="5581409"/>
            <a:ext cx="1177290" cy="672644"/>
            <a:chOff x="1014300" y="2994977"/>
            <a:chExt cx="1177290" cy="672644"/>
          </a:xfrm>
        </p:grpSpPr>
        <p:pic>
          <p:nvPicPr>
            <p:cNvPr id="83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84" name="テキスト ボックス 83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1040454" y="4790596"/>
            <a:ext cx="1274445" cy="664463"/>
            <a:chOff x="3535358" y="3128939"/>
            <a:chExt cx="1274445" cy="664463"/>
          </a:xfrm>
        </p:grpSpPr>
        <p:pic>
          <p:nvPicPr>
            <p:cNvPr id="86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87" name="テキスト ボックス 86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8" name="グループ化 87"/>
          <p:cNvGrpSpPr/>
          <p:nvPr/>
        </p:nvGrpSpPr>
        <p:grpSpPr>
          <a:xfrm>
            <a:off x="2522945" y="5247796"/>
            <a:ext cx="1318821" cy="564922"/>
            <a:chOff x="2790263" y="2991330"/>
            <a:chExt cx="1318821" cy="564922"/>
          </a:xfrm>
        </p:grpSpPr>
        <p:pic>
          <p:nvPicPr>
            <p:cNvPr id="89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90" name="テキスト ボックス 89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8783303" y="2355335"/>
            <a:ext cx="1177290" cy="672644"/>
            <a:chOff x="1014300" y="2994977"/>
            <a:chExt cx="1177290" cy="672644"/>
          </a:xfrm>
        </p:grpSpPr>
        <p:pic>
          <p:nvPicPr>
            <p:cNvPr id="101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02" name="テキスト ボックス 101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8734098" y="1564522"/>
            <a:ext cx="1274445" cy="664463"/>
            <a:chOff x="3535358" y="3128939"/>
            <a:chExt cx="1274445" cy="664463"/>
          </a:xfrm>
        </p:grpSpPr>
        <p:pic>
          <p:nvPicPr>
            <p:cNvPr id="104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05" name="テキスト ボックス 104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10216589" y="2095056"/>
            <a:ext cx="1318821" cy="570637"/>
            <a:chOff x="2790263" y="2985615"/>
            <a:chExt cx="1318821" cy="570637"/>
          </a:xfrm>
        </p:grpSpPr>
        <p:pic>
          <p:nvPicPr>
            <p:cNvPr id="107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85615"/>
              <a:ext cx="457200" cy="457200"/>
            </a:xfrm>
            <a:prstGeom prst="rect">
              <a:avLst/>
            </a:prstGeom>
          </p:spPr>
        </p:pic>
        <p:sp>
          <p:nvSpPr>
            <p:cNvPr id="108" name="テキスト ボックス 107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8707102" y="5626457"/>
            <a:ext cx="1177290" cy="672644"/>
            <a:chOff x="1014300" y="2994977"/>
            <a:chExt cx="1177290" cy="672644"/>
          </a:xfrm>
        </p:grpSpPr>
        <p:pic>
          <p:nvPicPr>
            <p:cNvPr id="11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11" name="テキスト ボックス 110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8657897" y="4835644"/>
            <a:ext cx="1274445" cy="664463"/>
            <a:chOff x="3535358" y="3128939"/>
            <a:chExt cx="1274445" cy="664463"/>
          </a:xfrm>
        </p:grpSpPr>
        <p:pic>
          <p:nvPicPr>
            <p:cNvPr id="113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14" name="テキスト ボックス 113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10140388" y="5292844"/>
            <a:ext cx="1318821" cy="564922"/>
            <a:chOff x="2790263" y="2991330"/>
            <a:chExt cx="1318821" cy="564922"/>
          </a:xfrm>
        </p:grpSpPr>
        <p:pic>
          <p:nvPicPr>
            <p:cNvPr id="116" name="Graphic 31">
              <a:extLst>
                <a:ext uri="{FF2B5EF4-FFF2-40B4-BE49-F238E27FC236}">
                  <a16:creationId xmlns:a16="http://schemas.microsoft.com/office/drawing/2014/main" id="{17878F72-5D5F-7343-A804-F6B7F213E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xmlns="" r:embed="rId31"/>
                </a:ext>
              </a:extLst>
            </a:blip>
            <a:stretch>
              <a:fillRect/>
            </a:stretch>
          </p:blipFill>
          <p:spPr>
            <a:xfrm>
              <a:off x="3221073" y="2991330"/>
              <a:ext cx="457200" cy="457200"/>
            </a:xfrm>
            <a:prstGeom prst="rect">
              <a:avLst/>
            </a:prstGeom>
          </p:spPr>
        </p:pic>
        <p:sp>
          <p:nvSpPr>
            <p:cNvPr id="117" name="テキスト ボックス 116"/>
            <p:cNvSpPr txBox="1"/>
            <p:nvPr/>
          </p:nvSpPr>
          <p:spPr>
            <a:xfrm>
              <a:off x="2790263" y="3340808"/>
              <a:ext cx="131882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com.example.IoTPublisher</a:t>
              </a:r>
              <a:endParaRPr kumimoji="1" lang="en-US" altLang="ja-JP" sz="8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21" name="グループ化 120"/>
          <p:cNvGrpSpPr/>
          <p:nvPr/>
        </p:nvGrpSpPr>
        <p:grpSpPr>
          <a:xfrm>
            <a:off x="4763967" y="5229671"/>
            <a:ext cx="2979011" cy="1233011"/>
            <a:chOff x="4860617" y="2646954"/>
            <a:chExt cx="2979011" cy="1233011"/>
          </a:xfrm>
        </p:grpSpPr>
        <p:pic>
          <p:nvPicPr>
            <p:cNvPr id="64" name="Graphic 17">
              <a:extLst>
                <a:ext uri="{FF2B5EF4-FFF2-40B4-BE49-F238E27FC236}">
                  <a16:creationId xmlns:a16="http://schemas.microsoft.com/office/drawing/2014/main" id="{6C4EE34E-BE9A-F341-B49A-4EEC32591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4860617" y="2647435"/>
              <a:ext cx="330200" cy="330200"/>
            </a:xfrm>
            <a:prstGeom prst="rect">
              <a:avLst/>
            </a:prstGeom>
          </p:spPr>
        </p:pic>
        <p:pic>
          <p:nvPicPr>
            <p:cNvPr id="66" name="Graphic 30">
              <a:extLst>
                <a:ext uri="{FF2B5EF4-FFF2-40B4-BE49-F238E27FC236}">
                  <a16:creationId xmlns:a16="http://schemas.microsoft.com/office/drawing/2014/main" id="{97ED154A-DC93-654F-B0DF-4AE550169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3">
              <a:extLs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5303200" y="3027979"/>
              <a:ext cx="457200" cy="457200"/>
            </a:xfrm>
            <a:prstGeom prst="rect">
              <a:avLst/>
            </a:prstGeom>
          </p:spPr>
        </p:pic>
        <p:sp>
          <p:nvSpPr>
            <p:cNvPr id="118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4866004" y="2646954"/>
              <a:ext cx="2973624" cy="1233011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altLang="ja-JP" sz="1200" dirty="0" err="1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Anazon</a:t>
              </a:r>
              <a:r>
                <a:rPr lang="en-US" altLang="ja-JP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Elastic Container Registry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5482203" y="3905288"/>
            <a:ext cx="1531765" cy="1029913"/>
            <a:chOff x="5044880" y="2630479"/>
            <a:chExt cx="1531765" cy="1029913"/>
          </a:xfrm>
        </p:grpSpPr>
        <p:pic>
          <p:nvPicPr>
            <p:cNvPr id="122" name="Graphic 8">
              <a:extLst>
                <a:ext uri="{FF2B5EF4-FFF2-40B4-BE49-F238E27FC236}">
                  <a16:creationId xmlns:a16="http://schemas.microsoft.com/office/drawing/2014/main" id="{3605FC07-D363-0043-AB5B-21C46655AB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4">
              <a:extLst>
                <a:ext uri="{96DAC541-7B7A-43D3-8B79-37D633B846F1}">
                  <asvg:svgBlip xmlns:asvg="http://schemas.microsoft.com/office/drawing/2016/SVG/main" xmlns="" r:embed="rId35"/>
                </a:ext>
              </a:extLst>
            </a:blip>
            <a:stretch>
              <a:fillRect/>
            </a:stretch>
          </p:blipFill>
          <p:spPr>
            <a:xfrm>
              <a:off x="5429763" y="2630479"/>
              <a:ext cx="762000" cy="762000"/>
            </a:xfrm>
            <a:prstGeom prst="rect">
              <a:avLst/>
            </a:prstGeom>
          </p:spPr>
        </p:pic>
        <p:sp>
          <p:nvSpPr>
            <p:cNvPr id="123" name="TextBox 9">
              <a:extLst>
                <a:ext uri="{FF2B5EF4-FFF2-40B4-BE49-F238E27FC236}">
                  <a16:creationId xmlns:a16="http://schemas.microsoft.com/office/drawing/2014/main" id="{A1C90D96-0151-4E45-A414-28B2697BA86D}"/>
                </a:ext>
              </a:extLst>
            </p:cNvPr>
            <p:cNvSpPr txBox="1"/>
            <p:nvPr/>
          </p:nvSpPr>
          <p:spPr>
            <a:xfrm>
              <a:off x="5044880" y="3383393"/>
              <a:ext cx="153176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AWS </a:t>
              </a:r>
              <a:r>
                <a:rPr lang="en-US" sz="1200" dirty="0" err="1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loT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Core</a:t>
              </a:r>
            </a:p>
          </p:txBody>
        </p:sp>
      </p:grpSp>
      <p:pic>
        <p:nvPicPr>
          <p:cNvPr id="119" name="Graphic 20">
            <a:extLst>
              <a:ext uri="{FF2B5EF4-FFF2-40B4-BE49-F238E27FC236}">
                <a16:creationId xmlns:a16="http://schemas.microsoft.com/office/drawing/2014/main" id="{F78ACF77-52CA-3E4A-8590-D2E98A24CC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97394" y="265252"/>
            <a:ext cx="325282" cy="339309"/>
          </a:xfrm>
          <a:prstGeom prst="rect">
            <a:avLst/>
          </a:prstGeom>
        </p:spPr>
      </p:pic>
      <p:cxnSp>
        <p:nvCxnSpPr>
          <p:cNvPr id="128" name="カギ線コネクタ 127"/>
          <p:cNvCxnSpPr>
            <a:stCxn id="89" idx="3"/>
            <a:endCxn id="122" idx="0"/>
          </p:cNvCxnSpPr>
          <p:nvPr/>
        </p:nvCxnSpPr>
        <p:spPr>
          <a:xfrm flipV="1">
            <a:off x="3410955" y="3905288"/>
            <a:ext cx="2837131" cy="1571108"/>
          </a:xfrm>
          <a:prstGeom prst="bentConnector4">
            <a:avLst>
              <a:gd name="adj1" fmla="val 43285"/>
              <a:gd name="adj2" fmla="val 11455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カギ線コネクタ 130"/>
          <p:cNvCxnSpPr>
            <a:stCxn id="67" idx="3"/>
            <a:endCxn id="122" idx="0"/>
          </p:cNvCxnSpPr>
          <p:nvPr/>
        </p:nvCxnSpPr>
        <p:spPr>
          <a:xfrm>
            <a:off x="3410955" y="2325520"/>
            <a:ext cx="2837131" cy="1579768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4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4386829" y="4355653"/>
            <a:ext cx="457200" cy="457200"/>
          </a:xfrm>
          <a:prstGeom prst="rect">
            <a:avLst/>
          </a:prstGeom>
        </p:spPr>
      </p:pic>
      <p:cxnSp>
        <p:nvCxnSpPr>
          <p:cNvPr id="135" name="カギ線コネクタ 134"/>
          <p:cNvCxnSpPr>
            <a:stCxn id="107" idx="1"/>
            <a:endCxn id="122" idx="0"/>
          </p:cNvCxnSpPr>
          <p:nvPr/>
        </p:nvCxnSpPr>
        <p:spPr>
          <a:xfrm rot="10800000" flipV="1">
            <a:off x="6248087" y="2323656"/>
            <a:ext cx="4399313" cy="1581632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9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7453806" y="2117398"/>
            <a:ext cx="457200" cy="457200"/>
          </a:xfrm>
          <a:prstGeom prst="rect">
            <a:avLst/>
          </a:prstGeom>
        </p:spPr>
      </p:pic>
      <p:cxnSp>
        <p:nvCxnSpPr>
          <p:cNvPr id="140" name="カギ線コネクタ 139"/>
          <p:cNvCxnSpPr>
            <a:stCxn id="116" idx="1"/>
            <a:endCxn id="122" idx="0"/>
          </p:cNvCxnSpPr>
          <p:nvPr/>
        </p:nvCxnSpPr>
        <p:spPr>
          <a:xfrm rot="10800000">
            <a:off x="6248086" y="3905288"/>
            <a:ext cx="4323112" cy="1616156"/>
          </a:xfrm>
          <a:prstGeom prst="bentConnector4">
            <a:avLst>
              <a:gd name="adj1" fmla="val 60796"/>
              <a:gd name="adj2" fmla="val 114145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4" name="Graphic 37">
            <a:extLst>
              <a:ext uri="{FF2B5EF4-FFF2-40B4-BE49-F238E27FC236}">
                <a16:creationId xmlns:a16="http://schemas.microsoft.com/office/drawing/2014/main" id="{505C29E3-F32C-E441-83DB-252FAA2332D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7736805" y="4328876"/>
            <a:ext cx="457200" cy="457200"/>
          </a:xfrm>
          <a:prstGeom prst="rect">
            <a:avLst/>
          </a:prstGeom>
        </p:spPr>
      </p:pic>
      <p:sp>
        <p:nvSpPr>
          <p:cNvPr id="149" name="Rectangle 64">
            <a:extLst>
              <a:ext uri="{FF2B5EF4-FFF2-40B4-BE49-F238E27FC236}">
                <a16:creationId xmlns:a16="http://schemas.microsoft.com/office/drawing/2014/main" id="{DA5EE7E0-D06C-3947-B6BB-87CF9A347FD5}"/>
              </a:ext>
            </a:extLst>
          </p:cNvPr>
          <p:cNvSpPr/>
          <p:nvPr/>
        </p:nvSpPr>
        <p:spPr>
          <a:xfrm>
            <a:off x="4407518" y="265252"/>
            <a:ext cx="3604193" cy="1717846"/>
          </a:xfrm>
          <a:prstGeom prst="rect">
            <a:avLst/>
          </a:prstGeom>
          <a:noFill/>
          <a:ln w="12700">
            <a:solidFill>
              <a:srgbClr val="3D84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IoT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Greengrass</a:t>
            </a:r>
            <a:endParaRPr lang="en-US" sz="1200" dirty="0">
              <a:ln w="0"/>
              <a:solidFill>
                <a:srgbClr val="65A83A"/>
              </a:solidFill>
              <a:latin typeface="Amazon Ember" panose="020B0603020204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4" name="正方形/長方形 153"/>
          <p:cNvSpPr/>
          <p:nvPr/>
        </p:nvSpPr>
        <p:spPr>
          <a:xfrm>
            <a:off x="4533733" y="968702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Components</a:t>
            </a: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com.example.Subscriber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com.example.Publisher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com.example.IoTPublisher</a:t>
            </a:r>
            <a:endParaRPr kumimoji="1" lang="ja-JP" altLang="en-US" sz="800" dirty="0"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5" name="正方形/長方形 154"/>
          <p:cNvSpPr/>
          <p:nvPr/>
        </p:nvSpPr>
        <p:spPr>
          <a:xfrm>
            <a:off x="6420161" y="979218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staging</a:t>
            </a:r>
            <a:r>
              <a:rPr kumimoji="1" lang="en-US" altLang="ja-JP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production</a:t>
            </a:r>
            <a:r>
              <a:rPr kumimoji="1" lang="en-US" altLang="ja-JP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3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94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43170" y="5845369"/>
            <a:ext cx="457200" cy="457200"/>
          </a:xfrm>
          <a:prstGeom prst="rect">
            <a:avLst/>
          </a:prstGeom>
        </p:spPr>
      </p:pic>
      <p:pic>
        <p:nvPicPr>
          <p:cNvPr id="95" name="Graphic 29">
            <a:extLst>
              <a:ext uri="{FF2B5EF4-FFF2-40B4-BE49-F238E27FC236}">
                <a16:creationId xmlns:a16="http://schemas.microsoft.com/office/drawing/2014/main" id="{DF6FAEC3-6FDC-6143-9F8B-9FB157D37A84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6376439" y="5845369"/>
            <a:ext cx="457200" cy="457200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5206550" y="5610696"/>
            <a:ext cx="2153100" cy="801078"/>
          </a:xfrm>
          <a:prstGeom prst="rect">
            <a:avLst/>
          </a:prstGeom>
          <a:noFill/>
          <a:ln>
            <a:solidFill>
              <a:srgbClr val="D866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2782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87779"/>
            <a:ext cx="330200" cy="330200"/>
          </a:xfrm>
          <a:prstGeom prst="rect">
            <a:avLst/>
          </a:prstGeom>
        </p:spPr>
      </p:pic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9" name="直線矢印コネクタ 8"/>
          <p:cNvCxnSpPr>
            <a:stCxn id="157" idx="1"/>
            <a:endCxn id="164" idx="3"/>
          </p:cNvCxnSpPr>
          <p:nvPr/>
        </p:nvCxnSpPr>
        <p:spPr>
          <a:xfrm flipH="1" flipV="1">
            <a:off x="5781508" y="2971790"/>
            <a:ext cx="1056540" cy="235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020713" y="2743190"/>
            <a:ext cx="726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create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bucket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720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87779"/>
            <a:ext cx="330200" cy="330200"/>
          </a:xfrm>
          <a:prstGeom prst="rect">
            <a:avLst/>
          </a:prstGeom>
        </p:spPr>
      </p:pic>
      <p:grpSp>
        <p:nvGrpSpPr>
          <p:cNvPr id="15" name="グループ化 14"/>
          <p:cNvGrpSpPr/>
          <p:nvPr/>
        </p:nvGrpSpPr>
        <p:grpSpPr>
          <a:xfrm>
            <a:off x="770898" y="547442"/>
            <a:ext cx="3269607" cy="2755827"/>
            <a:chOff x="770898" y="776043"/>
            <a:chExt cx="3269607" cy="2756703"/>
          </a:xfrm>
        </p:grpSpPr>
        <p:pic>
          <p:nvPicPr>
            <p:cNvPr id="7" name="Graphic 56">
              <a:extLst>
                <a:ext uri="{FF2B5EF4-FFF2-40B4-BE49-F238E27FC236}">
                  <a16:creationId xmlns:a16="http://schemas.microsoft.com/office/drawing/2014/main" id="{21AF76E7-6AD7-BB40-8E16-F2EBFFE731B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p:blipFill>
          <p:spPr>
            <a:xfrm>
              <a:off x="770898" y="776045"/>
              <a:ext cx="330200" cy="330200"/>
            </a:xfrm>
            <a:prstGeom prst="rect">
              <a:avLst/>
            </a:prstGeom>
          </p:spPr>
        </p:pic>
        <p:sp>
          <p:nvSpPr>
            <p:cNvPr id="8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770898" y="776043"/>
              <a:ext cx="3269607" cy="2756703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EC2 </a:t>
              </a:r>
              <a:br>
                <a:rPr lang="en-US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(edge development machine equivalent)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8455668" y="547442"/>
            <a:ext cx="3269607" cy="2757600"/>
            <a:chOff x="770898" y="776044"/>
            <a:chExt cx="3269607" cy="2758477"/>
          </a:xfrm>
        </p:grpSpPr>
        <p:pic>
          <p:nvPicPr>
            <p:cNvPr id="42" name="Graphic 56">
              <a:extLst>
                <a:ext uri="{FF2B5EF4-FFF2-40B4-BE49-F238E27FC236}">
                  <a16:creationId xmlns:a16="http://schemas.microsoft.com/office/drawing/2014/main" id="{21AF76E7-6AD7-BB40-8E16-F2EBFFE731B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p:blipFill>
          <p:spPr>
            <a:xfrm>
              <a:off x="770898" y="776045"/>
              <a:ext cx="330200" cy="330200"/>
            </a:xfrm>
            <a:prstGeom prst="rect">
              <a:avLst/>
            </a:prstGeom>
          </p:spPr>
        </p:pic>
        <p:sp>
          <p:nvSpPr>
            <p:cNvPr id="43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770898" y="776044"/>
              <a:ext cx="3269607" cy="2758477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EC2 </a:t>
              </a:r>
              <a:br>
                <a:rPr lang="en-US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(edge staging machine equivalent)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770897" y="3705082"/>
            <a:ext cx="3269607" cy="2757600"/>
            <a:chOff x="770898" y="776044"/>
            <a:chExt cx="3269607" cy="2758477"/>
          </a:xfrm>
        </p:grpSpPr>
        <p:pic>
          <p:nvPicPr>
            <p:cNvPr id="49" name="Graphic 56">
              <a:extLst>
                <a:ext uri="{FF2B5EF4-FFF2-40B4-BE49-F238E27FC236}">
                  <a16:creationId xmlns:a16="http://schemas.microsoft.com/office/drawing/2014/main" id="{21AF76E7-6AD7-BB40-8E16-F2EBFFE731B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p:blipFill>
          <p:spPr>
            <a:xfrm>
              <a:off x="770898" y="776045"/>
              <a:ext cx="330200" cy="330200"/>
            </a:xfrm>
            <a:prstGeom prst="rect">
              <a:avLst/>
            </a:prstGeom>
          </p:spPr>
        </p:pic>
        <p:sp>
          <p:nvSpPr>
            <p:cNvPr id="50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770898" y="776044"/>
              <a:ext cx="3269607" cy="2758477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EC2 </a:t>
              </a:r>
              <a:br>
                <a:rPr lang="en-US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(edge production machine 1 equivalent)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8455667" y="3697390"/>
            <a:ext cx="3269607" cy="2757600"/>
            <a:chOff x="770898" y="776044"/>
            <a:chExt cx="3269607" cy="2344345"/>
          </a:xfrm>
        </p:grpSpPr>
        <p:pic>
          <p:nvPicPr>
            <p:cNvPr id="56" name="Graphic 56">
              <a:extLst>
                <a:ext uri="{FF2B5EF4-FFF2-40B4-BE49-F238E27FC236}">
                  <a16:creationId xmlns:a16="http://schemas.microsoft.com/office/drawing/2014/main" id="{21AF76E7-6AD7-BB40-8E16-F2EBFFE731B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14"/>
                </a:ext>
              </a:extLst>
            </a:blip>
            <a:stretch>
              <a:fillRect/>
            </a:stretch>
          </p:blipFill>
          <p:spPr>
            <a:xfrm>
              <a:off x="770898" y="776045"/>
              <a:ext cx="330200" cy="330200"/>
            </a:xfrm>
            <a:prstGeom prst="rect">
              <a:avLst/>
            </a:prstGeom>
          </p:spPr>
        </p:pic>
        <p:sp>
          <p:nvSpPr>
            <p:cNvPr id="57" name="Rectangle 64">
              <a:extLst>
                <a:ext uri="{FF2B5EF4-FFF2-40B4-BE49-F238E27FC236}">
                  <a16:creationId xmlns:a16="http://schemas.microsoft.com/office/drawing/2014/main" id="{DA5EE7E0-D06C-3947-B6BB-87CF9A347FD5}"/>
                </a:ext>
              </a:extLst>
            </p:cNvPr>
            <p:cNvSpPr/>
            <p:nvPr/>
          </p:nvSpPr>
          <p:spPr>
            <a:xfrm>
              <a:off x="770898" y="776044"/>
              <a:ext cx="3269607" cy="2344345"/>
            </a:xfrm>
            <a:prstGeom prst="rect">
              <a:avLst/>
            </a:prstGeom>
            <a:noFill/>
            <a:ln w="12700">
              <a:solidFill>
                <a:srgbClr val="D8661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EC2 </a:t>
              </a:r>
              <a:br>
                <a:rPr lang="en-US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200" dirty="0" smtClean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(edge production machine 2 equivalent)</a:t>
              </a:r>
              <a:endParaRPr lang="en-US" sz="1200" dirty="0">
                <a:ln w="0"/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82889"/>
            <a:chOff x="6289427" y="2745549"/>
            <a:chExt cx="1550035" cy="68288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45549"/>
              <a:ext cx="457200" cy="457200"/>
            </a:xfrm>
            <a:prstGeom prst="rect">
              <a:avLst/>
            </a:prstGeom>
          </p:spPr>
        </p:pic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94" name="カギ線コネクタ 93"/>
          <p:cNvCxnSpPr>
            <a:stCxn id="157" idx="0"/>
            <a:endCxn id="8" idx="3"/>
          </p:cNvCxnSpPr>
          <p:nvPr/>
        </p:nvCxnSpPr>
        <p:spPr>
          <a:xfrm rot="16200000" flipV="1">
            <a:off x="5143481" y="822381"/>
            <a:ext cx="820193" cy="3026143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カギ線コネクタ 98"/>
          <p:cNvCxnSpPr>
            <a:stCxn id="157" idx="1"/>
            <a:endCxn id="50" idx="3"/>
          </p:cNvCxnSpPr>
          <p:nvPr/>
        </p:nvCxnSpPr>
        <p:spPr>
          <a:xfrm rot="10800000" flipV="1">
            <a:off x="4040504" y="2974148"/>
            <a:ext cx="2797544" cy="2109733"/>
          </a:xfrm>
          <a:prstGeom prst="bentConnector3">
            <a:avLst>
              <a:gd name="adj1" fmla="val 23647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カギ線コネクタ 119"/>
          <p:cNvCxnSpPr>
            <a:stCxn id="157" idx="3"/>
            <a:endCxn id="57" idx="1"/>
          </p:cNvCxnSpPr>
          <p:nvPr/>
        </p:nvCxnSpPr>
        <p:spPr>
          <a:xfrm>
            <a:off x="7295248" y="2974149"/>
            <a:ext cx="1160419" cy="2102041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カギ線コネクタ 123"/>
          <p:cNvCxnSpPr>
            <a:stCxn id="157" idx="0"/>
            <a:endCxn id="43" idx="1"/>
          </p:cNvCxnSpPr>
          <p:nvPr/>
        </p:nvCxnSpPr>
        <p:spPr>
          <a:xfrm rot="5400000" flipH="1" flipV="1">
            <a:off x="7351505" y="1641386"/>
            <a:ext cx="819307" cy="1389020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618983" y="1649243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run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instance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7062222" y="1655209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run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instance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4625134" y="4808392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run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instance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7066649" y="4845358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run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instance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2372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93" name="カギ線コネクタ 92"/>
          <p:cNvCxnSpPr>
            <a:stCxn id="157" idx="0"/>
            <a:endCxn id="20" idx="3"/>
          </p:cNvCxnSpPr>
          <p:nvPr/>
        </p:nvCxnSpPr>
        <p:spPr>
          <a:xfrm rot="16200000" flipV="1">
            <a:off x="5214371" y="893271"/>
            <a:ext cx="626978" cy="3077577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カギ線コネクタ 95"/>
          <p:cNvCxnSpPr>
            <a:stCxn id="157" idx="0"/>
            <a:endCxn id="41" idx="1"/>
          </p:cNvCxnSpPr>
          <p:nvPr/>
        </p:nvCxnSpPr>
        <p:spPr>
          <a:xfrm rot="5400000" flipH="1" flipV="1">
            <a:off x="7493770" y="1691585"/>
            <a:ext cx="626843" cy="1481087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カギ線コネクタ 98"/>
          <p:cNvCxnSpPr>
            <a:stCxn id="157" idx="3"/>
            <a:endCxn id="55" idx="1"/>
          </p:cNvCxnSpPr>
          <p:nvPr/>
        </p:nvCxnSpPr>
        <p:spPr>
          <a:xfrm>
            <a:off x="7295248" y="2974149"/>
            <a:ext cx="1252486" cy="2336559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カギ線コネクタ 119"/>
          <p:cNvCxnSpPr>
            <a:stCxn id="157" idx="1"/>
            <a:endCxn id="48" idx="3"/>
          </p:cNvCxnSpPr>
          <p:nvPr/>
        </p:nvCxnSpPr>
        <p:spPr>
          <a:xfrm rot="10800000" flipV="1">
            <a:off x="3989070" y="2974149"/>
            <a:ext cx="2848978" cy="2302198"/>
          </a:xfrm>
          <a:prstGeom prst="bentConnector3">
            <a:avLst>
              <a:gd name="adj1" fmla="val 24123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テキスト ボックス 123"/>
          <p:cNvSpPr txBox="1"/>
          <p:nvPr/>
        </p:nvSpPr>
        <p:spPr>
          <a:xfrm>
            <a:off x="4900389" y="1865771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install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7085322" y="1846862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install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4337626" y="5033708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install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6955732" y="4999494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install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323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cxnSp>
        <p:nvCxnSpPr>
          <p:cNvPr id="131" name="カギ線コネクタ 130"/>
          <p:cNvCxnSpPr>
            <a:stCxn id="157" idx="0"/>
            <a:endCxn id="162" idx="3"/>
          </p:cNvCxnSpPr>
          <p:nvPr/>
        </p:nvCxnSpPr>
        <p:spPr>
          <a:xfrm rot="16200000" flipV="1">
            <a:off x="4384432" y="63333"/>
            <a:ext cx="207228" cy="5157204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8" name="テキスト ボックス 97"/>
          <p:cNvSpPr txBox="1"/>
          <p:nvPr/>
        </p:nvSpPr>
        <p:spPr>
          <a:xfrm>
            <a:off x="2609408" y="2505764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7" name="カギ線コネクタ 16"/>
          <p:cNvCxnSpPr>
            <a:stCxn id="162" idx="1"/>
            <a:endCxn id="120" idx="1"/>
          </p:cNvCxnSpPr>
          <p:nvPr/>
        </p:nvCxnSpPr>
        <p:spPr>
          <a:xfrm rot="10800000">
            <a:off x="1442734" y="1868321"/>
            <a:ext cx="9511" cy="670001"/>
          </a:xfrm>
          <a:prstGeom prst="bentConnector3">
            <a:avLst>
              <a:gd name="adj1" fmla="val 4840301"/>
            </a:avLst>
          </a:prstGeom>
          <a:ln>
            <a:solidFill>
              <a:schemeClr val="bg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338749" y="2084450"/>
            <a:ext cx="1058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IPC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2695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cxnSp>
        <p:nvCxnSpPr>
          <p:cNvPr id="131" name="カギ線コネクタ 130"/>
          <p:cNvCxnSpPr>
            <a:stCxn id="157" idx="0"/>
            <a:endCxn id="120" idx="3"/>
          </p:cNvCxnSpPr>
          <p:nvPr/>
        </p:nvCxnSpPr>
        <p:spPr>
          <a:xfrm rot="16200000" flipV="1">
            <a:off x="4044677" y="-276423"/>
            <a:ext cx="877229" cy="5166715"/>
          </a:xfrm>
          <a:prstGeom prst="bentConnector2">
            <a:avLst/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8" name="テキスト ボックス 97"/>
          <p:cNvSpPr txBox="1"/>
          <p:nvPr/>
        </p:nvSpPr>
        <p:spPr>
          <a:xfrm>
            <a:off x="2753354" y="1810325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grpSp>
        <p:nvGrpSpPr>
          <p:cNvPr id="99" name="グループ化 98"/>
          <p:cNvGrpSpPr/>
          <p:nvPr/>
        </p:nvGrpSpPr>
        <p:grpSpPr>
          <a:xfrm>
            <a:off x="1040454" y="1639720"/>
            <a:ext cx="1274445" cy="664463"/>
            <a:chOff x="3535358" y="3128939"/>
            <a:chExt cx="1274445" cy="664463"/>
          </a:xfrm>
        </p:grpSpPr>
        <p:pic>
          <p:nvPicPr>
            <p:cNvPr id="12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24" name="テキスト ボックス 123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7" name="カギ線コネクタ 16"/>
          <p:cNvCxnSpPr>
            <a:stCxn id="162" idx="1"/>
            <a:endCxn id="120" idx="1"/>
          </p:cNvCxnSpPr>
          <p:nvPr/>
        </p:nvCxnSpPr>
        <p:spPr>
          <a:xfrm rot="10800000">
            <a:off x="1442734" y="1868321"/>
            <a:ext cx="9511" cy="670001"/>
          </a:xfrm>
          <a:prstGeom prst="bentConnector3">
            <a:avLst>
              <a:gd name="adj1" fmla="val 4840301"/>
            </a:avLst>
          </a:prstGeom>
          <a:ln>
            <a:solidFill>
              <a:schemeClr val="bg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291669" y="2049503"/>
            <a:ext cx="1058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IPC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9810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1040454" y="1639720"/>
            <a:ext cx="1274445" cy="664463"/>
            <a:chOff x="3535358" y="3128939"/>
            <a:chExt cx="1274445" cy="664463"/>
          </a:xfrm>
        </p:grpSpPr>
        <p:pic>
          <p:nvPicPr>
            <p:cNvPr id="12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24" name="テキスト ボックス 123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8783303" y="2355335"/>
            <a:ext cx="1177290" cy="672644"/>
            <a:chOff x="1014300" y="2994977"/>
            <a:chExt cx="1177290" cy="672644"/>
          </a:xfrm>
        </p:grpSpPr>
        <p:pic>
          <p:nvPicPr>
            <p:cNvPr id="59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60" name="テキスト ボックス 59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8734098" y="1564522"/>
            <a:ext cx="1274445" cy="664463"/>
            <a:chOff x="3535358" y="3128939"/>
            <a:chExt cx="1274445" cy="664463"/>
          </a:xfrm>
        </p:grpSpPr>
        <p:pic>
          <p:nvPicPr>
            <p:cNvPr id="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63" name="テキスト ボックス 62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Graphic 20">
            <a:extLst>
              <a:ext uri="{FF2B5EF4-FFF2-40B4-BE49-F238E27FC236}">
                <a16:creationId xmlns:a16="http://schemas.microsoft.com/office/drawing/2014/main" id="{F78ACF77-52CA-3E4A-8590-D2E98A24CC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97394" y="265252"/>
            <a:ext cx="325282" cy="339309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DA5EE7E0-D06C-3947-B6BB-87CF9A347FD5}"/>
              </a:ext>
            </a:extLst>
          </p:cNvPr>
          <p:cNvSpPr/>
          <p:nvPr/>
        </p:nvSpPr>
        <p:spPr>
          <a:xfrm>
            <a:off x="4407518" y="265252"/>
            <a:ext cx="3604193" cy="1717846"/>
          </a:xfrm>
          <a:prstGeom prst="rect">
            <a:avLst/>
          </a:prstGeom>
          <a:noFill/>
          <a:ln w="12700">
            <a:solidFill>
              <a:srgbClr val="3D84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IoT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Greengrass</a:t>
            </a:r>
            <a:endParaRPr lang="en-US" sz="1200" dirty="0">
              <a:ln w="0"/>
              <a:solidFill>
                <a:srgbClr val="65A83A"/>
              </a:solidFill>
              <a:latin typeface="Amazon Ember" panose="020B0603020204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533733" y="968702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Components</a:t>
            </a: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com.example.Subscriber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com.example.Publisher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20161" y="979218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staging</a:t>
            </a:r>
            <a:r>
              <a:rPr kumimoji="1" lang="en-US" altLang="ja-JP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68" name="カギ線コネクタ 67"/>
          <p:cNvCxnSpPr>
            <a:stCxn id="157" idx="0"/>
            <a:endCxn id="66" idx="2"/>
          </p:cNvCxnSpPr>
          <p:nvPr/>
        </p:nvCxnSpPr>
        <p:spPr>
          <a:xfrm rot="16200000" flipV="1">
            <a:off x="5618988" y="1297888"/>
            <a:ext cx="1083643" cy="1811679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5482203" y="1980266"/>
            <a:ext cx="155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2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create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component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0" name="カギ線コネクタ 69"/>
          <p:cNvCxnSpPr>
            <a:stCxn id="157" idx="0"/>
            <a:endCxn id="67" idx="2"/>
          </p:cNvCxnSpPr>
          <p:nvPr/>
        </p:nvCxnSpPr>
        <p:spPr>
          <a:xfrm rot="5400000" flipH="1" flipV="1">
            <a:off x="6567459" y="2171612"/>
            <a:ext cx="1073127" cy="74749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/>
          <p:cNvSpPr txBox="1"/>
          <p:nvPr/>
        </p:nvSpPr>
        <p:spPr>
          <a:xfrm>
            <a:off x="6763864" y="1980016"/>
            <a:ext cx="155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3.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create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2" name="直線矢印コネクタ 71"/>
          <p:cNvCxnSpPr/>
          <p:nvPr/>
        </p:nvCxnSpPr>
        <p:spPr>
          <a:xfrm flipH="1" flipV="1">
            <a:off x="5781508" y="2971790"/>
            <a:ext cx="1056540" cy="235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5850847" y="2743190"/>
            <a:ext cx="896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1.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upload</a:t>
            </a:r>
          </a:p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artifact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5" name="カギ線コネクタ 74"/>
          <p:cNvCxnSpPr>
            <a:endCxn id="40" idx="1"/>
          </p:cNvCxnSpPr>
          <p:nvPr/>
        </p:nvCxnSpPr>
        <p:spPr>
          <a:xfrm flipV="1">
            <a:off x="7862632" y="1226302"/>
            <a:ext cx="689984" cy="99518"/>
          </a:xfrm>
          <a:prstGeom prst="bentConnector3">
            <a:avLst>
              <a:gd name="adj1" fmla="val 50000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カギ線コネクタ 81"/>
          <p:cNvCxnSpPr>
            <a:stCxn id="164" idx="0"/>
            <a:endCxn id="59" idx="1"/>
          </p:cNvCxnSpPr>
          <p:nvPr/>
        </p:nvCxnSpPr>
        <p:spPr>
          <a:xfrm rot="5400000" flipH="1" flipV="1">
            <a:off x="7268501" y="868343"/>
            <a:ext cx="159255" cy="3590440"/>
          </a:xfrm>
          <a:prstGeom prst="bentConnector2">
            <a:avLst/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カギ線コネクタ 84"/>
          <p:cNvCxnSpPr>
            <a:stCxn id="164" idx="0"/>
          </p:cNvCxnSpPr>
          <p:nvPr/>
        </p:nvCxnSpPr>
        <p:spPr>
          <a:xfrm rot="5400000" flipH="1" flipV="1">
            <a:off x="6869608" y="476420"/>
            <a:ext cx="950070" cy="3583471"/>
          </a:xfrm>
          <a:prstGeom prst="bentConnector2">
            <a:avLst/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テキスト ボックス 87"/>
          <p:cNvSpPr txBox="1"/>
          <p:nvPr/>
        </p:nvSpPr>
        <p:spPr>
          <a:xfrm>
            <a:off x="7315750" y="1274216"/>
            <a:ext cx="155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4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push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4595312" y="2289061"/>
            <a:ext cx="155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6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download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artifact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96" name="カギ線コネクタ 95"/>
          <p:cNvCxnSpPr>
            <a:stCxn id="66" idx="0"/>
            <a:endCxn id="40" idx="0"/>
          </p:cNvCxnSpPr>
          <p:nvPr/>
        </p:nvCxnSpPr>
        <p:spPr>
          <a:xfrm rot="16200000" flipH="1">
            <a:off x="6956398" y="-732728"/>
            <a:ext cx="72365" cy="3475224"/>
          </a:xfrm>
          <a:prstGeom prst="bentConnector3">
            <a:avLst>
              <a:gd name="adj1" fmla="val -87750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テキスト ボックス 99"/>
          <p:cNvSpPr txBox="1"/>
          <p:nvPr/>
        </p:nvSpPr>
        <p:spPr>
          <a:xfrm>
            <a:off x="4912229" y="659152"/>
            <a:ext cx="15544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5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refer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rgbClr val="FFFF00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recipe</a:t>
            </a:r>
            <a:endParaRPr kumimoji="1" lang="ja-JP" altLang="en-US" sz="1200" dirty="0">
              <a:solidFill>
                <a:srgbClr val="FFFF00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1" name="カギ線コネクタ 100"/>
          <p:cNvCxnSpPr>
            <a:stCxn id="59" idx="3"/>
            <a:endCxn id="62" idx="3"/>
          </p:cNvCxnSpPr>
          <p:nvPr/>
        </p:nvCxnSpPr>
        <p:spPr>
          <a:xfrm flipH="1" flipV="1">
            <a:off x="9593577" y="1793122"/>
            <a:ext cx="6971" cy="790813"/>
          </a:xfrm>
          <a:prstGeom prst="bentConnector3">
            <a:avLst>
              <a:gd name="adj1" fmla="val -6194233"/>
            </a:avLst>
          </a:prstGeom>
          <a:ln>
            <a:solidFill>
              <a:schemeClr val="bg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テキスト ボックス 101"/>
          <p:cNvSpPr txBox="1"/>
          <p:nvPr/>
        </p:nvSpPr>
        <p:spPr>
          <a:xfrm>
            <a:off x="9759553" y="2023412"/>
            <a:ext cx="1058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IPC</a:t>
            </a:r>
            <a:endParaRPr kumimoji="1" lang="ja-JP" altLang="en-US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099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9">
            <a:extLst>
              <a:ext uri="{FF2B5EF4-FFF2-40B4-BE49-F238E27FC236}">
                <a16:creationId xmlns:a16="http://schemas.microsoft.com/office/drawing/2014/main" id="{E9755138-EEBD-EE4F-AF1A-2DF5C5263394}"/>
              </a:ext>
            </a:extLst>
          </p:cNvPr>
          <p:cNvSpPr/>
          <p:nvPr/>
        </p:nvSpPr>
        <p:spPr>
          <a:xfrm>
            <a:off x="95987" y="80832"/>
            <a:ext cx="12154952" cy="6777168"/>
          </a:xfrm>
          <a:prstGeom prst="rect">
            <a:avLst/>
          </a:prstGeom>
          <a:solidFill>
            <a:srgbClr val="232F3E"/>
          </a:solidFill>
          <a:ln w="12700">
            <a:solidFill>
              <a:srgbClr val="FAF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Cloud</a:t>
            </a:r>
          </a:p>
        </p:txBody>
      </p:sp>
      <p:pic>
        <p:nvPicPr>
          <p:cNvPr id="6" name="Graphic 97">
            <a:extLst>
              <a:ext uri="{FF2B5EF4-FFF2-40B4-BE49-F238E27FC236}">
                <a16:creationId xmlns:a16="http://schemas.microsoft.com/office/drawing/2014/main" id="{9BD1B952-0DDD-7B48-925F-B1D4EA6B2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95987" y="77350"/>
            <a:ext cx="330200" cy="330200"/>
          </a:xfrm>
          <a:prstGeom prst="rect">
            <a:avLst/>
          </a:prstGeom>
        </p:spPr>
      </p:pic>
      <p:grpSp>
        <p:nvGrpSpPr>
          <p:cNvPr id="36" name="グループ化 35"/>
          <p:cNvGrpSpPr/>
          <p:nvPr/>
        </p:nvGrpSpPr>
        <p:grpSpPr>
          <a:xfrm>
            <a:off x="770898" y="547442"/>
            <a:ext cx="3269607" cy="2755827"/>
            <a:chOff x="770898" y="547443"/>
            <a:chExt cx="3269607" cy="2756703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70898" y="547443"/>
              <a:ext cx="3269607" cy="2756703"/>
              <a:chOff x="770898" y="776043"/>
              <a:chExt cx="3269607" cy="2756703"/>
            </a:xfrm>
          </p:grpSpPr>
          <p:pic>
            <p:nvPicPr>
              <p:cNvPr id="7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3"/>
                <a:ext cx="3269607" cy="2756703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development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862965" y="1041226"/>
              <a:ext cx="3126106" cy="2150849"/>
              <a:chOff x="990325" y="1076545"/>
              <a:chExt cx="3063543" cy="2020023"/>
            </a:xfrm>
          </p:grpSpPr>
          <p:pic>
            <p:nvPicPr>
              <p:cNvPr id="19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2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476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-thing-development)</a:t>
                </a:r>
              </a:p>
            </p:txBody>
          </p:sp>
        </p:grpSp>
      </p:grpSp>
      <p:grpSp>
        <p:nvGrpSpPr>
          <p:cNvPr id="37" name="グループ化 36"/>
          <p:cNvGrpSpPr/>
          <p:nvPr/>
        </p:nvGrpSpPr>
        <p:grpSpPr>
          <a:xfrm>
            <a:off x="8455668" y="547442"/>
            <a:ext cx="3269607" cy="2757600"/>
            <a:chOff x="770898" y="547444"/>
            <a:chExt cx="3269607" cy="2758477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2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43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staging machine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>
              <a:off x="862965" y="1041226"/>
              <a:ext cx="3126106" cy="2151123"/>
              <a:chOff x="990325" y="1076545"/>
              <a:chExt cx="3063543" cy="2020280"/>
            </a:xfrm>
          </p:grpSpPr>
          <p:pic>
            <p:nvPicPr>
              <p:cNvPr id="40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1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1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</a:t>
                </a:r>
                <a:r>
                  <a:rPr lang="en-US" sz="1200" dirty="0" err="1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-thing-staging)</a:t>
                </a:r>
              </a:p>
            </p:txBody>
          </p:sp>
        </p:grpSp>
      </p:grpSp>
      <p:grpSp>
        <p:nvGrpSpPr>
          <p:cNvPr id="44" name="グループ化 43"/>
          <p:cNvGrpSpPr/>
          <p:nvPr/>
        </p:nvGrpSpPr>
        <p:grpSpPr>
          <a:xfrm>
            <a:off x="770897" y="3705082"/>
            <a:ext cx="3269607" cy="2757600"/>
            <a:chOff x="770898" y="547444"/>
            <a:chExt cx="3269607" cy="2758477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770898" y="547444"/>
              <a:ext cx="3269607" cy="2758477"/>
              <a:chOff x="770898" y="776044"/>
              <a:chExt cx="3269607" cy="2758477"/>
            </a:xfrm>
          </p:grpSpPr>
          <p:pic>
            <p:nvPicPr>
              <p:cNvPr id="49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0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758477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1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862965" y="1041226"/>
              <a:ext cx="3126106" cy="2151124"/>
              <a:chOff x="990325" y="1076545"/>
              <a:chExt cx="3063543" cy="2020281"/>
            </a:xfrm>
          </p:grpSpPr>
          <p:pic>
            <p:nvPicPr>
              <p:cNvPr id="47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8046" cy="348046"/>
              </a:xfrm>
              <a:prstGeom prst="rect">
                <a:avLst/>
              </a:prstGeom>
            </p:spPr>
          </p:pic>
          <p:sp>
            <p:nvSpPr>
              <p:cNvPr id="48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2015734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(gg-ml-iot-thing-production1)</a:t>
                </a: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8455667" y="3697390"/>
            <a:ext cx="3269607" cy="2757600"/>
            <a:chOff x="770898" y="547444"/>
            <a:chExt cx="3269607" cy="2344345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770898" y="547444"/>
              <a:ext cx="3269607" cy="2344345"/>
              <a:chOff x="770898" y="776044"/>
              <a:chExt cx="3269607" cy="2344345"/>
            </a:xfrm>
          </p:grpSpPr>
          <p:pic>
            <p:nvPicPr>
              <p:cNvPr id="56" name="Graphic 56">
                <a:extLst>
                  <a:ext uri="{FF2B5EF4-FFF2-40B4-BE49-F238E27FC236}">
                    <a16:creationId xmlns:a16="http://schemas.microsoft.com/office/drawing/2014/main" id="{21AF76E7-6AD7-BB40-8E16-F2EBFFE731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14"/>
                  </a:ext>
                </a:extLst>
              </a:blip>
              <a:stretch>
                <a:fillRect/>
              </a:stretch>
            </p:blipFill>
            <p:spPr>
              <a:xfrm>
                <a:off x="770898" y="776045"/>
                <a:ext cx="330200" cy="330200"/>
              </a:xfrm>
              <a:prstGeom prst="rect">
                <a:avLst/>
              </a:prstGeom>
            </p:spPr>
          </p:pic>
          <p:sp>
            <p:nvSpPr>
              <p:cNvPr id="57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770898" y="776044"/>
                <a:ext cx="3269607" cy="2344345"/>
              </a:xfrm>
              <a:prstGeom prst="rect">
                <a:avLst/>
              </a:prstGeom>
              <a:noFill/>
              <a:ln w="12700">
                <a:solidFill>
                  <a:srgbClr val="D8661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EC2 </a:t>
                </a:r>
                <a:b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 smtClean="0">
                    <a:ln w="0"/>
                    <a:solidFill>
                      <a:srgbClr val="D8661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(edge production machine 2 equivalent)</a:t>
                </a:r>
                <a:endParaRPr lang="en-US" sz="1200" dirty="0">
                  <a:ln w="0"/>
                  <a:solidFill>
                    <a:srgbClr val="D86613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>
              <a:off x="862965" y="1041226"/>
              <a:ext cx="3126106" cy="1750684"/>
              <a:chOff x="990325" y="1076545"/>
              <a:chExt cx="3063543" cy="1644198"/>
            </a:xfrm>
          </p:grpSpPr>
          <p:pic>
            <p:nvPicPr>
              <p:cNvPr id="54" name="Graphic 20">
                <a:extLst>
                  <a:ext uri="{FF2B5EF4-FFF2-40B4-BE49-F238E27FC236}">
                    <a16:creationId xmlns:a16="http://schemas.microsoft.com/office/drawing/2014/main" id="{F78ACF77-52CA-3E4A-8590-D2E98A24CC43}"/>
                  </a:ext>
                </a:extLst>
              </p:cNvPr>
              <p:cNvPicPr>
                <a:picLocks/>
              </p:cNvPicPr>
              <p:nvPr/>
            </p:nvPicPr>
            <p:blipFill>
              <a:blip r:embed="rId15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995108" y="1076545"/>
                <a:ext cx="349267" cy="296058"/>
              </a:xfrm>
              <a:prstGeom prst="rect">
                <a:avLst/>
              </a:prstGeom>
            </p:spPr>
          </p:pic>
          <p:sp>
            <p:nvSpPr>
              <p:cNvPr id="55" name="Rectangle 64">
                <a:extLst>
                  <a:ext uri="{FF2B5EF4-FFF2-40B4-BE49-F238E27FC236}">
                    <a16:creationId xmlns:a16="http://schemas.microsoft.com/office/drawing/2014/main" id="{DA5EE7E0-D06C-3947-B6BB-87CF9A347FD5}"/>
                  </a:ext>
                </a:extLst>
              </p:cNvPr>
              <p:cNvSpPr/>
              <p:nvPr/>
            </p:nvSpPr>
            <p:spPr>
              <a:xfrm>
                <a:off x="990325" y="1081092"/>
                <a:ext cx="3063543" cy="1639651"/>
              </a:xfrm>
              <a:prstGeom prst="rect">
                <a:avLst/>
              </a:prstGeom>
              <a:noFill/>
              <a:ln w="12700">
                <a:solidFill>
                  <a:srgbClr val="3D842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AWS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IoT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 err="1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Greengrass</a:t>
                </a:r>
                <a:r>
                  <a:rPr lang="en-US" sz="1200" dirty="0" smtClean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Client </a:t>
                </a: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Software</a:t>
                </a:r>
                <a:b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1200" dirty="0">
                    <a:ln w="0"/>
                    <a:solidFill>
                      <a:srgbClr val="65A83A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(gg-ml-iot-thing-production2)</a:t>
                </a:r>
              </a:p>
            </p:txBody>
          </p:sp>
        </p:grpSp>
      </p:grpSp>
      <p:grpSp>
        <p:nvGrpSpPr>
          <p:cNvPr id="167" name="グループ化 166"/>
          <p:cNvGrpSpPr/>
          <p:nvPr/>
        </p:nvGrpSpPr>
        <p:grpSpPr>
          <a:xfrm>
            <a:off x="6289427" y="2745549"/>
            <a:ext cx="1550035" cy="672439"/>
            <a:chOff x="6289427" y="2755999"/>
            <a:chExt cx="1550035" cy="672439"/>
          </a:xfrm>
        </p:grpSpPr>
        <p:sp>
          <p:nvSpPr>
            <p:cNvPr id="156" name="TextBox 26">
              <a:extLst>
                <a:ext uri="{FF2B5EF4-FFF2-40B4-BE49-F238E27FC236}">
                  <a16:creationId xmlns:a16="http://schemas.microsoft.com/office/drawing/2014/main" id="{E8D34FB7-EA46-CA4F-BDAD-9F53CFAEB7FC}"/>
                </a:ext>
              </a:extLst>
            </p:cNvPr>
            <p:cNvSpPr txBox="1"/>
            <p:nvPr/>
          </p:nvSpPr>
          <p:spPr>
            <a:xfrm>
              <a:off x="6289427" y="3166828"/>
              <a:ext cx="15500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SageMaker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 Notebook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7" name="Graphic 31">
              <a:extLst>
                <a:ext uri="{FF2B5EF4-FFF2-40B4-BE49-F238E27FC236}">
                  <a16:creationId xmlns:a16="http://schemas.microsoft.com/office/drawing/2014/main" id="{338D8B34-84F5-A14B-A98B-27BFFB34C8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xmlns="" r:embed="rId37"/>
                </a:ext>
              </a:extLst>
            </a:blip>
            <a:stretch>
              <a:fillRect/>
            </a:stretch>
          </p:blipFill>
          <p:spPr>
            <a:xfrm>
              <a:off x="6838048" y="2755999"/>
              <a:ext cx="457200" cy="457200"/>
            </a:xfrm>
            <a:prstGeom prst="rect">
              <a:avLst/>
            </a:prstGeom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1092199" y="2309721"/>
            <a:ext cx="1177290" cy="672644"/>
            <a:chOff x="1014300" y="2994977"/>
            <a:chExt cx="1177290" cy="672644"/>
          </a:xfrm>
        </p:grpSpPr>
        <p:pic>
          <p:nvPicPr>
            <p:cNvPr id="1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163" name="テキスト ボックス 162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グループ化 165"/>
          <p:cNvGrpSpPr/>
          <p:nvPr/>
        </p:nvGrpSpPr>
        <p:grpSpPr>
          <a:xfrm>
            <a:off x="4864718" y="2743190"/>
            <a:ext cx="1383370" cy="695490"/>
            <a:chOff x="4877963" y="2736011"/>
            <a:chExt cx="1383370" cy="695490"/>
          </a:xfrm>
        </p:grpSpPr>
        <p:pic>
          <p:nvPicPr>
            <p:cNvPr id="164" name="Graphic 120">
              <a:extLst>
                <a:ext uri="{FF2B5EF4-FFF2-40B4-BE49-F238E27FC236}">
                  <a16:creationId xmlns:a16="http://schemas.microsoft.com/office/drawing/2014/main" id="{D679528D-888B-6D4E-8A3D-B36F32BA40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9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337553" y="2736011"/>
              <a:ext cx="457200" cy="457200"/>
            </a:xfrm>
            <a:prstGeom prst="rect">
              <a:avLst/>
            </a:prstGeom>
          </p:spPr>
        </p:pic>
        <p:sp>
          <p:nvSpPr>
            <p:cNvPr id="165" name="TextBox 112">
              <a:extLst>
                <a:ext uri="{FF2B5EF4-FFF2-40B4-BE49-F238E27FC236}">
                  <a16:creationId xmlns:a16="http://schemas.microsoft.com/office/drawing/2014/main" id="{8294E83A-FF67-D041-BD44-E46EE0692353}"/>
                </a:ext>
              </a:extLst>
            </p:cNvPr>
            <p:cNvSpPr txBox="1"/>
            <p:nvPr/>
          </p:nvSpPr>
          <p:spPr>
            <a:xfrm>
              <a:off x="4877963" y="3169891"/>
              <a:ext cx="138337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S3 </a:t>
              </a: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Bucket</a:t>
              </a:r>
              <a:endParaRPr lang="en-US" sz="1100" dirty="0">
                <a:solidFill>
                  <a:schemeClr val="bg1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グループ化 98"/>
          <p:cNvGrpSpPr/>
          <p:nvPr/>
        </p:nvGrpSpPr>
        <p:grpSpPr>
          <a:xfrm>
            <a:off x="1040454" y="1639720"/>
            <a:ext cx="1274445" cy="664463"/>
            <a:chOff x="3535358" y="3128939"/>
            <a:chExt cx="1274445" cy="664463"/>
          </a:xfrm>
        </p:grpSpPr>
        <p:pic>
          <p:nvPicPr>
            <p:cNvPr id="12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124" name="テキスト ボックス 123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グループ化 57"/>
          <p:cNvGrpSpPr/>
          <p:nvPr/>
        </p:nvGrpSpPr>
        <p:grpSpPr>
          <a:xfrm>
            <a:off x="8783303" y="2355335"/>
            <a:ext cx="1177290" cy="672644"/>
            <a:chOff x="1014300" y="2994977"/>
            <a:chExt cx="1177290" cy="672644"/>
          </a:xfrm>
        </p:grpSpPr>
        <p:pic>
          <p:nvPicPr>
            <p:cNvPr id="59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60" name="テキスト ボックス 59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8734098" y="1564522"/>
            <a:ext cx="1274445" cy="664463"/>
            <a:chOff x="3535358" y="3128939"/>
            <a:chExt cx="1274445" cy="664463"/>
          </a:xfrm>
        </p:grpSpPr>
        <p:pic>
          <p:nvPicPr>
            <p:cNvPr id="62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63" name="テキスト ボックス 62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Graphic 20">
            <a:extLst>
              <a:ext uri="{FF2B5EF4-FFF2-40B4-BE49-F238E27FC236}">
                <a16:creationId xmlns:a16="http://schemas.microsoft.com/office/drawing/2014/main" id="{F78ACF77-52CA-3E4A-8590-D2E98A24CC4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4397394" y="265252"/>
            <a:ext cx="325282" cy="339309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DA5EE7E0-D06C-3947-B6BB-87CF9A347FD5}"/>
              </a:ext>
            </a:extLst>
          </p:cNvPr>
          <p:cNvSpPr/>
          <p:nvPr/>
        </p:nvSpPr>
        <p:spPr>
          <a:xfrm>
            <a:off x="4407518" y="265252"/>
            <a:ext cx="3604193" cy="1717846"/>
          </a:xfrm>
          <a:prstGeom prst="rect">
            <a:avLst/>
          </a:prstGeom>
          <a:noFill/>
          <a:ln w="12700">
            <a:solidFill>
              <a:srgbClr val="3D84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AWS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IoT</a:t>
            </a:r>
            <a:r>
              <a:rPr lang="en-US" sz="1200" dirty="0" smtClean="0">
                <a:ln w="0"/>
                <a:solidFill>
                  <a:srgbClr val="65A83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n w="0"/>
                <a:solidFill>
                  <a:srgbClr val="65A83A"/>
                </a:solidFill>
                <a:latin typeface="Amazon Ember" panose="020B0603020204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t>Greengrass</a:t>
            </a:r>
            <a:endParaRPr lang="en-US" sz="1200" dirty="0">
              <a:ln w="0"/>
              <a:solidFill>
                <a:srgbClr val="65A83A"/>
              </a:solidFill>
              <a:latin typeface="Amazon Ember" panose="020B0603020204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533733" y="968702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Components</a:t>
            </a: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com.example.Subscriber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com.example.Publisher</a:t>
            </a:r>
            <a:endParaRPr kumimoji="1" lang="en-US" altLang="ja-JP" sz="800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20161" y="979218"/>
            <a:ext cx="1442471" cy="693204"/>
          </a:xfrm>
          <a:prstGeom prst="rect">
            <a:avLst/>
          </a:prstGeom>
          <a:solidFill>
            <a:srgbClr val="3A7B26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</a:p>
          <a:p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staging</a:t>
            </a:r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dirty="0" smtClean="0">
              <a:solidFill>
                <a:schemeClr val="accent6">
                  <a:lumMod val="60000"/>
                  <a:lumOff val="40000"/>
                </a:schemeClr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800" b="1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production</a:t>
            </a:r>
            <a:r>
              <a:rPr kumimoji="1" lang="en-US" altLang="ja-JP" sz="800" b="1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_</a:t>
            </a:r>
            <a:r>
              <a:rPr kumimoji="1" lang="en-US" altLang="ja-JP" sz="800" b="1" dirty="0" err="1" smtClean="0"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en-US" altLang="ja-JP" sz="800" b="1" dirty="0" smtClean="0"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0" name="カギ線コネクタ 69"/>
          <p:cNvCxnSpPr>
            <a:stCxn id="157" idx="0"/>
            <a:endCxn id="67" idx="2"/>
          </p:cNvCxnSpPr>
          <p:nvPr/>
        </p:nvCxnSpPr>
        <p:spPr>
          <a:xfrm rot="5400000" flipH="1" flipV="1">
            <a:off x="6567459" y="2171612"/>
            <a:ext cx="1073127" cy="74749"/>
          </a:xfrm>
          <a:prstGeom prst="bentConnector3">
            <a:avLst>
              <a:gd name="adj1" fmla="val 50000"/>
            </a:avLst>
          </a:prstGeom>
          <a:ln>
            <a:solidFill>
              <a:schemeClr val="bg1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グループ化 75"/>
          <p:cNvGrpSpPr/>
          <p:nvPr/>
        </p:nvGrpSpPr>
        <p:grpSpPr>
          <a:xfrm>
            <a:off x="1089659" y="5581409"/>
            <a:ext cx="1177290" cy="672644"/>
            <a:chOff x="1014300" y="2994977"/>
            <a:chExt cx="1177290" cy="672644"/>
          </a:xfrm>
        </p:grpSpPr>
        <p:pic>
          <p:nvPicPr>
            <p:cNvPr id="77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78" name="テキスト ボックス 77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1040454" y="4790596"/>
            <a:ext cx="1274445" cy="664463"/>
            <a:chOff x="3535358" y="3128939"/>
            <a:chExt cx="1274445" cy="664463"/>
          </a:xfrm>
        </p:grpSpPr>
        <p:pic>
          <p:nvPicPr>
            <p:cNvPr id="80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81" name="テキスト ボックス 80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グループ化 82"/>
          <p:cNvGrpSpPr/>
          <p:nvPr/>
        </p:nvGrpSpPr>
        <p:grpSpPr>
          <a:xfrm>
            <a:off x="8707102" y="5626457"/>
            <a:ext cx="1177290" cy="672644"/>
            <a:chOff x="1014300" y="2994977"/>
            <a:chExt cx="1177290" cy="672644"/>
          </a:xfrm>
        </p:grpSpPr>
        <p:pic>
          <p:nvPicPr>
            <p:cNvPr id="84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1374345" y="2994977"/>
              <a:ext cx="457200" cy="457200"/>
            </a:xfrm>
            <a:prstGeom prst="rect">
              <a:avLst/>
            </a:prstGeom>
          </p:spPr>
        </p:pic>
        <p:sp>
          <p:nvSpPr>
            <p:cNvPr id="86" name="テキスト ボックス 85"/>
            <p:cNvSpPr txBox="1"/>
            <p:nvPr/>
          </p:nvSpPr>
          <p:spPr>
            <a:xfrm>
              <a:off x="1014300" y="3452177"/>
              <a:ext cx="117729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com.example.Publisher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8657897" y="4835644"/>
            <a:ext cx="1274445" cy="664463"/>
            <a:chOff x="3535358" y="3128939"/>
            <a:chExt cx="1274445" cy="664463"/>
          </a:xfrm>
        </p:grpSpPr>
        <p:pic>
          <p:nvPicPr>
            <p:cNvPr id="91" name="Graphic 43">
              <a:extLst>
                <a:ext uri="{FF2B5EF4-FFF2-40B4-BE49-F238E27FC236}">
                  <a16:creationId xmlns:a16="http://schemas.microsoft.com/office/drawing/2014/main" id="{BED1BE68-4670-7D4C-ACAA-F7D15E6EF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8">
              <a:extLst>
                <a:ext uri="{96DAC541-7B7A-43D3-8B79-37D633B846F1}">
                  <asvg:svgBlip xmlns:asvg="http://schemas.microsoft.com/office/drawing/2016/SVG/main" xmlns="" r:embed="rId29"/>
                </a:ext>
              </a:extLst>
            </a:blip>
            <a:stretch>
              <a:fillRect/>
            </a:stretch>
          </p:blipFill>
          <p:spPr>
            <a:xfrm>
              <a:off x="3937637" y="3128939"/>
              <a:ext cx="457200" cy="457200"/>
            </a:xfrm>
            <a:prstGeom prst="rect">
              <a:avLst/>
            </a:prstGeom>
          </p:spPr>
        </p:pic>
        <p:sp>
          <p:nvSpPr>
            <p:cNvPr id="92" name="テキスト ボックス 91"/>
            <p:cNvSpPr txBox="1"/>
            <p:nvPr/>
          </p:nvSpPr>
          <p:spPr>
            <a:xfrm>
              <a:off x="3535358" y="3577958"/>
              <a:ext cx="127444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800" dirty="0" err="1" smtClean="0">
                  <a:solidFill>
                    <a:schemeClr val="bg1"/>
                  </a:solidFill>
                </a:rPr>
                <a:t>com.example.Subscriber</a:t>
              </a:r>
              <a:endParaRPr kumimoji="1" lang="ja-JP" altLang="en-US" sz="800" dirty="0">
                <a:solidFill>
                  <a:schemeClr val="bg1"/>
                </a:solidFill>
              </a:endParaRPr>
            </a:p>
          </p:txBody>
        </p:sp>
      </p:grpSp>
      <p:sp>
        <p:nvSpPr>
          <p:cNvPr id="93" name="テキスト ボックス 92"/>
          <p:cNvSpPr txBox="1"/>
          <p:nvPr/>
        </p:nvSpPr>
        <p:spPr>
          <a:xfrm>
            <a:off x="6552301" y="1915525"/>
            <a:ext cx="1554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1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.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create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Amazon Ember" panose="020B0603020204020204" pitchFamily="34" charset="0"/>
                <a:ea typeface="メイリオ" panose="020B0604030504040204" pitchFamily="50" charset="-128"/>
              </a:rPr>
              <a:t>deployment</a:t>
            </a:r>
            <a:endParaRPr kumimoji="1" lang="ja-JP" altLang="en-US" sz="1200" dirty="0">
              <a:solidFill>
                <a:schemeClr val="bg1"/>
              </a:solidFill>
              <a:latin typeface="Amazon Ember" panose="020B0603020204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94" name="カギ線コネクタ 93"/>
          <p:cNvCxnSpPr>
            <a:stCxn id="67" idx="1"/>
            <a:endCxn id="77" idx="3"/>
          </p:cNvCxnSpPr>
          <p:nvPr/>
        </p:nvCxnSpPr>
        <p:spPr>
          <a:xfrm rot="10800000" flipV="1">
            <a:off x="1906905" y="1325819"/>
            <a:ext cx="4513257" cy="4484189"/>
          </a:xfrm>
          <a:prstGeom prst="bentConnector3">
            <a:avLst>
              <a:gd name="adj1" fmla="val 50000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カギ線コネクタ 94"/>
          <p:cNvCxnSpPr>
            <a:stCxn id="67" idx="1"/>
            <a:endCxn id="80" idx="3"/>
          </p:cNvCxnSpPr>
          <p:nvPr/>
        </p:nvCxnSpPr>
        <p:spPr>
          <a:xfrm rot="10800000" flipV="1">
            <a:off x="1899933" y="1325820"/>
            <a:ext cx="4520228" cy="3693376"/>
          </a:xfrm>
          <a:prstGeom prst="bentConnector3">
            <a:avLst>
              <a:gd name="adj1" fmla="val 50000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カギ線コネクタ 96"/>
          <p:cNvCxnSpPr>
            <a:stCxn id="164" idx="1"/>
            <a:endCxn id="80" idx="3"/>
          </p:cNvCxnSpPr>
          <p:nvPr/>
        </p:nvCxnSpPr>
        <p:spPr>
          <a:xfrm rot="10800000" flipV="1">
            <a:off x="1899934" y="2971790"/>
            <a:ext cx="3424375" cy="2047406"/>
          </a:xfrm>
          <a:prstGeom prst="bentConnector3">
            <a:avLst>
              <a:gd name="adj1" fmla="val 33867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カギ線コネクタ 97"/>
          <p:cNvCxnSpPr>
            <a:stCxn id="164" idx="1"/>
          </p:cNvCxnSpPr>
          <p:nvPr/>
        </p:nvCxnSpPr>
        <p:spPr>
          <a:xfrm rot="10800000" flipV="1">
            <a:off x="1909444" y="2971789"/>
            <a:ext cx="3414864" cy="2838219"/>
          </a:xfrm>
          <a:prstGeom prst="bentConnector3">
            <a:avLst>
              <a:gd name="adj1" fmla="val 34008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カギ線コネクタ 102"/>
          <p:cNvCxnSpPr>
            <a:stCxn id="67" idx="3"/>
            <a:endCxn id="91" idx="1"/>
          </p:cNvCxnSpPr>
          <p:nvPr/>
        </p:nvCxnSpPr>
        <p:spPr>
          <a:xfrm>
            <a:off x="7862632" y="1325820"/>
            <a:ext cx="1197544" cy="3738424"/>
          </a:xfrm>
          <a:prstGeom prst="bentConnector3">
            <a:avLst>
              <a:gd name="adj1" fmla="val 28790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カギ線コネクタ 104"/>
          <p:cNvCxnSpPr>
            <a:stCxn id="67" idx="3"/>
            <a:endCxn id="84" idx="1"/>
          </p:cNvCxnSpPr>
          <p:nvPr/>
        </p:nvCxnSpPr>
        <p:spPr>
          <a:xfrm>
            <a:off x="7862632" y="1325820"/>
            <a:ext cx="1204515" cy="4529237"/>
          </a:xfrm>
          <a:prstGeom prst="bentConnector3">
            <a:avLst>
              <a:gd name="adj1" fmla="val 28386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カギ線コネクタ 108"/>
          <p:cNvCxnSpPr>
            <a:stCxn id="164" idx="3"/>
          </p:cNvCxnSpPr>
          <p:nvPr/>
        </p:nvCxnSpPr>
        <p:spPr>
          <a:xfrm>
            <a:off x="5781508" y="2971790"/>
            <a:ext cx="3278668" cy="2883267"/>
          </a:xfrm>
          <a:prstGeom prst="bentConnector3">
            <a:avLst>
              <a:gd name="adj1" fmla="val 74210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カギ線コネクタ 112"/>
          <p:cNvCxnSpPr>
            <a:stCxn id="164" idx="3"/>
            <a:endCxn id="91" idx="1"/>
          </p:cNvCxnSpPr>
          <p:nvPr/>
        </p:nvCxnSpPr>
        <p:spPr>
          <a:xfrm>
            <a:off x="5781508" y="2971790"/>
            <a:ext cx="3278668" cy="2092454"/>
          </a:xfrm>
          <a:prstGeom prst="bentConnector3">
            <a:avLst>
              <a:gd name="adj1" fmla="val 74016"/>
            </a:avLst>
          </a:prstGeom>
          <a:ln>
            <a:solidFill>
              <a:srgbClr val="FFFF00"/>
            </a:solidFill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4378748" y="5474409"/>
            <a:ext cx="3722494" cy="64633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dirty="0">
                <a:latin typeface="Amazon Ember" panose="020B0603020204020204" pitchFamily="34" charset="0"/>
                <a:cs typeface="Amazon Ember" panose="020B0603020204020204" pitchFamily="34" charset="0"/>
              </a:rPr>
              <a:t>Operation is the same as staging, </a:t>
            </a:r>
            <a:endParaRPr lang="en-US" altLang="ja-JP" dirty="0" smtClean="0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  <a:p>
            <a:r>
              <a:rPr lang="ja-JP" altLang="en-US" dirty="0" smtClean="0">
                <a:latin typeface="Amazon Ember" panose="020B0603020204020204" pitchFamily="34" charset="0"/>
                <a:cs typeface="Amazon Ember" panose="020B0603020204020204" pitchFamily="34" charset="0"/>
              </a:rPr>
              <a:t>so </a:t>
            </a:r>
            <a:r>
              <a:rPr lang="ja-JP" altLang="en-US" dirty="0">
                <a:latin typeface="Amazon Ember" panose="020B0603020204020204" pitchFamily="34" charset="0"/>
                <a:cs typeface="Amazon Ember" panose="020B0603020204020204" pitchFamily="34" charset="0"/>
              </a:rPr>
              <a:t>details are omitted.</a:t>
            </a:r>
          </a:p>
        </p:txBody>
      </p:sp>
    </p:spTree>
    <p:extLst>
      <p:ext uri="{BB962C8B-B14F-4D97-AF65-F5344CB8AC3E}">
        <p14:creationId xmlns:p14="http://schemas.microsoft.com/office/powerpoint/2010/main" val="233848375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-and-content_D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42177</TotalTime>
  <Words>1644</Words>
  <Application>Microsoft Office PowerPoint</Application>
  <PresentationFormat>ワイド画面</PresentationFormat>
  <Paragraphs>482</Paragraphs>
  <Slides>16</Slides>
  <Notes>16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2" baseType="lpstr">
      <vt:lpstr>メイリオ</vt:lpstr>
      <vt:lpstr>游ゴシック</vt:lpstr>
      <vt:lpstr>Amazon Ember</vt:lpstr>
      <vt:lpstr>Arial</vt:lpstr>
      <vt:lpstr>Calibri</vt:lpstr>
      <vt:lpstr>Title-and-content_DB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Go, Kazuhito</cp:lastModifiedBy>
  <cp:revision>788</cp:revision>
  <dcterms:created xsi:type="dcterms:W3CDTF">2020-03-23T21:46:17Z</dcterms:created>
  <dcterms:modified xsi:type="dcterms:W3CDTF">2021-06-24T05:19:42Z</dcterms:modified>
</cp:coreProperties>
</file>