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56" r:id="rId10"/>
    <p:sldId id="257" r:id="rId11"/>
    <p:sldId id="258" r:id="rId12"/>
    <p:sldId id="259" r:id="rId13"/>
    <p:sldId id="260" r:id="rId14"/>
    <p:sldId id="261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165548-102B-450B-9AD6-59B39AC1B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68D14AE-1C26-41E0-9A19-3EBA9B77F1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CF8A1F-0294-45E6-999D-DAAB2232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53B77E-7E97-4553-9B13-BA9B77CC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A33A35-6525-4ABE-B346-0CBE9EF8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399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31A30-0850-4B89-B2F2-2801AFAE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599E63-923F-42BE-8534-CEF40BFB2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438238-C1C4-488F-8313-3F5F8DA7B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BE1936-4DC0-4672-B21C-4C9D6CA5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486F08-7C41-4D0B-83DB-AE6BAC80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18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1E83712-798F-415A-BFAB-69013EDC2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6194315-8BC1-4B80-A9A8-84ED6A6AA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D8B7BC-C4B8-4833-9D64-CFB394F10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21D885-DAF6-48A8-BD82-9B417A08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09D825-92F5-4354-9544-01FDB713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2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D2F23-ECAB-4E3B-A564-1EBE316C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5AA103-3239-4D66-9142-980093ADF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48A155-5D37-466C-804A-570E05B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32BFE7-F665-4A8E-9324-E68CB33C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AF7133A-7918-4A2F-88F6-DDA49ECB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32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CE2218-4BAD-4DB5-BB6D-D38B38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801E7E-712F-4A99-BED9-5FD1CD02C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F4352E-2CAA-43F5-B726-44D26E07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6CE9D7-489B-4F11-B416-3F7C7DB3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34931-B852-4575-A53A-9705F07F2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59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01A0CF-71FB-4D26-8D1A-FF34FB8E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6BCB04-F7DE-400E-95C5-6C5C7EB57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C19811-D164-41E7-957E-3C120C4F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AD35F3-8FC8-417E-BCC8-FCD47D4DF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4712BE-E811-46C3-A629-E8BCC24E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8836B2-A8F2-4570-AD67-990614CB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294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CEC64-F8AF-4320-88E5-4C6822F2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F047C3A-DC20-4121-9874-06919C70C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F8697E6-638D-4981-9201-2F7E5FC4A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5C6712D-774D-42ED-80FD-18C128D2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4EAEA89-186E-4C1F-836F-2E33F3E36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16C0288-373D-49E9-9848-27AC26EB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BA900B1-5CAB-4E62-87D1-BD5CE334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C22261D-AC4E-4138-B52C-8AC85448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39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A6E25-2BEB-4CD7-9848-C7F2BBC02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A45E82-AE7B-40CC-B88A-C95CBD1D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B3CC4A9-2833-4477-85A6-77230D8E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79881F-F717-4EA6-B5BA-97C1F4D3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77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B31D7A2-D6AE-41A6-A20E-54B71B461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146FC3-47EC-41C8-A2F7-9D44A97A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61B9BDE-70C3-4387-8C21-039318F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1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430840-1086-479A-A49A-F04FB669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70D850-546C-42F8-9B16-0FFA07CDB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19A527-65AC-4912-9629-6CCC1C6D3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FC3CAF-95B8-47D4-B8F2-5D81FC3D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281A62-3F3E-48DC-8EF2-2C4D63BD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442DD-AE19-4135-A5BB-6F683010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38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E8C39E-9EBF-4529-BD21-B7BA00AF0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03EA50-A633-461A-8478-D18A62B61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C15B7B-E5CD-4C11-878B-46352D55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AB5C0D-73C6-43B8-8413-AEBE98BE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77E325-6E8D-4CCE-8C62-AFAF02EAE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477F52-33C0-4D40-85DB-E75A5663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7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7728626-4D33-45C0-989C-01898C22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C387CC-7F6F-4116-9A82-99BDECB72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68F5FB-CB1A-4E9C-A9D1-AE2FC25EB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86F1-37CF-4CAC-89F9-22A5833C6FCA}" type="datetimeFigureOut">
              <a:rPr kumimoji="1" lang="ja-JP" altLang="en-US" smtClean="0"/>
              <a:t>2021/11/26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16ECF9-7814-4BC1-A354-388C8F516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2A4E7F-1781-4603-B999-2DB787382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FF1A-9A62-411F-8393-42CBAA719A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39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2272F9B-3482-4E8B-928C-E66019EE3BE4}"/>
              </a:ext>
            </a:extLst>
          </p:cNvPr>
          <p:cNvGrpSpPr/>
          <p:nvPr/>
        </p:nvGrpSpPr>
        <p:grpSpPr>
          <a:xfrm>
            <a:off x="1598211" y="1688774"/>
            <a:ext cx="7059433" cy="2846724"/>
            <a:chOff x="1598211" y="1688774"/>
            <a:chExt cx="7059433" cy="284672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2040C7E-F49E-4997-90C9-D3039A546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8211" y="1688774"/>
              <a:ext cx="7059433" cy="2846724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C35C4B4-19C6-494F-B552-2EE6E8826507}"/>
                </a:ext>
              </a:extLst>
            </p:cNvPr>
            <p:cNvSpPr/>
            <p:nvPr/>
          </p:nvSpPr>
          <p:spPr>
            <a:xfrm>
              <a:off x="2755127" y="2130950"/>
              <a:ext cx="934278" cy="3538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5DE0266A-8E67-4683-8893-B22364CEA70E}"/>
                </a:ext>
              </a:extLst>
            </p:cNvPr>
            <p:cNvSpPr/>
            <p:nvPr/>
          </p:nvSpPr>
          <p:spPr>
            <a:xfrm>
              <a:off x="6306709" y="3774220"/>
              <a:ext cx="1839401" cy="32865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574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EF13CF4-797B-4831-A78B-5E7618CEA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01" y="1542787"/>
            <a:ext cx="5172797" cy="377242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8165921-CF43-4364-8571-5D92A20D3EF2}"/>
              </a:ext>
            </a:extLst>
          </p:cNvPr>
          <p:cNvSpPr/>
          <p:nvPr/>
        </p:nvSpPr>
        <p:spPr>
          <a:xfrm>
            <a:off x="3860358" y="4731026"/>
            <a:ext cx="1959997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87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B28616A-E80C-4FCD-88FD-40C35AB68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1023602"/>
            <a:ext cx="7068536" cy="481079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BCC175-9761-4818-937C-E77A7065E919}"/>
              </a:ext>
            </a:extLst>
          </p:cNvPr>
          <p:cNvSpPr/>
          <p:nvPr/>
        </p:nvSpPr>
        <p:spPr>
          <a:xfrm>
            <a:off x="3049325" y="2548393"/>
            <a:ext cx="1228477" cy="274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7F615D-0D82-4E88-B5B6-D84DB62E82BD}"/>
              </a:ext>
            </a:extLst>
          </p:cNvPr>
          <p:cNvSpPr/>
          <p:nvPr/>
        </p:nvSpPr>
        <p:spPr>
          <a:xfrm>
            <a:off x="2802836" y="4878125"/>
            <a:ext cx="1959996" cy="38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2458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940DA8-109E-4690-9FA9-D3988391D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97" y="0"/>
            <a:ext cx="3761605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3113724-9BA0-40D8-86CE-1FB8711C4B50}"/>
              </a:ext>
            </a:extLst>
          </p:cNvPr>
          <p:cNvSpPr/>
          <p:nvPr/>
        </p:nvSpPr>
        <p:spPr>
          <a:xfrm>
            <a:off x="5561938" y="2532491"/>
            <a:ext cx="846814" cy="186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EE2B9C-7B57-42EC-97AA-DF97ED279BDB}"/>
              </a:ext>
            </a:extLst>
          </p:cNvPr>
          <p:cNvSpPr/>
          <p:nvPr/>
        </p:nvSpPr>
        <p:spPr>
          <a:xfrm>
            <a:off x="4370567" y="3030772"/>
            <a:ext cx="1906987" cy="186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EF36830-6070-4CC4-A174-78C807F4334D}"/>
              </a:ext>
            </a:extLst>
          </p:cNvPr>
          <p:cNvSpPr/>
          <p:nvPr/>
        </p:nvSpPr>
        <p:spPr>
          <a:xfrm>
            <a:off x="4370566" y="3896139"/>
            <a:ext cx="1580985" cy="155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B7F6484-F1EB-4575-92F2-5EFE7E278E18}"/>
              </a:ext>
            </a:extLst>
          </p:cNvPr>
          <p:cNvSpPr/>
          <p:nvPr/>
        </p:nvSpPr>
        <p:spPr>
          <a:xfrm>
            <a:off x="4370566" y="4215516"/>
            <a:ext cx="1580985" cy="113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372B87E-04FB-447A-ACD1-1FF0AD171EA0}"/>
              </a:ext>
            </a:extLst>
          </p:cNvPr>
          <p:cNvSpPr/>
          <p:nvPr/>
        </p:nvSpPr>
        <p:spPr>
          <a:xfrm>
            <a:off x="4370565" y="5179612"/>
            <a:ext cx="1580985" cy="113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CBCA7A0-FEE1-47EA-9993-8277C312A5A8}"/>
              </a:ext>
            </a:extLst>
          </p:cNvPr>
          <p:cNvSpPr/>
          <p:nvPr/>
        </p:nvSpPr>
        <p:spPr>
          <a:xfrm>
            <a:off x="4370565" y="5491701"/>
            <a:ext cx="1580985" cy="113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60A2D02-D907-471E-819B-A0A7C4DB7718}"/>
              </a:ext>
            </a:extLst>
          </p:cNvPr>
          <p:cNvSpPr/>
          <p:nvPr/>
        </p:nvSpPr>
        <p:spPr>
          <a:xfrm>
            <a:off x="4370564" y="5803790"/>
            <a:ext cx="1580985" cy="1139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6B2717E-9453-4CE8-850E-4F0D1076B33A}"/>
              </a:ext>
            </a:extLst>
          </p:cNvPr>
          <p:cNvSpPr/>
          <p:nvPr/>
        </p:nvSpPr>
        <p:spPr>
          <a:xfrm>
            <a:off x="4370563" y="6580368"/>
            <a:ext cx="229267" cy="155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483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E7A6980-F69F-4D9B-A24E-F55A1D70E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24" y="0"/>
            <a:ext cx="6025351" cy="68580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3E97D0C-0F53-48E9-9B20-F03A3F425523}"/>
              </a:ext>
            </a:extLst>
          </p:cNvPr>
          <p:cNvSpPr/>
          <p:nvPr/>
        </p:nvSpPr>
        <p:spPr>
          <a:xfrm>
            <a:off x="3305088" y="1030358"/>
            <a:ext cx="424074" cy="14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9CD67CC-0ED0-43A2-A1C5-915A3E546983}"/>
              </a:ext>
            </a:extLst>
          </p:cNvPr>
          <p:cNvSpPr/>
          <p:nvPr/>
        </p:nvSpPr>
        <p:spPr>
          <a:xfrm>
            <a:off x="3354121" y="5122629"/>
            <a:ext cx="2009034" cy="14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7AC17C-F8A5-48D2-BF2B-E67C01022A7E}"/>
              </a:ext>
            </a:extLst>
          </p:cNvPr>
          <p:cNvSpPr/>
          <p:nvPr/>
        </p:nvSpPr>
        <p:spPr>
          <a:xfrm>
            <a:off x="3354121" y="5533446"/>
            <a:ext cx="2009034" cy="14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146354-7979-4686-B9D1-AAADE7DEEEA3}"/>
              </a:ext>
            </a:extLst>
          </p:cNvPr>
          <p:cNvSpPr/>
          <p:nvPr/>
        </p:nvSpPr>
        <p:spPr>
          <a:xfrm>
            <a:off x="3354121" y="6528684"/>
            <a:ext cx="315406" cy="190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5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250EC7F-AAF2-419E-9CC6-41C2D20B8B91}"/>
              </a:ext>
            </a:extLst>
          </p:cNvPr>
          <p:cNvGrpSpPr/>
          <p:nvPr/>
        </p:nvGrpSpPr>
        <p:grpSpPr>
          <a:xfrm>
            <a:off x="1214090" y="0"/>
            <a:ext cx="9763819" cy="6858000"/>
            <a:chOff x="1214090" y="0"/>
            <a:chExt cx="9763819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8FC5F19-C452-419F-8B0D-84AE4BBDB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090" y="0"/>
              <a:ext cx="9763819" cy="68580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3B524CE-CF1E-43EB-9342-C5A519466E4C}"/>
                </a:ext>
              </a:extLst>
            </p:cNvPr>
            <p:cNvSpPr/>
            <p:nvPr/>
          </p:nvSpPr>
          <p:spPr>
            <a:xfrm>
              <a:off x="1505443" y="1352385"/>
              <a:ext cx="518164" cy="1901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59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B4279DE-7A8E-47F6-B96E-C916AA1158D2}"/>
              </a:ext>
            </a:extLst>
          </p:cNvPr>
          <p:cNvGrpSpPr/>
          <p:nvPr/>
        </p:nvGrpSpPr>
        <p:grpSpPr>
          <a:xfrm>
            <a:off x="1871073" y="123363"/>
            <a:ext cx="8449854" cy="6611273"/>
            <a:chOff x="1871073" y="123363"/>
            <a:chExt cx="8449854" cy="6611273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65854B2-FDCC-446B-8595-EDA6F8124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1073" y="123363"/>
              <a:ext cx="8449854" cy="6611273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299E0BE-0213-48FB-8108-26B60036C2A5}"/>
                </a:ext>
              </a:extLst>
            </p:cNvPr>
            <p:cNvSpPr/>
            <p:nvPr/>
          </p:nvSpPr>
          <p:spPr>
            <a:xfrm>
              <a:off x="1871073" y="5065644"/>
              <a:ext cx="454684" cy="7586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9FD888A-228F-4F7B-9772-1686A7617BE6}"/>
                </a:ext>
              </a:extLst>
            </p:cNvPr>
            <p:cNvSpPr/>
            <p:nvPr/>
          </p:nvSpPr>
          <p:spPr>
            <a:xfrm>
              <a:off x="2480672" y="2335696"/>
              <a:ext cx="7514117" cy="3796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62BBCCC8-CB9C-4091-A1E1-1386EB274DE0}"/>
                </a:ext>
              </a:extLst>
            </p:cNvPr>
            <p:cNvSpPr/>
            <p:nvPr/>
          </p:nvSpPr>
          <p:spPr>
            <a:xfrm>
              <a:off x="2414411" y="3700670"/>
              <a:ext cx="3441725" cy="7560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8010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83C22-D0FF-4307-9742-0F37765E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3CD207-4CA8-4366-A628-C314D2D7F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BCC83EC-F0E6-403C-A857-368FEB371DD1}"/>
              </a:ext>
            </a:extLst>
          </p:cNvPr>
          <p:cNvGrpSpPr/>
          <p:nvPr/>
        </p:nvGrpSpPr>
        <p:grpSpPr>
          <a:xfrm>
            <a:off x="1214090" y="0"/>
            <a:ext cx="9763819" cy="6858000"/>
            <a:chOff x="1214090" y="0"/>
            <a:chExt cx="9763819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A3D7B57-A92D-44F2-81E0-5C62548B4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090" y="0"/>
              <a:ext cx="9763819" cy="6858000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AB43ACC-7EEC-49E4-9792-C373F55D6FE5}"/>
                </a:ext>
              </a:extLst>
            </p:cNvPr>
            <p:cNvSpPr/>
            <p:nvPr/>
          </p:nvSpPr>
          <p:spPr>
            <a:xfrm>
              <a:off x="1522676" y="6380922"/>
              <a:ext cx="437322" cy="207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5318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86AFD8-8410-433D-9EC8-F1982F3DF026}"/>
              </a:ext>
            </a:extLst>
          </p:cNvPr>
          <p:cNvGrpSpPr/>
          <p:nvPr/>
        </p:nvGrpSpPr>
        <p:grpSpPr>
          <a:xfrm>
            <a:off x="2995180" y="2295367"/>
            <a:ext cx="6201640" cy="2267266"/>
            <a:chOff x="2995180" y="2295367"/>
            <a:chExt cx="6201640" cy="226726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53EA72B-4E5A-4F43-9CF4-C8A68978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5180" y="2295367"/>
              <a:ext cx="6201640" cy="2267266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5F6634F-92B3-4274-A3E9-4CE001332BF7}"/>
                </a:ext>
              </a:extLst>
            </p:cNvPr>
            <p:cNvSpPr/>
            <p:nvPr/>
          </p:nvSpPr>
          <p:spPr>
            <a:xfrm>
              <a:off x="7816132" y="3629770"/>
              <a:ext cx="1125109" cy="644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34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B774D-2D62-4E7F-9E96-52B794C77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F4C3CAF-4FD6-4D48-9508-6CA55B6AD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8707" y="3191556"/>
            <a:ext cx="4734586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A6929F43-9E5D-4AEE-A96B-FF22E7B2F566}"/>
              </a:ext>
            </a:extLst>
          </p:cNvPr>
          <p:cNvGrpSpPr/>
          <p:nvPr/>
        </p:nvGrpSpPr>
        <p:grpSpPr>
          <a:xfrm>
            <a:off x="1875836" y="213864"/>
            <a:ext cx="8440328" cy="6430272"/>
            <a:chOff x="1875836" y="213864"/>
            <a:chExt cx="8440328" cy="6430272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A43FB0C-66EE-4FBB-B30F-466AED3D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5836" y="213864"/>
              <a:ext cx="8440328" cy="6430272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6B79053-4B26-450B-B5F2-4A60F8B0228F}"/>
                </a:ext>
              </a:extLst>
            </p:cNvPr>
            <p:cNvSpPr/>
            <p:nvPr/>
          </p:nvSpPr>
          <p:spPr>
            <a:xfrm>
              <a:off x="9835764" y="1602247"/>
              <a:ext cx="445273" cy="3299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3B61AB2-3475-4FB9-9430-95D319DE262C}"/>
                </a:ext>
              </a:extLst>
            </p:cNvPr>
            <p:cNvSpPr/>
            <p:nvPr/>
          </p:nvSpPr>
          <p:spPr>
            <a:xfrm>
              <a:off x="1875836" y="2168115"/>
              <a:ext cx="445273" cy="7182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603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FAB6DCF-9572-434B-958D-1558F2EC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725" y="123247"/>
            <a:ext cx="5569757" cy="30033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E4BFAE0-77B9-48DE-90C7-DC6260D91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3909" cy="68580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C20435-A3F5-4049-9E8E-9CDD390E1A35}"/>
              </a:ext>
            </a:extLst>
          </p:cNvPr>
          <p:cNvSpPr/>
          <p:nvPr/>
        </p:nvSpPr>
        <p:spPr>
          <a:xfrm>
            <a:off x="10312842" y="2866446"/>
            <a:ext cx="1506640" cy="26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52DE81D-F066-4058-8995-BD81F627DCBC}"/>
              </a:ext>
            </a:extLst>
          </p:cNvPr>
          <p:cNvSpPr/>
          <p:nvPr/>
        </p:nvSpPr>
        <p:spPr>
          <a:xfrm>
            <a:off x="148425" y="2327083"/>
            <a:ext cx="948855" cy="26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13239EA-48D4-432F-BC05-B85DA4479F2A}"/>
              </a:ext>
            </a:extLst>
          </p:cNvPr>
          <p:cNvSpPr/>
          <p:nvPr/>
        </p:nvSpPr>
        <p:spPr>
          <a:xfrm>
            <a:off x="148425" y="4837045"/>
            <a:ext cx="917050" cy="26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18B074-8FA9-4291-816D-624361D60F3C}"/>
              </a:ext>
            </a:extLst>
          </p:cNvPr>
          <p:cNvSpPr/>
          <p:nvPr/>
        </p:nvSpPr>
        <p:spPr>
          <a:xfrm>
            <a:off x="164327" y="5837281"/>
            <a:ext cx="416118" cy="26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4410EBB-13DE-40E4-9970-F00B667B09E8}"/>
              </a:ext>
            </a:extLst>
          </p:cNvPr>
          <p:cNvSpPr/>
          <p:nvPr/>
        </p:nvSpPr>
        <p:spPr>
          <a:xfrm>
            <a:off x="164327" y="6442906"/>
            <a:ext cx="901148" cy="2601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9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8609D37-905F-4F75-963D-F54ACD576B41}"/>
              </a:ext>
            </a:extLst>
          </p:cNvPr>
          <p:cNvGrpSpPr/>
          <p:nvPr/>
        </p:nvGrpSpPr>
        <p:grpSpPr>
          <a:xfrm>
            <a:off x="104401" y="452110"/>
            <a:ext cx="8493609" cy="1499935"/>
            <a:chOff x="104401" y="452110"/>
            <a:chExt cx="8493609" cy="149993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563593F8-199F-4A6A-AF18-75157B2B8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401" y="452110"/>
              <a:ext cx="8493609" cy="1499935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4447B4A-114C-4585-9D01-6AB28E2E51B3}"/>
                </a:ext>
              </a:extLst>
            </p:cNvPr>
            <p:cNvSpPr/>
            <p:nvPr/>
          </p:nvSpPr>
          <p:spPr>
            <a:xfrm>
              <a:off x="5929024" y="1166192"/>
              <a:ext cx="2384065" cy="1855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54177A3-D7B5-4E93-9286-E961FF8A69BD}"/>
              </a:ext>
            </a:extLst>
          </p:cNvPr>
          <p:cNvGrpSpPr/>
          <p:nvPr/>
        </p:nvGrpSpPr>
        <p:grpSpPr>
          <a:xfrm>
            <a:off x="0" y="2273107"/>
            <a:ext cx="12192000" cy="2311785"/>
            <a:chOff x="0" y="2273107"/>
            <a:chExt cx="12192000" cy="231178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278F2645-768D-4C34-9F79-F79EDD68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273107"/>
              <a:ext cx="12192000" cy="2311785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21819953-D42F-4B32-B9F9-B15745F92A95}"/>
                </a:ext>
              </a:extLst>
            </p:cNvPr>
            <p:cNvSpPr/>
            <p:nvPr/>
          </p:nvSpPr>
          <p:spPr>
            <a:xfrm>
              <a:off x="4407674" y="4117450"/>
              <a:ext cx="1205947" cy="2517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842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0F675C3-38D8-4A97-B773-433C9E8F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90" y="393441"/>
            <a:ext cx="4982270" cy="6277851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BF069E2-2D9A-4ADC-A40F-272061B82222}"/>
              </a:ext>
            </a:extLst>
          </p:cNvPr>
          <p:cNvGrpSpPr/>
          <p:nvPr/>
        </p:nvGrpSpPr>
        <p:grpSpPr>
          <a:xfrm>
            <a:off x="1451712" y="898743"/>
            <a:ext cx="5058481" cy="4782217"/>
            <a:chOff x="1451712" y="898743"/>
            <a:chExt cx="5058481" cy="4782217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7F5AAE51-4B64-4371-BD13-6BB9B3269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712" y="898743"/>
              <a:ext cx="5058481" cy="4782217"/>
            </a:xfrm>
            <a:prstGeom prst="rect">
              <a:avLst/>
            </a:prstGeom>
          </p:spPr>
        </p:pic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21EF74B3-A639-484F-B0AC-ED6384B7F765}"/>
                </a:ext>
              </a:extLst>
            </p:cNvPr>
            <p:cNvSpPr/>
            <p:nvPr/>
          </p:nvSpPr>
          <p:spPr>
            <a:xfrm>
              <a:off x="1775792" y="2829339"/>
              <a:ext cx="1675074" cy="3829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00FE201-2AC0-48FE-BFD5-778132E89BB6}"/>
                </a:ext>
              </a:extLst>
            </p:cNvPr>
            <p:cNvSpPr/>
            <p:nvPr/>
          </p:nvSpPr>
          <p:spPr>
            <a:xfrm>
              <a:off x="1775792" y="3721210"/>
              <a:ext cx="1675074" cy="3829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97F6D06-79EA-4874-9A57-4FA3673D5B88}"/>
                </a:ext>
              </a:extLst>
            </p:cNvPr>
            <p:cNvSpPr/>
            <p:nvPr/>
          </p:nvSpPr>
          <p:spPr>
            <a:xfrm>
              <a:off x="1677725" y="4701085"/>
              <a:ext cx="4571999" cy="5905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AD2EF17-F1E8-41B4-8BCD-FE420A09057F}"/>
              </a:ext>
            </a:extLst>
          </p:cNvPr>
          <p:cNvSpPr/>
          <p:nvPr/>
        </p:nvSpPr>
        <p:spPr>
          <a:xfrm>
            <a:off x="6859325" y="5748006"/>
            <a:ext cx="4571999" cy="590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24668F-8A90-4238-ACC0-B4F95E4F39D2}"/>
              </a:ext>
            </a:extLst>
          </p:cNvPr>
          <p:cNvSpPr/>
          <p:nvPr/>
        </p:nvSpPr>
        <p:spPr>
          <a:xfrm>
            <a:off x="6859324" y="3262268"/>
            <a:ext cx="4571999" cy="458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9A4B1D6-1B39-44CC-B011-62DC82336F0A}"/>
              </a:ext>
            </a:extLst>
          </p:cNvPr>
          <p:cNvSpPr/>
          <p:nvPr/>
        </p:nvSpPr>
        <p:spPr>
          <a:xfrm>
            <a:off x="6859323" y="4412556"/>
            <a:ext cx="4571999" cy="458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68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8C95B7-5142-4702-9066-8C027A27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636"/>
            <a:ext cx="12192000" cy="24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7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B095086-6A1F-4B46-BA76-99C8F6099003}"/>
              </a:ext>
            </a:extLst>
          </p:cNvPr>
          <p:cNvGrpSpPr/>
          <p:nvPr/>
        </p:nvGrpSpPr>
        <p:grpSpPr>
          <a:xfrm>
            <a:off x="0" y="2339687"/>
            <a:ext cx="12192000" cy="2178626"/>
            <a:chOff x="0" y="2339687"/>
            <a:chExt cx="12192000" cy="217862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C801006-A26D-437A-9071-93098FC34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39687"/>
              <a:ext cx="12192000" cy="2178626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48CD638F-FEC6-496B-AE92-35CABB1979F0}"/>
                </a:ext>
              </a:extLst>
            </p:cNvPr>
            <p:cNvSpPr/>
            <p:nvPr/>
          </p:nvSpPr>
          <p:spPr>
            <a:xfrm>
              <a:off x="10642821" y="2655735"/>
              <a:ext cx="1319916" cy="2782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593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79A4CB8-BBEF-4EE2-950F-489DF568FC37}"/>
              </a:ext>
            </a:extLst>
          </p:cNvPr>
          <p:cNvGrpSpPr/>
          <p:nvPr/>
        </p:nvGrpSpPr>
        <p:grpSpPr>
          <a:xfrm>
            <a:off x="3324112" y="0"/>
            <a:ext cx="5543776" cy="6858000"/>
            <a:chOff x="3324112" y="0"/>
            <a:chExt cx="5543776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644CC47E-B79A-48AB-BE1F-E7C056575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24112" y="0"/>
              <a:ext cx="5543776" cy="6858000"/>
            </a:xfrm>
            <a:prstGeom prst="rect">
              <a:avLst/>
            </a:prstGeom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7A5B9B99-8C47-44CA-A7C5-EBF5CE668D7A}"/>
                </a:ext>
              </a:extLst>
            </p:cNvPr>
            <p:cNvSpPr/>
            <p:nvPr/>
          </p:nvSpPr>
          <p:spPr>
            <a:xfrm>
              <a:off x="3605915" y="1061499"/>
              <a:ext cx="2663687" cy="1948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290C692-15FE-46D5-AE58-274A0E941FE5}"/>
                </a:ext>
              </a:extLst>
            </p:cNvPr>
            <p:cNvSpPr/>
            <p:nvPr/>
          </p:nvSpPr>
          <p:spPr>
            <a:xfrm>
              <a:off x="3559533" y="2438399"/>
              <a:ext cx="2536468" cy="591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2FD21A2-C468-46D0-83E1-B340880EE34F}"/>
                </a:ext>
              </a:extLst>
            </p:cNvPr>
            <p:cNvSpPr/>
            <p:nvPr/>
          </p:nvSpPr>
          <p:spPr>
            <a:xfrm>
              <a:off x="3703981" y="3694706"/>
              <a:ext cx="3002943" cy="2809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64F3919-B07B-4727-8242-B225DD49DE91}"/>
                </a:ext>
              </a:extLst>
            </p:cNvPr>
            <p:cNvSpPr/>
            <p:nvPr/>
          </p:nvSpPr>
          <p:spPr>
            <a:xfrm>
              <a:off x="3653624" y="4272501"/>
              <a:ext cx="1427260" cy="1881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3237711-2BA3-4EA3-832E-E5BE85F95D3F}"/>
                </a:ext>
              </a:extLst>
            </p:cNvPr>
            <p:cNvSpPr/>
            <p:nvPr/>
          </p:nvSpPr>
          <p:spPr>
            <a:xfrm>
              <a:off x="3703980" y="4905291"/>
              <a:ext cx="3726513" cy="2809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FABF0C05-B7A8-480C-84C1-975542FCD26B}"/>
                </a:ext>
              </a:extLst>
            </p:cNvPr>
            <p:cNvSpPr/>
            <p:nvPr/>
          </p:nvSpPr>
          <p:spPr>
            <a:xfrm>
              <a:off x="3703979" y="5656028"/>
              <a:ext cx="3726513" cy="1881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A841848B-E270-4392-A8A3-A855CA957062}"/>
                </a:ext>
              </a:extLst>
            </p:cNvPr>
            <p:cNvSpPr/>
            <p:nvPr/>
          </p:nvSpPr>
          <p:spPr>
            <a:xfrm>
              <a:off x="3559533" y="6113226"/>
              <a:ext cx="1374251" cy="1881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302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0B5D92B-0235-4EDC-AA37-C4C2C7ACCEC7}"/>
              </a:ext>
            </a:extLst>
          </p:cNvPr>
          <p:cNvGrpSpPr/>
          <p:nvPr/>
        </p:nvGrpSpPr>
        <p:grpSpPr>
          <a:xfrm>
            <a:off x="398794" y="0"/>
            <a:ext cx="5128783" cy="6858000"/>
            <a:chOff x="398794" y="0"/>
            <a:chExt cx="5128783" cy="6858000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97E6AB7-E682-4515-8522-C0007CE2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794" y="0"/>
              <a:ext cx="5128783" cy="685800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DE0E2B-5B9B-4A13-B3A8-1D29BE595EB4}"/>
                </a:ext>
              </a:extLst>
            </p:cNvPr>
            <p:cNvSpPr/>
            <p:nvPr/>
          </p:nvSpPr>
          <p:spPr>
            <a:xfrm>
              <a:off x="500931" y="637925"/>
              <a:ext cx="3681455" cy="19480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4909A73-9C5A-4AAB-9193-2B8D51B51232}"/>
                </a:ext>
              </a:extLst>
            </p:cNvPr>
            <p:cNvSpPr/>
            <p:nvPr/>
          </p:nvSpPr>
          <p:spPr>
            <a:xfrm>
              <a:off x="530086" y="3171739"/>
              <a:ext cx="2384067" cy="18177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B3001BD-FD24-4979-8231-AD5356EBB161}"/>
              </a:ext>
            </a:extLst>
          </p:cNvPr>
          <p:cNvGrpSpPr/>
          <p:nvPr/>
        </p:nvGrpSpPr>
        <p:grpSpPr>
          <a:xfrm>
            <a:off x="6227100" y="637925"/>
            <a:ext cx="5128783" cy="1495293"/>
            <a:chOff x="6227100" y="637925"/>
            <a:chExt cx="5128783" cy="1495293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05C5993-B335-40B6-B917-74BD2A158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100" y="637925"/>
              <a:ext cx="5128783" cy="1495293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473F4A6-E024-4AB9-AD1D-82B552B37C63}"/>
                </a:ext>
              </a:extLst>
            </p:cNvPr>
            <p:cNvSpPr/>
            <p:nvPr/>
          </p:nvSpPr>
          <p:spPr>
            <a:xfrm>
              <a:off x="10841452" y="1919027"/>
              <a:ext cx="465548" cy="2141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90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5E126F-F6B7-4FDE-85B1-A637800C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17" y="2914578"/>
            <a:ext cx="5849166" cy="102884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AD18249-1062-4D5B-A702-13BFDED6AFBB}"/>
              </a:ext>
            </a:extLst>
          </p:cNvPr>
          <p:cNvSpPr/>
          <p:nvPr/>
        </p:nvSpPr>
        <p:spPr>
          <a:xfrm>
            <a:off x="4051190" y="3248108"/>
            <a:ext cx="409492" cy="3538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401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0</Words>
  <Application>Microsoft Office PowerPoint</Application>
  <PresentationFormat>ワイド画面</PresentationFormat>
  <Paragraphs>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Go, Kazuhito</dc:creator>
  <cp:lastModifiedBy>Go, Kazuhito</cp:lastModifiedBy>
  <cp:revision>16</cp:revision>
  <dcterms:created xsi:type="dcterms:W3CDTF">2021-11-15T06:28:50Z</dcterms:created>
  <dcterms:modified xsi:type="dcterms:W3CDTF">2021-11-26T03:07:24Z</dcterms:modified>
</cp:coreProperties>
</file>