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8" r:id="rId1"/>
    <p:sldMasterId id="2147483830" r:id="rId2"/>
    <p:sldMasterId id="2147483662" r:id="rId3"/>
  </p:sldMasterIdLst>
  <p:notesMasterIdLst>
    <p:notesMasterId r:id="rId5"/>
  </p:notesMasterIdLst>
  <p:sldIdLst>
    <p:sldId id="636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059F9E-C46A-B547-B2F2-24DE96B4FEB2}">
          <p14:sldIdLst>
            <p14:sldId id="6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44">
          <p15:clr>
            <a:srgbClr val="A4A3A4"/>
          </p15:clr>
        </p15:guide>
        <p15:guide id="2" pos="1872">
          <p15:clr>
            <a:srgbClr val="A4A3A4"/>
          </p15:clr>
        </p15:guide>
        <p15:guide id="3" pos="4176">
          <p15:clr>
            <a:srgbClr val="A4A3A4"/>
          </p15:clr>
        </p15:guide>
        <p15:guide id="4" pos="5496">
          <p15:clr>
            <a:srgbClr val="A4A3A4"/>
          </p15:clr>
        </p15:guide>
        <p15:guide id="5" orient="horz" pos="1224">
          <p15:clr>
            <a:srgbClr val="A4A3A4"/>
          </p15:clr>
        </p15:guide>
        <p15:guide id="6" orient="horz" pos="3624">
          <p15:clr>
            <a:srgbClr val="A4A3A4"/>
          </p15:clr>
        </p15:guide>
        <p15:guide id="7" orient="horz" pos="20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12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1C9"/>
    <a:srgbClr val="232F3E"/>
    <a:srgbClr val="FF5151"/>
    <a:srgbClr val="FF0000"/>
    <a:srgbClr val="161E2D"/>
    <a:srgbClr val="BF0816"/>
    <a:srgbClr val="3F8624"/>
    <a:srgbClr val="4D27AA"/>
    <a:srgbClr val="BE1558"/>
    <a:srgbClr val="0862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9"/>
    <p:restoredTop sz="97026"/>
  </p:normalViewPr>
  <p:slideViewPr>
    <p:cSldViewPr snapToGrid="0" snapToObjects="1">
      <p:cViewPr varScale="1">
        <p:scale>
          <a:sx n="131" d="100"/>
          <a:sy n="131" d="100"/>
        </p:scale>
        <p:origin x="424" y="184"/>
      </p:cViewPr>
      <p:guideLst>
        <p:guide orient="horz" pos="744"/>
        <p:guide pos="1872"/>
        <p:guide pos="4176"/>
        <p:guide pos="5496"/>
        <p:guide orient="horz" pos="1224"/>
        <p:guide orient="horz" pos="3624"/>
        <p:guide orient="horz" pos="204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B57746-A217-1840-9D27-1C9B611F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C0457-C9C0-9A46-856C-A75642660D2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E765C1-43CC-5C46-8694-A6B828DEC430}" type="datetimeFigureOut">
              <a:rPr lang="en-US"/>
              <a:pPr>
                <a:defRPr/>
              </a:pPr>
              <a:t>10/27/22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73DE939-5167-8149-9C39-EBF3DB40E6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8179A7E-0011-7C47-A00A-3553ADFC2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21AA-9F8D-2644-BA51-99C00524A9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1767E-EE09-594B-90B8-F1B2D1E51C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8E93DF-EC4A-7C45-AB6A-FC63BC432F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016D1-0954-0341-9994-1AE7470C3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573F97-E5E9-E141-835C-1251160E7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3991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691CC-AFB1-D54E-81B9-AD27034EC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43F35F-5A51-0249-95AE-8E6456D32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650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0A09C5-0CBD-8A41-89A1-6377EC5874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FE657-578E-F242-ADC6-0B7DDD20C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5863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DB">
    <p:bg>
      <p:bgPr>
        <a:solidFill>
          <a:srgbClr val="161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76" y="1472540"/>
            <a:ext cx="9650116" cy="2595563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A6CFD-C467-C34F-84AB-0F24ADA4B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550" y="4289067"/>
            <a:ext cx="8827042" cy="37981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6240B59-8B9E-2843-8512-A937C907CFD1}"/>
              </a:ext>
            </a:extLst>
          </p:cNvPr>
          <p:cNvCxnSpPr>
            <a:cxnSpLocks/>
          </p:cNvCxnSpPr>
          <p:nvPr userDrawn="1"/>
        </p:nvCxnSpPr>
        <p:spPr>
          <a:xfrm>
            <a:off x="317770" y="4428736"/>
            <a:ext cx="624339" cy="0"/>
          </a:xfrm>
          <a:prstGeom prst="straightConnector1">
            <a:avLst/>
          </a:prstGeom>
          <a:ln w="25400" cap="sq">
            <a:solidFill>
              <a:srgbClr val="FF9900"/>
            </a:solidFill>
            <a:miter lim="800000"/>
            <a:tailEnd type="arrow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458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AEEC-C208-F54F-8C3A-A80BA46B9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7FF2A1-BE6A-934D-9433-C7F886106A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/>
          <a:lstStyle/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E70F8-174B-B14F-ACCE-6A6762261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4563" y="6229111"/>
            <a:ext cx="572885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2021, Amazon Web Services, Inc. or its affiliates. All rights reserved.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DD0B90A-F034-3A4D-BE14-9817B64F284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240941" y="1175657"/>
            <a:ext cx="11710118" cy="472701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913643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sub-three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3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6CC552A-B953-914E-ACC2-3232A1B16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7E57D10-D182-F649-A03B-8985CEAAE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B9F079-07D6-E944-8B84-A221C329825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294802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AA18462-CDE2-4F4B-A61B-CD6DACFCAE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326793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075C3DB-0EE3-BA43-8B55-7C47D3172461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40942" y="1149398"/>
            <a:ext cx="11710116" cy="98420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69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76" y="1472540"/>
            <a:ext cx="9650116" cy="2595563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403470-A184-F041-B0A5-F4466804B872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14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F3093B-937E-134D-9F7A-A786C79CD531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01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76EADE-D16B-BE44-A124-BEB443FB224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B0084D"/>
                </a:gs>
                <a:gs pos="100000">
                  <a:srgbClr val="FF4F8B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94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D7A1-B59A-E74B-987E-4F3A5619B92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92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3496EC-284D-9741-BC99-3601E0B77DF8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2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DAEC-8CE9-C04F-B8FE-13DCC5FD5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D9CF8-4365-2440-BDA4-B0893F5B8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82826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ABE0FF-BF8E-FE44-8BDA-8409E07BCCD2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100000">
                  <a:srgbClr val="FF5252"/>
                </a:gs>
                <a:gs pos="0">
                  <a:srgbClr val="BF0816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64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50AC82-3443-3549-9942-0C4A203E5D7E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377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E7BC8E-AC3C-8144-AA7D-EE13166FF4DA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067F68"/>
                </a:gs>
                <a:gs pos="100000">
                  <a:srgbClr val="16BF9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3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207C19A-10F2-DC4C-A114-BD06DDA4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6112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General_DB_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207C19A-10F2-DC4C-A114-BD06DDA4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166181-F864-C343-A88F-DB7DCD541A87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682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87E2AA1-D28E-9D46-A6F6-00A2AED5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76A3C39-7C78-5045-880C-C965591F6342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D3CDE21-FCDE-5A4B-96F3-1AFD7A38468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General Services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2623813-1B5B-E74B-8EA6-772F60BAE2EC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65E8E0D-B7B0-A343-AFAD-10F5D3252BB0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0CF80B5E-C510-0141-968B-86F24570A5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307D0B-9AEF-8446-9398-7628B111C4DC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550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09EAC6D-9EC0-2E48-957C-C1BFB92DEF0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332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only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09EAC6D-9EC0-2E48-957C-C1BFB92DEF0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657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D18860-F447-4748-A7D9-7D14D881878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B0084D"/>
                </a:gs>
                <a:gs pos="100000">
                  <a:srgbClr val="FF4F8B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67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B360B6-FAE5-C640-A813-D467F2756C1F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16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2073F-7FB2-284D-A607-A3DAF0D3B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A3083-203E-874B-90A1-3824CC84B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2763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Storage Classes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B360B6-FAE5-C640-A813-D467F2756C1F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6CC5776-F59B-6D40-BC96-56A9FA66577B}"/>
              </a:ext>
            </a:extLst>
          </p:cNvPr>
          <p:cNvSpPr txBox="1">
            <a:spLocks/>
          </p:cNvSpPr>
          <p:nvPr userDrawn="1"/>
        </p:nvSpPr>
        <p:spPr>
          <a:xfrm>
            <a:off x="240941" y="4370857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</p:spTree>
    <p:extLst>
      <p:ext uri="{BB962C8B-B14F-4D97-AF65-F5344CB8AC3E}">
        <p14:creationId xmlns:p14="http://schemas.microsoft.com/office/powerpoint/2010/main" val="35398409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E0BCC1-6E3C-7B4F-8A75-26A7122040A2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369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Instances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E0BCC1-6E3C-7B4F-8A75-26A7122040A2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959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E0BCC1-6E3C-7B4F-8A75-26A7122040A2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86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CF7255-A2E0-BA4C-B1F1-4BC49D6E7ADE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100000">
                  <a:srgbClr val="FF5252"/>
                </a:gs>
                <a:gs pos="0">
                  <a:srgbClr val="BF0816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965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BFB82A-8CE3-D544-B627-8F458992E81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911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AB7422-5BB5-5449-8537-8C172DB748F7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067F68"/>
                </a:gs>
                <a:gs pos="100000">
                  <a:srgbClr val="16BF9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20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2EA53-7DF5-3E4A-BE06-C8B6C3210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4D6B4DD-DFB4-3645-8D50-37C465077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F1863D-795B-5E44-9A45-6E81D38C9C46}"/>
              </a:ext>
            </a:extLst>
          </p:cNvPr>
          <p:cNvSpPr/>
          <p:nvPr userDrawn="1"/>
        </p:nvSpPr>
        <p:spPr>
          <a:xfrm>
            <a:off x="88135" y="1009404"/>
            <a:ext cx="11999090" cy="491431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AAB495D-785C-3243-A363-1CB72AD31604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FCBB97-E1CB-5C4C-8E87-45FCAB854406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B015D20-A832-4E40-B9E4-78869EBFCAB1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8519455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2EA53-7DF5-3E4A-BE06-C8B6C3210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4D6B4DD-DFB4-3645-8D50-37C465077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F1863D-795B-5E44-9A45-6E81D38C9C46}"/>
              </a:ext>
            </a:extLst>
          </p:cNvPr>
          <p:cNvSpPr/>
          <p:nvPr userDrawn="1"/>
        </p:nvSpPr>
        <p:spPr>
          <a:xfrm>
            <a:off x="88135" y="1009404"/>
            <a:ext cx="11999090" cy="491431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AAB495D-785C-3243-A363-1CB72AD31604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IoT Resources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FCBB97-E1CB-5C4C-8E87-45FCAB854406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FE91D3-49E5-E249-BDF8-1606470BB9CF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059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2EA53-7DF5-3E4A-BE06-C8B6C3210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4D6B4DD-DFB4-3645-8D50-37C465077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F1863D-795B-5E44-9A45-6E81D38C9C46}"/>
              </a:ext>
            </a:extLst>
          </p:cNvPr>
          <p:cNvSpPr/>
          <p:nvPr userDrawn="1"/>
        </p:nvSpPr>
        <p:spPr>
          <a:xfrm>
            <a:off x="88135" y="1009404"/>
            <a:ext cx="11999090" cy="491431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AAB495D-785C-3243-A363-1CB72AD31604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IoT Things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FCBB97-E1CB-5C4C-8E87-45FCAB854406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FE91D3-49E5-E249-BDF8-1606470BB9CF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8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0173B-568F-234A-8843-CFD4E70D7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6CB8-48ED-4B4C-8629-3265881F3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D5B18-5610-5741-A597-F9C55A5F5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08567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-col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2" y="2273592"/>
            <a:ext cx="5669528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F448A3-D8C1-3340-A6A8-7D6328DF2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530" y="2273592"/>
            <a:ext cx="5669528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6CC552A-B953-914E-ACC2-3232A1B16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7E57D10-D182-F649-A03B-8985CEAAE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45D864-C914-0941-B538-011AA5B9A17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40942" y="1149398"/>
            <a:ext cx="11710116" cy="98420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0230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-Services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E5D3566-EC15-634D-A5DB-D8659E8B1D53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D8DE337-0B3D-6D43-BEA0-8384F88079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84563" y="6229111"/>
            <a:ext cx="5728855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2021,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157A59-ACB9-1842-BB99-2CA579ED66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161E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6FC78C-5380-0C4F-B55D-5784A0E39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687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D8054E3-407D-A945-A989-C467761F4CAA}"/>
              </a:ext>
            </a:extLst>
          </p:cNvPr>
          <p:cNvCxnSpPr>
            <a:cxnSpLocks/>
          </p:cNvCxnSpPr>
          <p:nvPr userDrawn="1"/>
        </p:nvCxnSpPr>
        <p:spPr>
          <a:xfrm>
            <a:off x="317500" y="4429125"/>
            <a:ext cx="623888" cy="0"/>
          </a:xfrm>
          <a:prstGeom prst="straightConnector1">
            <a:avLst/>
          </a:prstGeom>
          <a:ln w="25400" cap="sq">
            <a:solidFill>
              <a:srgbClr val="FF9900"/>
            </a:solidFill>
            <a:miter lim="800000"/>
            <a:tailEnd type="arrow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76" y="1472540"/>
            <a:ext cx="9650116" cy="2595563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A6CFD-C467-C34F-84AB-0F24ADA4B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550" y="4289067"/>
            <a:ext cx="8827042" cy="37981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A56CC-D6BC-4144-9E21-B2E281EF13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A8925-7841-9946-AC16-5C8989B68B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58FD55-336A-5A48-A65B-1A6E542D60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6397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B6CFDB4-BF0F-1547-857E-0CCD3E9EB72F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207C19A-10F2-DC4C-A114-BD06DDA4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D0C80C-70EB-F045-A185-EC4DF4892D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146D00-8894-F344-AC9F-B050399C8C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5A1B3F3-60E0-6745-9FE6-9C4771689A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163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4341D3-C5F2-B347-979A-C1C1EFA17719}"/>
              </a:ext>
            </a:extLst>
          </p:cNvPr>
          <p:cNvSpPr/>
          <p:nvPr userDrawn="1"/>
        </p:nvSpPr>
        <p:spPr>
          <a:xfrm>
            <a:off x="0" y="1009650"/>
            <a:ext cx="12192000" cy="1557338"/>
          </a:xfrm>
          <a:prstGeom prst="rect">
            <a:avLst/>
          </a:prstGeom>
          <a:solidFill>
            <a:srgbClr val="232F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EFA3356-BA6E-174A-8B96-E2F528274AEA}"/>
              </a:ext>
            </a:extLst>
          </p:cNvPr>
          <p:cNvSpPr txBox="1">
            <a:spLocks/>
          </p:cNvSpPr>
          <p:nvPr userDrawn="1"/>
        </p:nvSpPr>
        <p:spPr>
          <a:xfrm>
            <a:off x="241300" y="1465263"/>
            <a:ext cx="1905000" cy="6445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General Services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AF037FC-94E4-3441-8343-5589F9BD92FD}"/>
              </a:ext>
            </a:extLst>
          </p:cNvPr>
          <p:cNvSpPr txBox="1">
            <a:spLocks/>
          </p:cNvSpPr>
          <p:nvPr userDrawn="1"/>
        </p:nvSpPr>
        <p:spPr>
          <a:xfrm>
            <a:off x="241300" y="2844800"/>
            <a:ext cx="1905000" cy="64293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E148241-A694-C242-A0DF-FFF3D553B5C3}"/>
              </a:ext>
            </a:extLst>
          </p:cNvPr>
          <p:cNvCxnSpPr/>
          <p:nvPr userDrawn="1"/>
        </p:nvCxnSpPr>
        <p:spPr>
          <a:xfrm>
            <a:off x="2225675" y="1009650"/>
            <a:ext cx="0" cy="4913313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EBD4A5C-EB82-9047-982F-EF05C5333DB1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87E2AA1-D28E-9D46-A6F6-00A2AED5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0CF80B5E-C510-0141-968B-86F24570A5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5FB17E-2688-4B43-8872-969B0783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0613" y="6249988"/>
            <a:ext cx="4462462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811E03E-DF71-2846-8EA0-0A87029C9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ECCE4F8-15EC-D046-B42F-5C756A89C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8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B8146-6A61-0C44-B4CC-C5F2341A6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479A5-2EF7-A149-AA45-E3B6A4E6E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30FC9-7F26-1547-B1E8-2A8868CD0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977740-4785-3A4E-A603-023B6C9CDF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7DE2F7-398F-FC4A-A163-D78B4BFF87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569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B7DD-344E-2A4B-AF39-FC04F9023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680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297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1508B-91E7-3B49-85AE-7C545371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DB5DB-C5A1-994A-84AA-2B6F3525A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EEA7C-B0F2-4B47-9D3F-368BA6E03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57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B8379-2253-1C4C-A1BF-A7875F3DA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F7B0E2-D7FD-834C-BEC6-91DA9F9289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DD08A-8E84-CB4A-8385-1A5E0139B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304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327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32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EDF12D-761B-1745-A3C1-254733AFF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6200A-1580-7B45-8218-D36A8E36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941" y="1175657"/>
            <a:ext cx="11710118" cy="4727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82568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  <p:sldLayoutId id="2147483845" r:id="rId15"/>
    <p:sldLayoutId id="2147483846" r:id="rId16"/>
    <p:sldLayoutId id="2147483847" r:id="rId17"/>
    <p:sldLayoutId id="2147483848" r:id="rId18"/>
    <p:sldLayoutId id="2147483849" r:id="rId19"/>
    <p:sldLayoutId id="2147483850" r:id="rId20"/>
    <p:sldLayoutId id="2147483851" r:id="rId21"/>
    <p:sldLayoutId id="2147483852" r:id="rId22"/>
    <p:sldLayoutId id="2147483853" r:id="rId23"/>
    <p:sldLayoutId id="2147483854" r:id="rId24"/>
    <p:sldLayoutId id="2147483855" r:id="rId25"/>
    <p:sldLayoutId id="2147483856" r:id="rId26"/>
    <p:sldLayoutId id="2147483857" r:id="rId27"/>
    <p:sldLayoutId id="2147483858" r:id="rId28"/>
    <p:sldLayoutId id="2147483859" r:id="rId29"/>
    <p:sldLayoutId id="2147483860" r:id="rId3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61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Placeholder 1">
            <a:extLst>
              <a:ext uri="{FF2B5EF4-FFF2-40B4-BE49-F238E27FC236}">
                <a16:creationId xmlns:a16="http://schemas.microsoft.com/office/drawing/2014/main" id="{B1A3942D-1AFD-6643-9EF9-A7EDC1B61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365125"/>
            <a:ext cx="117094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771" name="Text Placeholder 2">
            <a:extLst>
              <a:ext uri="{FF2B5EF4-FFF2-40B4-BE49-F238E27FC236}">
                <a16:creationId xmlns:a16="http://schemas.microsoft.com/office/drawing/2014/main" id="{F18769AE-E149-8245-9CDD-EFE62AC77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1300" y="1176338"/>
            <a:ext cx="11709400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pic>
        <p:nvPicPr>
          <p:cNvPr id="32772" name="Picture 9">
            <a:extLst>
              <a:ext uri="{FF2B5EF4-FFF2-40B4-BE49-F238E27FC236}">
                <a16:creationId xmlns:a16="http://schemas.microsoft.com/office/drawing/2014/main" id="{5D7ED5E0-45B4-E34D-9338-E67C4E384D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6235700"/>
            <a:ext cx="5857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D8E3F11-A3CF-3541-AB3B-A9598B489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2499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1736118-7C22-AC4B-89A0-1C2A0C6817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0659FC0-6F4E-4743-AB20-9E5DB79D9BB3}"/>
              </a:ext>
            </a:extLst>
          </p:cNvPr>
          <p:cNvCxnSpPr>
            <a:cxnSpLocks/>
          </p:cNvCxnSpPr>
          <p:nvPr userDrawn="1"/>
        </p:nvCxnSpPr>
        <p:spPr>
          <a:xfrm>
            <a:off x="280988" y="6070600"/>
            <a:ext cx="11669712" cy="0"/>
          </a:xfrm>
          <a:prstGeom prst="line">
            <a:avLst/>
          </a:prstGeom>
          <a:ln w="28575">
            <a:solidFill>
              <a:srgbClr val="272F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649ED-92BB-804A-A4D2-48960466F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4275" y="6229350"/>
            <a:ext cx="5729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© 2022, Amazon Web Services, Inc. or its affiliates.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sv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svg"/><Relationship Id="rId10" Type="http://schemas.openxmlformats.org/officeDocument/2006/relationships/image" Target="../media/image10.sv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1911D01-14CC-47D3-A4E9-9BEF6E20D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ケース</a:t>
            </a:r>
            <a:r>
              <a:rPr kumimoji="1" lang="en-US" altLang="ja-JP" dirty="0"/>
              <a:t> 1 : Basic </a:t>
            </a:r>
            <a:r>
              <a:rPr kumimoji="1" lang="ja-JP" altLang="en-US" dirty="0"/>
              <a:t>な </a:t>
            </a:r>
            <a:r>
              <a:rPr kumimoji="1" lang="en-US" altLang="ja-JP" dirty="0"/>
              <a:t>Amazon </a:t>
            </a:r>
            <a:r>
              <a:rPr kumimoji="1" lang="en-US" altLang="ja-JP" dirty="0" err="1"/>
              <a:t>SageMaker</a:t>
            </a:r>
            <a:r>
              <a:rPr kumimoji="1" lang="en-US" altLang="ja-JP" dirty="0"/>
              <a:t> Studio </a:t>
            </a:r>
            <a:r>
              <a:rPr kumimoji="1" lang="ja-JP" altLang="en-US" dirty="0"/>
              <a:t>の使い方</a:t>
            </a:r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FCB857C5-04E4-491E-BB63-F5CD1159A700}"/>
              </a:ext>
            </a:extLst>
          </p:cNvPr>
          <p:cNvSpPr/>
          <p:nvPr/>
        </p:nvSpPr>
        <p:spPr>
          <a:xfrm>
            <a:off x="2235228" y="874118"/>
            <a:ext cx="9430509" cy="5893248"/>
          </a:xfrm>
          <a:prstGeom prst="rect">
            <a:avLst/>
          </a:prstGeom>
          <a:noFill/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" algn="l"/>
            <a:r>
              <a:rPr lang="en-US" sz="1200" dirty="0">
                <a:solidFill>
                  <a:srgbClr val="FAFAF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" name="Graphic 2">
            <a:extLst>
              <a:ext uri="{FF2B5EF4-FFF2-40B4-BE49-F238E27FC236}">
                <a16:creationId xmlns:a16="http://schemas.microsoft.com/office/drawing/2014/main" id="{87503518-D58B-4E16-A533-B166719B18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35228" y="874097"/>
            <a:ext cx="381000" cy="381000"/>
          </a:xfrm>
          <a:prstGeom prst="rect">
            <a:avLst/>
          </a:prstGeom>
        </p:spPr>
      </p:pic>
      <p:sp>
        <p:nvSpPr>
          <p:cNvPr id="7" name="Rectangle 40">
            <a:extLst>
              <a:ext uri="{FF2B5EF4-FFF2-40B4-BE49-F238E27FC236}">
                <a16:creationId xmlns:a16="http://schemas.microsoft.com/office/drawing/2014/main" id="{78E6DED0-9003-4A5D-B1BB-F80C4541EF2F}"/>
              </a:ext>
            </a:extLst>
          </p:cNvPr>
          <p:cNvSpPr/>
          <p:nvPr/>
        </p:nvSpPr>
        <p:spPr>
          <a:xfrm>
            <a:off x="5081573" y="2298006"/>
            <a:ext cx="3457778" cy="4054587"/>
          </a:xfrm>
          <a:prstGeom prst="rect">
            <a:avLst/>
          </a:prstGeom>
          <a:noFill/>
          <a:ln w="12700">
            <a:solidFill>
              <a:srgbClr val="1B7B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ln w="0"/>
                <a:solidFill>
                  <a:srgbClr val="1B7B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Amazon </a:t>
            </a:r>
            <a:r>
              <a:rPr lang="en-US" altLang="ja-JP" sz="1200" dirty="0" err="1">
                <a:ln w="0"/>
                <a:solidFill>
                  <a:srgbClr val="1B7B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SageMaker</a:t>
            </a:r>
            <a:r>
              <a:rPr lang="en-US" altLang="ja-JP" sz="1200" dirty="0">
                <a:ln w="0"/>
                <a:solidFill>
                  <a:srgbClr val="1B7B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Domain</a:t>
            </a:r>
            <a:endParaRPr lang="en-US" sz="1200" dirty="0">
              <a:ln w="0"/>
              <a:solidFill>
                <a:srgbClr val="1B7B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E59B831-AD1A-439E-B5E1-506FA3D8F1F8}"/>
              </a:ext>
            </a:extLst>
          </p:cNvPr>
          <p:cNvGrpSpPr/>
          <p:nvPr/>
        </p:nvGrpSpPr>
        <p:grpSpPr>
          <a:xfrm>
            <a:off x="343456" y="3184197"/>
            <a:ext cx="1073150" cy="720321"/>
            <a:chOff x="1671778" y="2211254"/>
            <a:chExt cx="1073150" cy="720321"/>
          </a:xfrm>
        </p:grpSpPr>
        <p:pic>
          <p:nvPicPr>
            <p:cNvPr id="9" name="Graphic 21">
              <a:extLst>
                <a:ext uri="{FF2B5EF4-FFF2-40B4-BE49-F238E27FC236}">
                  <a16:creationId xmlns:a16="http://schemas.microsoft.com/office/drawing/2014/main" id="{09D61B1D-81E8-4720-BD1D-8938931041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1973403" y="2211254"/>
              <a:ext cx="469900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38">
              <a:extLst>
                <a:ext uri="{FF2B5EF4-FFF2-40B4-BE49-F238E27FC236}">
                  <a16:creationId xmlns:a16="http://schemas.microsoft.com/office/drawing/2014/main" id="{1C567EAF-A818-404C-AD25-1460AD2715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1778" y="2669965"/>
              <a:ext cx="107315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津郷</a:t>
              </a:r>
              <a:endParaRPr lang="en-US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99032B7-CC29-430A-8071-647E800F97B8}"/>
              </a:ext>
            </a:extLst>
          </p:cNvPr>
          <p:cNvGrpSpPr/>
          <p:nvPr/>
        </p:nvGrpSpPr>
        <p:grpSpPr>
          <a:xfrm>
            <a:off x="343456" y="5167797"/>
            <a:ext cx="1073150" cy="724349"/>
            <a:chOff x="1671778" y="2211254"/>
            <a:chExt cx="1073150" cy="724349"/>
          </a:xfrm>
        </p:grpSpPr>
        <p:pic>
          <p:nvPicPr>
            <p:cNvPr id="12" name="Graphic 21">
              <a:extLst>
                <a:ext uri="{FF2B5EF4-FFF2-40B4-BE49-F238E27FC236}">
                  <a16:creationId xmlns:a16="http://schemas.microsoft.com/office/drawing/2014/main" id="{2406BE67-3C54-4735-9D7F-EE3CF34D20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1973403" y="2211254"/>
              <a:ext cx="469900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38">
              <a:extLst>
                <a:ext uri="{FF2B5EF4-FFF2-40B4-BE49-F238E27FC236}">
                  <a16:creationId xmlns:a16="http://schemas.microsoft.com/office/drawing/2014/main" id="{578D3857-5E04-45C8-90C3-C9328C3B6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1778" y="2673993"/>
              <a:ext cx="107315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工藤</a:t>
              </a:r>
              <a:endParaRPr lang="en-US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4" name="Graphic 22">
            <a:extLst>
              <a:ext uri="{FF2B5EF4-FFF2-40B4-BE49-F238E27FC236}">
                <a16:creationId xmlns:a16="http://schemas.microsoft.com/office/drawing/2014/main" id="{C0AFB239-E0AB-410C-AD39-7527E70E7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574" y="2309194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B37CAEC-F2F5-4E77-9DD1-E91CCCDB1DB3}"/>
              </a:ext>
            </a:extLst>
          </p:cNvPr>
          <p:cNvGrpSpPr/>
          <p:nvPr/>
        </p:nvGrpSpPr>
        <p:grpSpPr>
          <a:xfrm>
            <a:off x="4711848" y="3187143"/>
            <a:ext cx="1901151" cy="885568"/>
            <a:chOff x="1257778" y="2211254"/>
            <a:chExt cx="1901151" cy="885568"/>
          </a:xfrm>
        </p:grpSpPr>
        <p:pic>
          <p:nvPicPr>
            <p:cNvPr id="16" name="Graphic 21">
              <a:extLst>
                <a:ext uri="{FF2B5EF4-FFF2-40B4-BE49-F238E27FC236}">
                  <a16:creationId xmlns:a16="http://schemas.microsoft.com/office/drawing/2014/main" id="{431B43D3-B468-48E6-B899-C711DE0869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1973403" y="2211254"/>
              <a:ext cx="469900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38">
              <a:extLst>
                <a:ext uri="{FF2B5EF4-FFF2-40B4-BE49-F238E27FC236}">
                  <a16:creationId xmlns:a16="http://schemas.microsoft.com/office/drawing/2014/main" id="{CCBDB45C-6AB3-4047-A50E-2B262A0EF4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7778" y="2665935"/>
              <a:ext cx="1901151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津郷用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User Profile </a:t>
              </a:r>
              <a:endParaRPr lang="en-US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380FF3F9-9C84-44FD-A39F-2F531E86AD53}"/>
              </a:ext>
            </a:extLst>
          </p:cNvPr>
          <p:cNvGrpSpPr/>
          <p:nvPr/>
        </p:nvGrpSpPr>
        <p:grpSpPr>
          <a:xfrm>
            <a:off x="5120247" y="5176804"/>
            <a:ext cx="1073150" cy="889598"/>
            <a:chOff x="1671778" y="2211254"/>
            <a:chExt cx="1073150" cy="889598"/>
          </a:xfrm>
        </p:grpSpPr>
        <p:pic>
          <p:nvPicPr>
            <p:cNvPr id="19" name="Graphic 21">
              <a:extLst>
                <a:ext uri="{FF2B5EF4-FFF2-40B4-BE49-F238E27FC236}">
                  <a16:creationId xmlns:a16="http://schemas.microsoft.com/office/drawing/2014/main" id="{742225B1-FCD7-451A-B1EB-ED58311353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1973403" y="2211254"/>
              <a:ext cx="469900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38">
              <a:extLst>
                <a:ext uri="{FF2B5EF4-FFF2-40B4-BE49-F238E27FC236}">
                  <a16:creationId xmlns:a16="http://schemas.microsoft.com/office/drawing/2014/main" id="{2BBA3134-ED19-4112-899B-146177F4E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1778" y="2669965"/>
              <a:ext cx="10731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工藤用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User Profile</a:t>
              </a:r>
              <a:endParaRPr lang="en-US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8F1D3CAF-751F-4C29-8CCA-0803DB96D98C}"/>
              </a:ext>
            </a:extLst>
          </p:cNvPr>
          <p:cNvGrpSpPr/>
          <p:nvPr/>
        </p:nvGrpSpPr>
        <p:grpSpPr>
          <a:xfrm>
            <a:off x="3002328" y="3185459"/>
            <a:ext cx="1073150" cy="877513"/>
            <a:chOff x="1671778" y="2211254"/>
            <a:chExt cx="1073150" cy="877513"/>
          </a:xfrm>
        </p:grpSpPr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EC70E789-5E91-40B7-A5F9-469FD3FE05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1973403" y="2211254"/>
              <a:ext cx="469900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Box 38">
              <a:extLst>
                <a:ext uri="{FF2B5EF4-FFF2-40B4-BE49-F238E27FC236}">
                  <a16:creationId xmlns:a16="http://schemas.microsoft.com/office/drawing/2014/main" id="{01D43331-149F-45FE-96F9-3B9924DC13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1778" y="2657880"/>
              <a:ext cx="10731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津郷用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IAM User</a:t>
              </a:r>
              <a:endParaRPr lang="en-US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2E416095-04C1-46CD-A760-5542EFA6E5E9}"/>
              </a:ext>
            </a:extLst>
          </p:cNvPr>
          <p:cNvGrpSpPr/>
          <p:nvPr/>
        </p:nvGrpSpPr>
        <p:grpSpPr>
          <a:xfrm>
            <a:off x="3002328" y="5167818"/>
            <a:ext cx="1073150" cy="877515"/>
            <a:chOff x="1671778" y="2211254"/>
            <a:chExt cx="1073150" cy="877515"/>
          </a:xfrm>
        </p:grpSpPr>
        <p:pic>
          <p:nvPicPr>
            <p:cNvPr id="25" name="Graphic 21">
              <a:extLst>
                <a:ext uri="{FF2B5EF4-FFF2-40B4-BE49-F238E27FC236}">
                  <a16:creationId xmlns:a16="http://schemas.microsoft.com/office/drawing/2014/main" id="{388FB13A-493C-47FA-BF27-3C8F49AB86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1973403" y="2211254"/>
              <a:ext cx="469900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38">
              <a:extLst>
                <a:ext uri="{FF2B5EF4-FFF2-40B4-BE49-F238E27FC236}">
                  <a16:creationId xmlns:a16="http://schemas.microsoft.com/office/drawing/2014/main" id="{A2CD0DA1-882E-48BE-93F3-8F18A8BD92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1778" y="2657882"/>
              <a:ext cx="10731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工藤用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IAM User</a:t>
              </a:r>
              <a:endParaRPr lang="en-US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17B69FF8-EAF8-483C-80AA-4FA45EEDB4D2}"/>
              </a:ext>
            </a:extLst>
          </p:cNvPr>
          <p:cNvGrpSpPr/>
          <p:nvPr/>
        </p:nvGrpSpPr>
        <p:grpSpPr>
          <a:xfrm>
            <a:off x="5143744" y="2686918"/>
            <a:ext cx="1685925" cy="727415"/>
            <a:chOff x="5071832" y="1935410"/>
            <a:chExt cx="1685925" cy="727415"/>
          </a:xfrm>
        </p:grpSpPr>
        <p:sp>
          <p:nvSpPr>
            <p:cNvPr id="28" name="TextBox 29">
              <a:extLst>
                <a:ext uri="{FF2B5EF4-FFF2-40B4-BE49-F238E27FC236}">
                  <a16:creationId xmlns:a16="http://schemas.microsoft.com/office/drawing/2014/main" id="{F7F639AC-B233-47A2-9C03-5E3F41C0D0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1832" y="2231938"/>
              <a:ext cx="16859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津郷用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Role</a:t>
              </a:r>
            </a:p>
          </p:txBody>
        </p:sp>
        <p:pic>
          <p:nvPicPr>
            <p:cNvPr id="29" name="Graphic 49">
              <a:extLst>
                <a:ext uri="{FF2B5EF4-FFF2-40B4-BE49-F238E27FC236}">
                  <a16:creationId xmlns:a16="http://schemas.microsoft.com/office/drawing/2014/main" id="{448FA73B-078B-4C64-9047-A9BCE132BC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 bwMode="auto">
            <a:xfrm>
              <a:off x="5681432" y="193541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07D899F-0E9E-45B9-8C4B-81538085EC43}"/>
              </a:ext>
            </a:extLst>
          </p:cNvPr>
          <p:cNvGrpSpPr/>
          <p:nvPr/>
        </p:nvGrpSpPr>
        <p:grpSpPr>
          <a:xfrm>
            <a:off x="6729056" y="5003822"/>
            <a:ext cx="1485351" cy="1292530"/>
            <a:chOff x="6084963" y="3960387"/>
            <a:chExt cx="1485351" cy="1292530"/>
          </a:xfrm>
        </p:grpSpPr>
        <p:sp>
          <p:nvSpPr>
            <p:cNvPr id="31" name="TextBox 19">
              <a:extLst>
                <a:ext uri="{FF2B5EF4-FFF2-40B4-BE49-F238E27FC236}">
                  <a16:creationId xmlns:a16="http://schemas.microsoft.com/office/drawing/2014/main" id="{B7AA66A0-CA7E-4BB3-A411-1BD16FC82E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4963" y="4822030"/>
              <a:ext cx="1485351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System Terminal/</a:t>
              </a:r>
              <a:br>
                <a:rPr lang="en-US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Notebooks</a:t>
              </a:r>
            </a:p>
          </p:txBody>
        </p: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3952C70B-AAB7-447A-BC0C-BF804E487FD3}"/>
                </a:ext>
              </a:extLst>
            </p:cNvPr>
            <p:cNvGrpSpPr/>
            <p:nvPr/>
          </p:nvGrpSpPr>
          <p:grpSpPr>
            <a:xfrm>
              <a:off x="6370439" y="3960387"/>
              <a:ext cx="914400" cy="914400"/>
              <a:chOff x="6043168" y="3995117"/>
              <a:chExt cx="914400" cy="914400"/>
            </a:xfrm>
          </p:grpSpPr>
          <p:pic>
            <p:nvPicPr>
              <p:cNvPr id="33" name="Graphic 26">
                <a:extLst>
                  <a:ext uri="{FF2B5EF4-FFF2-40B4-BE49-F238E27FC236}">
                    <a16:creationId xmlns:a16="http://schemas.microsoft.com/office/drawing/2014/main" id="{A533CCC0-B7CC-4D60-94B7-018231904A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rcRect/>
              <a:stretch/>
            </p:blipFill>
            <p:spPr bwMode="auto">
              <a:xfrm>
                <a:off x="6043168" y="3995117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" name="Graphic 26">
                <a:extLst>
                  <a:ext uri="{FF2B5EF4-FFF2-40B4-BE49-F238E27FC236}">
                    <a16:creationId xmlns:a16="http://schemas.microsoft.com/office/drawing/2014/main" id="{6F3D151C-A31D-481B-966B-8CDC251793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rcRect/>
              <a:stretch/>
            </p:blipFill>
            <p:spPr bwMode="auto">
              <a:xfrm>
                <a:off x="6195568" y="4147517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" name="Graphic 26">
                <a:extLst>
                  <a:ext uri="{FF2B5EF4-FFF2-40B4-BE49-F238E27FC236}">
                    <a16:creationId xmlns:a16="http://schemas.microsoft.com/office/drawing/2014/main" id="{31AE19B8-7D6A-406D-8D5F-51DD1180808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rcRect/>
              <a:stretch/>
            </p:blipFill>
            <p:spPr bwMode="auto">
              <a:xfrm>
                <a:off x="6347968" y="4299917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6" name="Graphic 26">
                <a:extLst>
                  <a:ext uri="{FF2B5EF4-FFF2-40B4-BE49-F238E27FC236}">
                    <a16:creationId xmlns:a16="http://schemas.microsoft.com/office/drawing/2014/main" id="{085910FB-8DA5-4ADD-BB4E-6094B5799A9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rcRect/>
              <a:stretch/>
            </p:blipFill>
            <p:spPr bwMode="auto">
              <a:xfrm>
                <a:off x="6500368" y="4452317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F6F72FB9-2CF8-45F8-9464-D06024BCE8B1}"/>
              </a:ext>
            </a:extLst>
          </p:cNvPr>
          <p:cNvGrpSpPr/>
          <p:nvPr/>
        </p:nvGrpSpPr>
        <p:grpSpPr>
          <a:xfrm>
            <a:off x="6715566" y="3142649"/>
            <a:ext cx="1485351" cy="1292530"/>
            <a:chOff x="6084963" y="3960387"/>
            <a:chExt cx="1485351" cy="1292530"/>
          </a:xfrm>
        </p:grpSpPr>
        <p:sp>
          <p:nvSpPr>
            <p:cNvPr id="38" name="TextBox 19">
              <a:extLst>
                <a:ext uri="{FF2B5EF4-FFF2-40B4-BE49-F238E27FC236}">
                  <a16:creationId xmlns:a16="http://schemas.microsoft.com/office/drawing/2014/main" id="{0D8A836B-4AEF-42A8-8BF7-B9F455D62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4963" y="4822030"/>
              <a:ext cx="1485351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System Terminal/</a:t>
              </a:r>
              <a:br>
                <a:rPr lang="en-US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Notebooks</a:t>
              </a:r>
            </a:p>
          </p:txBody>
        </p:sp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31A22280-0A9A-4CA8-BACF-61D0A872120F}"/>
                </a:ext>
              </a:extLst>
            </p:cNvPr>
            <p:cNvGrpSpPr/>
            <p:nvPr/>
          </p:nvGrpSpPr>
          <p:grpSpPr>
            <a:xfrm>
              <a:off x="6370439" y="3960387"/>
              <a:ext cx="914400" cy="914400"/>
              <a:chOff x="6043168" y="3995117"/>
              <a:chExt cx="914400" cy="914400"/>
            </a:xfrm>
          </p:grpSpPr>
          <p:pic>
            <p:nvPicPr>
              <p:cNvPr id="40" name="Graphic 26">
                <a:extLst>
                  <a:ext uri="{FF2B5EF4-FFF2-40B4-BE49-F238E27FC236}">
                    <a16:creationId xmlns:a16="http://schemas.microsoft.com/office/drawing/2014/main" id="{1EFC1067-C5BE-4A19-836C-0D23F825D6D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rcRect/>
              <a:stretch/>
            </p:blipFill>
            <p:spPr bwMode="auto">
              <a:xfrm>
                <a:off x="6043168" y="3995117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" name="Graphic 26">
                <a:extLst>
                  <a:ext uri="{FF2B5EF4-FFF2-40B4-BE49-F238E27FC236}">
                    <a16:creationId xmlns:a16="http://schemas.microsoft.com/office/drawing/2014/main" id="{4526A65D-7CCE-4B4D-B3DC-11A0BB91B2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rcRect/>
              <a:stretch/>
            </p:blipFill>
            <p:spPr bwMode="auto">
              <a:xfrm>
                <a:off x="6195568" y="4147517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2" name="Graphic 26">
                <a:extLst>
                  <a:ext uri="{FF2B5EF4-FFF2-40B4-BE49-F238E27FC236}">
                    <a16:creationId xmlns:a16="http://schemas.microsoft.com/office/drawing/2014/main" id="{B0066C0A-5145-499C-93F8-407D85D525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rcRect/>
              <a:stretch/>
            </p:blipFill>
            <p:spPr bwMode="auto">
              <a:xfrm>
                <a:off x="6347968" y="4299917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3" name="Graphic 26">
                <a:extLst>
                  <a:ext uri="{FF2B5EF4-FFF2-40B4-BE49-F238E27FC236}">
                    <a16:creationId xmlns:a16="http://schemas.microsoft.com/office/drawing/2014/main" id="{E7A90E14-196F-4BEC-B05B-0AFB2B326A7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rcRect/>
              <a:stretch/>
            </p:blipFill>
            <p:spPr bwMode="auto">
              <a:xfrm>
                <a:off x="6500368" y="4452317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122AB744-29AE-4F94-8B32-B5B352F7EE15}"/>
              </a:ext>
            </a:extLst>
          </p:cNvPr>
          <p:cNvGrpSpPr/>
          <p:nvPr/>
        </p:nvGrpSpPr>
        <p:grpSpPr>
          <a:xfrm>
            <a:off x="7072479" y="2754197"/>
            <a:ext cx="1685925" cy="711302"/>
            <a:chOff x="5071832" y="1935410"/>
            <a:chExt cx="1685925" cy="711302"/>
          </a:xfrm>
        </p:grpSpPr>
        <p:sp>
          <p:nvSpPr>
            <p:cNvPr id="45" name="TextBox 29">
              <a:extLst>
                <a:ext uri="{FF2B5EF4-FFF2-40B4-BE49-F238E27FC236}">
                  <a16:creationId xmlns:a16="http://schemas.microsoft.com/office/drawing/2014/main" id="{FED54C97-6C1B-4FD3-A65B-CA1EAE0B1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1832" y="2215825"/>
              <a:ext cx="16859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津郷用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Role</a:t>
              </a:r>
            </a:p>
          </p:txBody>
        </p:sp>
        <p:pic>
          <p:nvPicPr>
            <p:cNvPr id="46" name="Graphic 49">
              <a:extLst>
                <a:ext uri="{FF2B5EF4-FFF2-40B4-BE49-F238E27FC236}">
                  <a16:creationId xmlns:a16="http://schemas.microsoft.com/office/drawing/2014/main" id="{F915C3B7-F14A-4633-A1AD-B708DE52DE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 bwMode="auto">
            <a:xfrm>
              <a:off x="5681432" y="193541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187F4500-EA72-432F-96F6-D35B250BC73B}"/>
              </a:ext>
            </a:extLst>
          </p:cNvPr>
          <p:cNvGrpSpPr/>
          <p:nvPr/>
        </p:nvGrpSpPr>
        <p:grpSpPr>
          <a:xfrm>
            <a:off x="7126249" y="4745955"/>
            <a:ext cx="1685925" cy="707271"/>
            <a:chOff x="5071832" y="1935410"/>
            <a:chExt cx="1685925" cy="707271"/>
          </a:xfrm>
        </p:grpSpPr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E0A81209-4BE8-4587-BAE1-7E115530E5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1832" y="2211794"/>
              <a:ext cx="16859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工藤用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Role</a:t>
              </a:r>
            </a:p>
          </p:txBody>
        </p:sp>
        <p:pic>
          <p:nvPicPr>
            <p:cNvPr id="49" name="Graphic 49">
              <a:extLst>
                <a:ext uri="{FF2B5EF4-FFF2-40B4-BE49-F238E27FC236}">
                  <a16:creationId xmlns:a16="http://schemas.microsoft.com/office/drawing/2014/main" id="{B73C2A7D-E754-4CEA-8D7A-1538889FDB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 bwMode="auto">
            <a:xfrm>
              <a:off x="5681432" y="193541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C4C85EFC-8B21-4418-A674-D06792CAAE38}"/>
              </a:ext>
            </a:extLst>
          </p:cNvPr>
          <p:cNvGrpSpPr/>
          <p:nvPr/>
        </p:nvGrpSpPr>
        <p:grpSpPr>
          <a:xfrm>
            <a:off x="5143744" y="4744641"/>
            <a:ext cx="1685925" cy="723387"/>
            <a:chOff x="5071832" y="1935410"/>
            <a:chExt cx="1685925" cy="723387"/>
          </a:xfrm>
        </p:grpSpPr>
        <p:sp>
          <p:nvSpPr>
            <p:cNvPr id="51" name="TextBox 29">
              <a:extLst>
                <a:ext uri="{FF2B5EF4-FFF2-40B4-BE49-F238E27FC236}">
                  <a16:creationId xmlns:a16="http://schemas.microsoft.com/office/drawing/2014/main" id="{7176F44A-5D36-4CDE-A228-046B1201BE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1832" y="2227910"/>
              <a:ext cx="16859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工藤用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Role</a:t>
              </a:r>
            </a:p>
          </p:txBody>
        </p:sp>
        <p:pic>
          <p:nvPicPr>
            <p:cNvPr id="52" name="Graphic 49">
              <a:extLst>
                <a:ext uri="{FF2B5EF4-FFF2-40B4-BE49-F238E27FC236}">
                  <a16:creationId xmlns:a16="http://schemas.microsoft.com/office/drawing/2014/main" id="{CF37002F-AD78-4CDC-8C81-4792293B2B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 bwMode="auto">
            <a:xfrm>
              <a:off x="5681432" y="193541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CE0644B3-4CF5-4AD9-AD50-046810335B2C}"/>
              </a:ext>
            </a:extLst>
          </p:cNvPr>
          <p:cNvGrpSpPr/>
          <p:nvPr/>
        </p:nvGrpSpPr>
        <p:grpSpPr>
          <a:xfrm>
            <a:off x="9501080" y="2584731"/>
            <a:ext cx="1506552" cy="920177"/>
            <a:chOff x="9494421" y="2047093"/>
            <a:chExt cx="1506552" cy="920177"/>
          </a:xfrm>
        </p:grpSpPr>
        <p:sp>
          <p:nvSpPr>
            <p:cNvPr id="54" name="TextBox 39">
              <a:extLst>
                <a:ext uri="{FF2B5EF4-FFF2-40B4-BE49-F238E27FC236}">
                  <a16:creationId xmlns:a16="http://schemas.microsoft.com/office/drawing/2014/main" id="{F38F7E86-D7B3-4DC3-B3E1-28B3246EBD0C}"/>
                </a:ext>
              </a:extLst>
            </p:cNvPr>
            <p:cNvSpPr txBox="1"/>
            <p:nvPr/>
          </p:nvSpPr>
          <p:spPr>
            <a:xfrm>
              <a:off x="9494421" y="2536383"/>
              <a:ext cx="150655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津郷用 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5" name="Graphic 50">
              <a:extLst>
                <a:ext uri="{FF2B5EF4-FFF2-40B4-BE49-F238E27FC236}">
                  <a16:creationId xmlns:a16="http://schemas.microsoft.com/office/drawing/2014/main" id="{8B77E3DD-C7E7-4DD9-A9F6-E6205F6923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012747" y="2047093"/>
              <a:ext cx="469900" cy="469900"/>
            </a:xfrm>
            <a:prstGeom prst="rect">
              <a:avLst/>
            </a:prstGeom>
          </p:spPr>
        </p:pic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319EF048-1DDF-4C35-8D87-3F5D6C27E853}"/>
              </a:ext>
            </a:extLst>
          </p:cNvPr>
          <p:cNvGrpSpPr/>
          <p:nvPr/>
        </p:nvGrpSpPr>
        <p:grpSpPr>
          <a:xfrm>
            <a:off x="9501080" y="4633491"/>
            <a:ext cx="1506552" cy="920177"/>
            <a:chOff x="9494421" y="2047093"/>
            <a:chExt cx="1506552" cy="920177"/>
          </a:xfrm>
        </p:grpSpPr>
        <p:sp>
          <p:nvSpPr>
            <p:cNvPr id="57" name="TextBox 39">
              <a:extLst>
                <a:ext uri="{FF2B5EF4-FFF2-40B4-BE49-F238E27FC236}">
                  <a16:creationId xmlns:a16="http://schemas.microsoft.com/office/drawing/2014/main" id="{90634B75-6B25-4240-A582-C34A9C9FB50E}"/>
                </a:ext>
              </a:extLst>
            </p:cNvPr>
            <p:cNvSpPr txBox="1"/>
            <p:nvPr/>
          </p:nvSpPr>
          <p:spPr>
            <a:xfrm>
              <a:off x="9494421" y="2536383"/>
              <a:ext cx="150655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工藤用 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8" name="Graphic 50">
              <a:extLst>
                <a:ext uri="{FF2B5EF4-FFF2-40B4-BE49-F238E27FC236}">
                  <a16:creationId xmlns:a16="http://schemas.microsoft.com/office/drawing/2014/main" id="{467A3D61-9C37-46E7-9EAB-A95F7157E5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012747" y="2047093"/>
              <a:ext cx="469900" cy="469900"/>
            </a:xfrm>
            <a:prstGeom prst="rect">
              <a:avLst/>
            </a:prstGeom>
          </p:spPr>
        </p:pic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12ECAE30-7A8B-48C0-A13D-C616BB815567}"/>
              </a:ext>
            </a:extLst>
          </p:cNvPr>
          <p:cNvGrpSpPr/>
          <p:nvPr/>
        </p:nvGrpSpPr>
        <p:grpSpPr>
          <a:xfrm>
            <a:off x="9501080" y="3609111"/>
            <a:ext cx="1506552" cy="920177"/>
            <a:chOff x="9494421" y="2047093"/>
            <a:chExt cx="1506552" cy="920177"/>
          </a:xfrm>
        </p:grpSpPr>
        <p:sp>
          <p:nvSpPr>
            <p:cNvPr id="60" name="TextBox 39">
              <a:extLst>
                <a:ext uri="{FF2B5EF4-FFF2-40B4-BE49-F238E27FC236}">
                  <a16:creationId xmlns:a16="http://schemas.microsoft.com/office/drawing/2014/main" id="{999BA51E-98D2-4E8A-921F-BAB976394869}"/>
                </a:ext>
              </a:extLst>
            </p:cNvPr>
            <p:cNvSpPr txBox="1"/>
            <p:nvPr/>
          </p:nvSpPr>
          <p:spPr>
            <a:xfrm>
              <a:off x="9494421" y="2536383"/>
              <a:ext cx="150655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共用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1" name="Graphic 50">
              <a:extLst>
                <a:ext uri="{FF2B5EF4-FFF2-40B4-BE49-F238E27FC236}">
                  <a16:creationId xmlns:a16="http://schemas.microsoft.com/office/drawing/2014/main" id="{7A71FBEF-09FD-4870-B06A-92EFB20254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012747" y="2047093"/>
              <a:ext cx="469900" cy="469900"/>
            </a:xfrm>
            <a:prstGeom prst="rect">
              <a:avLst/>
            </a:prstGeom>
          </p:spPr>
        </p:pic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1056EC79-7A3E-4E11-AC0C-D2941DD0328B}"/>
              </a:ext>
            </a:extLst>
          </p:cNvPr>
          <p:cNvGrpSpPr/>
          <p:nvPr/>
        </p:nvGrpSpPr>
        <p:grpSpPr>
          <a:xfrm>
            <a:off x="9114531" y="5657871"/>
            <a:ext cx="2279650" cy="900855"/>
            <a:chOff x="8925627" y="4735282"/>
            <a:chExt cx="2279650" cy="900855"/>
          </a:xfrm>
        </p:grpSpPr>
        <p:pic>
          <p:nvPicPr>
            <p:cNvPr id="63" name="Graphic 21">
              <a:extLst>
                <a:ext uri="{FF2B5EF4-FFF2-40B4-BE49-F238E27FC236}">
                  <a16:creationId xmlns:a16="http://schemas.microsoft.com/office/drawing/2014/main" id="{B138169C-0041-481B-B488-E22F45CC85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30502" y="4735282"/>
              <a:ext cx="469900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4" name="TextBox 12">
              <a:extLst>
                <a:ext uri="{FF2B5EF4-FFF2-40B4-BE49-F238E27FC236}">
                  <a16:creationId xmlns:a16="http://schemas.microsoft.com/office/drawing/2014/main" id="{33C79B12-52BE-4DE9-A1A2-DFB777BCE3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25627" y="5174472"/>
              <a:ext cx="22796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ja-JP" sz="1200" dirty="0" err="1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CodeCommit</a:t>
              </a:r>
              <a:br>
                <a:rPr lang="en-US" altLang="ja-JP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ja-JP" altLang="en-US" sz="120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共用リポジトリ</a:t>
              </a:r>
              <a:endParaRPr lang="en-US" altLang="en-US" sz="12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DB732221-A05A-41DA-B6BD-63C2B667821F}"/>
              </a:ext>
            </a:extLst>
          </p:cNvPr>
          <p:cNvCxnSpPr>
            <a:cxnSpLocks/>
            <a:stCxn id="9" idx="3"/>
            <a:endCxn id="22" idx="1"/>
          </p:cNvCxnSpPr>
          <p:nvPr/>
        </p:nvCxnSpPr>
        <p:spPr>
          <a:xfrm>
            <a:off x="1114981" y="3419147"/>
            <a:ext cx="2188972" cy="1262"/>
          </a:xfrm>
          <a:prstGeom prst="straightConnector1">
            <a:avLst/>
          </a:prstGeom>
          <a:ln w="12700">
            <a:solidFill>
              <a:schemeClr val="bg1"/>
            </a:solidFill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8765CAAF-E58C-4944-B139-9FC1CF4D4580}"/>
              </a:ext>
            </a:extLst>
          </p:cNvPr>
          <p:cNvCxnSpPr>
            <a:cxnSpLocks/>
            <a:stCxn id="22" idx="3"/>
            <a:endCxn id="16" idx="1"/>
          </p:cNvCxnSpPr>
          <p:nvPr/>
        </p:nvCxnSpPr>
        <p:spPr>
          <a:xfrm>
            <a:off x="3773853" y="3420409"/>
            <a:ext cx="1653620" cy="1684"/>
          </a:xfrm>
          <a:prstGeom prst="straightConnector1">
            <a:avLst/>
          </a:prstGeom>
          <a:ln w="12700">
            <a:solidFill>
              <a:schemeClr val="bg1"/>
            </a:solidFill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D9C27280-FF5B-4901-8B1D-BF5188AFEF0F}"/>
              </a:ext>
            </a:extLst>
          </p:cNvPr>
          <p:cNvCxnSpPr>
            <a:cxnSpLocks/>
          </p:cNvCxnSpPr>
          <p:nvPr/>
        </p:nvCxnSpPr>
        <p:spPr>
          <a:xfrm>
            <a:off x="6350208" y="3426517"/>
            <a:ext cx="529549" cy="7301"/>
          </a:xfrm>
          <a:prstGeom prst="straightConnector1">
            <a:avLst/>
          </a:prstGeom>
          <a:ln w="12700">
            <a:solidFill>
              <a:schemeClr val="bg1"/>
            </a:solidFill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856CE650-D2EB-4EDF-8618-F689992BF07E}"/>
              </a:ext>
            </a:extLst>
          </p:cNvPr>
          <p:cNvCxnSpPr>
            <a:cxnSpLocks/>
            <a:stCxn id="43" idx="3"/>
            <a:endCxn id="55" idx="1"/>
          </p:cNvCxnSpPr>
          <p:nvPr/>
        </p:nvCxnSpPr>
        <p:spPr>
          <a:xfrm flipV="1">
            <a:off x="7915442" y="2819681"/>
            <a:ext cx="2103964" cy="1008768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AFA6D649-FE2A-496B-894C-EB1E4B45CEA3}"/>
              </a:ext>
            </a:extLst>
          </p:cNvPr>
          <p:cNvCxnSpPr>
            <a:cxnSpLocks/>
            <a:stCxn id="43" idx="3"/>
            <a:endCxn id="61" idx="1"/>
          </p:cNvCxnSpPr>
          <p:nvPr/>
        </p:nvCxnSpPr>
        <p:spPr>
          <a:xfrm>
            <a:off x="7915442" y="3828449"/>
            <a:ext cx="2103964" cy="15612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2FD32107-BC7E-4F44-A2FF-2ED86FBBE979}"/>
              </a:ext>
            </a:extLst>
          </p:cNvPr>
          <p:cNvCxnSpPr>
            <a:cxnSpLocks/>
            <a:stCxn id="43" idx="3"/>
            <a:endCxn id="58" idx="1"/>
          </p:cNvCxnSpPr>
          <p:nvPr/>
        </p:nvCxnSpPr>
        <p:spPr>
          <a:xfrm>
            <a:off x="7915442" y="3828449"/>
            <a:ext cx="2103964" cy="1039992"/>
          </a:xfrm>
          <a:prstGeom prst="straightConnector1">
            <a:avLst/>
          </a:prstGeom>
          <a:ln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DACD915C-3DC5-48EB-9789-232DBE9A0144}"/>
              </a:ext>
            </a:extLst>
          </p:cNvPr>
          <p:cNvCxnSpPr>
            <a:cxnSpLocks/>
            <a:stCxn id="43" idx="3"/>
            <a:endCxn id="63" idx="1"/>
          </p:cNvCxnSpPr>
          <p:nvPr/>
        </p:nvCxnSpPr>
        <p:spPr>
          <a:xfrm>
            <a:off x="7915442" y="3828449"/>
            <a:ext cx="2103964" cy="2064372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B3C38C-D604-403B-A64C-0F6906B9917A}"/>
              </a:ext>
            </a:extLst>
          </p:cNvPr>
          <p:cNvCxnSpPr>
            <a:cxnSpLocks/>
            <a:stCxn id="36" idx="3"/>
            <a:endCxn id="55" idx="1"/>
          </p:cNvCxnSpPr>
          <p:nvPr/>
        </p:nvCxnSpPr>
        <p:spPr>
          <a:xfrm flipV="1">
            <a:off x="7928932" y="2819681"/>
            <a:ext cx="2090474" cy="2869941"/>
          </a:xfrm>
          <a:prstGeom prst="straightConnector1">
            <a:avLst/>
          </a:prstGeom>
          <a:ln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615B0FF2-4EEC-4BB0-8514-D97DB5DD0C2F}"/>
              </a:ext>
            </a:extLst>
          </p:cNvPr>
          <p:cNvCxnSpPr>
            <a:cxnSpLocks/>
            <a:stCxn id="36" idx="3"/>
            <a:endCxn id="61" idx="1"/>
          </p:cNvCxnSpPr>
          <p:nvPr/>
        </p:nvCxnSpPr>
        <p:spPr>
          <a:xfrm flipV="1">
            <a:off x="7928932" y="3844061"/>
            <a:ext cx="2090474" cy="1845561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0DDE3CCE-DED6-4C3B-ADBC-0DAF42FAF87C}"/>
              </a:ext>
            </a:extLst>
          </p:cNvPr>
          <p:cNvCxnSpPr>
            <a:cxnSpLocks/>
            <a:stCxn id="36" idx="3"/>
            <a:endCxn id="58" idx="1"/>
          </p:cNvCxnSpPr>
          <p:nvPr/>
        </p:nvCxnSpPr>
        <p:spPr>
          <a:xfrm flipV="1">
            <a:off x="7928932" y="4868441"/>
            <a:ext cx="2090474" cy="821181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3F43959C-2064-4F90-8337-9F6771279C5C}"/>
              </a:ext>
            </a:extLst>
          </p:cNvPr>
          <p:cNvCxnSpPr>
            <a:cxnSpLocks/>
            <a:stCxn id="36" idx="3"/>
            <a:endCxn id="63" idx="1"/>
          </p:cNvCxnSpPr>
          <p:nvPr/>
        </p:nvCxnSpPr>
        <p:spPr>
          <a:xfrm>
            <a:off x="7928932" y="5689622"/>
            <a:ext cx="2090474" cy="203199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2ABC209C-649A-45AD-B43E-E36389866A67}"/>
              </a:ext>
            </a:extLst>
          </p:cNvPr>
          <p:cNvCxnSpPr>
            <a:cxnSpLocks/>
          </p:cNvCxnSpPr>
          <p:nvPr/>
        </p:nvCxnSpPr>
        <p:spPr>
          <a:xfrm flipV="1">
            <a:off x="9173478" y="1033452"/>
            <a:ext cx="1033855" cy="1"/>
          </a:xfrm>
          <a:prstGeom prst="straightConnector1">
            <a:avLst/>
          </a:prstGeom>
          <a:ln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7" name="TextBox 39">
            <a:extLst>
              <a:ext uri="{FF2B5EF4-FFF2-40B4-BE49-F238E27FC236}">
                <a16:creationId xmlns:a16="http://schemas.microsoft.com/office/drawing/2014/main" id="{8329D371-1861-4A0C-98FA-33994932D969}"/>
              </a:ext>
            </a:extLst>
          </p:cNvPr>
          <p:cNvSpPr txBox="1"/>
          <p:nvPr/>
        </p:nvSpPr>
        <p:spPr>
          <a:xfrm>
            <a:off x="9925356" y="905427"/>
            <a:ext cx="1506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ja-JP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のみ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6639C9A1-0B00-4DF4-9A58-833F3F77036A}"/>
              </a:ext>
            </a:extLst>
          </p:cNvPr>
          <p:cNvCxnSpPr>
            <a:cxnSpLocks/>
          </p:cNvCxnSpPr>
          <p:nvPr/>
        </p:nvCxnSpPr>
        <p:spPr>
          <a:xfrm flipV="1">
            <a:off x="9173478" y="1224249"/>
            <a:ext cx="1035254" cy="10171"/>
          </a:xfrm>
          <a:prstGeom prst="straightConnector1">
            <a:avLst/>
          </a:prstGeom>
          <a:ln w="127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9" name="TextBox 39">
            <a:extLst>
              <a:ext uri="{FF2B5EF4-FFF2-40B4-BE49-F238E27FC236}">
                <a16:creationId xmlns:a16="http://schemas.microsoft.com/office/drawing/2014/main" id="{7B0FA489-BEA3-47E1-8CF4-99AB0C43BF08}"/>
              </a:ext>
            </a:extLst>
          </p:cNvPr>
          <p:cNvSpPr txBox="1"/>
          <p:nvPr/>
        </p:nvSpPr>
        <p:spPr>
          <a:xfrm>
            <a:off x="9921623" y="1089589"/>
            <a:ext cx="1506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フルアクセス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432F6D1D-C1AF-4C8C-BF57-DC63029F7FEF}"/>
              </a:ext>
            </a:extLst>
          </p:cNvPr>
          <p:cNvCxnSpPr>
            <a:cxnSpLocks/>
            <a:stCxn id="12" idx="3"/>
            <a:endCxn id="25" idx="1"/>
          </p:cNvCxnSpPr>
          <p:nvPr/>
        </p:nvCxnSpPr>
        <p:spPr>
          <a:xfrm>
            <a:off x="1114981" y="5402747"/>
            <a:ext cx="2188972" cy="21"/>
          </a:xfrm>
          <a:prstGeom prst="straightConnector1">
            <a:avLst/>
          </a:prstGeom>
          <a:ln w="12700">
            <a:solidFill>
              <a:schemeClr val="bg1"/>
            </a:solidFill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58155F91-B966-45A3-BA37-2B29057516A9}"/>
              </a:ext>
            </a:extLst>
          </p:cNvPr>
          <p:cNvCxnSpPr>
            <a:cxnSpLocks/>
            <a:stCxn id="25" idx="3"/>
            <a:endCxn id="19" idx="1"/>
          </p:cNvCxnSpPr>
          <p:nvPr/>
        </p:nvCxnSpPr>
        <p:spPr>
          <a:xfrm>
            <a:off x="3773853" y="5402768"/>
            <a:ext cx="1648019" cy="8986"/>
          </a:xfrm>
          <a:prstGeom prst="straightConnector1">
            <a:avLst/>
          </a:prstGeom>
          <a:ln w="12700">
            <a:solidFill>
              <a:schemeClr val="bg1"/>
            </a:solidFill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97C6FD37-4E68-4C2F-A4E8-321BC6F785A4}"/>
              </a:ext>
            </a:extLst>
          </p:cNvPr>
          <p:cNvCxnSpPr>
            <a:cxnSpLocks/>
          </p:cNvCxnSpPr>
          <p:nvPr/>
        </p:nvCxnSpPr>
        <p:spPr>
          <a:xfrm>
            <a:off x="6357031" y="5403182"/>
            <a:ext cx="529549" cy="7301"/>
          </a:xfrm>
          <a:prstGeom prst="straightConnector1">
            <a:avLst/>
          </a:prstGeom>
          <a:ln w="12700">
            <a:solidFill>
              <a:schemeClr val="bg1"/>
            </a:solidFill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コネクタ: カギ線 82">
            <a:extLst>
              <a:ext uri="{FF2B5EF4-FFF2-40B4-BE49-F238E27FC236}">
                <a16:creationId xmlns:a16="http://schemas.microsoft.com/office/drawing/2014/main" id="{5369FD78-303A-4F6C-9808-9E4764A1C30E}"/>
              </a:ext>
            </a:extLst>
          </p:cNvPr>
          <p:cNvCxnSpPr>
            <a:cxnSpLocks/>
            <a:stCxn id="25" idx="0"/>
            <a:endCxn id="52" idx="1"/>
          </p:cNvCxnSpPr>
          <p:nvPr/>
        </p:nvCxnSpPr>
        <p:spPr>
          <a:xfrm rot="5400000" flipH="1" flipV="1">
            <a:off x="4548835" y="3963310"/>
            <a:ext cx="194577" cy="2214441"/>
          </a:xfrm>
          <a:prstGeom prst="bentConnector2">
            <a:avLst/>
          </a:prstGeom>
          <a:ln w="12700">
            <a:solidFill>
              <a:schemeClr val="bg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39">
            <a:extLst>
              <a:ext uri="{FF2B5EF4-FFF2-40B4-BE49-F238E27FC236}">
                <a16:creationId xmlns:a16="http://schemas.microsoft.com/office/drawing/2014/main" id="{88E93747-74DF-4606-AD76-B987C8E6BFB7}"/>
              </a:ext>
            </a:extLst>
          </p:cNvPr>
          <p:cNvSpPr txBox="1"/>
          <p:nvPr/>
        </p:nvSpPr>
        <p:spPr>
          <a:xfrm>
            <a:off x="3537733" y="4555495"/>
            <a:ext cx="1506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S3/</a:t>
            </a:r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CodeCommit</a:t>
            </a:r>
            <a:r>
              <a:rPr lang="ja-JP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へ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同等のアクセス権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コネクタ: カギ線 84">
            <a:extLst>
              <a:ext uri="{FF2B5EF4-FFF2-40B4-BE49-F238E27FC236}">
                <a16:creationId xmlns:a16="http://schemas.microsoft.com/office/drawing/2014/main" id="{41897D85-EE13-4DD4-84B2-35838F1CC8A9}"/>
              </a:ext>
            </a:extLst>
          </p:cNvPr>
          <p:cNvCxnSpPr>
            <a:cxnSpLocks/>
            <a:endCxn id="29" idx="1"/>
          </p:cNvCxnSpPr>
          <p:nvPr/>
        </p:nvCxnSpPr>
        <p:spPr>
          <a:xfrm flipV="1">
            <a:off x="3537733" y="2915518"/>
            <a:ext cx="2215611" cy="289312"/>
          </a:xfrm>
          <a:prstGeom prst="bentConnector3">
            <a:avLst>
              <a:gd name="adj1" fmla="val 366"/>
            </a:avLst>
          </a:prstGeom>
          <a:ln w="12700">
            <a:solidFill>
              <a:schemeClr val="bg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39">
            <a:extLst>
              <a:ext uri="{FF2B5EF4-FFF2-40B4-BE49-F238E27FC236}">
                <a16:creationId xmlns:a16="http://schemas.microsoft.com/office/drawing/2014/main" id="{18D4DC96-FF85-4D5C-AEF3-69AD3B96CDF4}"/>
              </a:ext>
            </a:extLst>
          </p:cNvPr>
          <p:cNvSpPr txBox="1"/>
          <p:nvPr/>
        </p:nvSpPr>
        <p:spPr>
          <a:xfrm>
            <a:off x="3613695" y="2503450"/>
            <a:ext cx="1506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S3/</a:t>
            </a:r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CodeCommit</a:t>
            </a:r>
            <a:r>
              <a:rPr lang="ja-JP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へ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同等のアクセス権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39">
            <a:extLst>
              <a:ext uri="{FF2B5EF4-FFF2-40B4-BE49-F238E27FC236}">
                <a16:creationId xmlns:a16="http://schemas.microsoft.com/office/drawing/2014/main" id="{F84100E9-CE8C-4EF8-9B95-0547645CA4AA}"/>
              </a:ext>
            </a:extLst>
          </p:cNvPr>
          <p:cNvSpPr txBox="1"/>
          <p:nvPr/>
        </p:nvSpPr>
        <p:spPr>
          <a:xfrm>
            <a:off x="1477022" y="3018004"/>
            <a:ext cx="17525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マネジメントコンソールにアクセス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39">
            <a:extLst>
              <a:ext uri="{FF2B5EF4-FFF2-40B4-BE49-F238E27FC236}">
                <a16:creationId xmlns:a16="http://schemas.microsoft.com/office/drawing/2014/main" id="{85E65568-FBBF-45AE-B93B-767EE34A5AF1}"/>
              </a:ext>
            </a:extLst>
          </p:cNvPr>
          <p:cNvSpPr txBox="1"/>
          <p:nvPr/>
        </p:nvSpPr>
        <p:spPr>
          <a:xfrm>
            <a:off x="1465129" y="5007586"/>
            <a:ext cx="17525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マネジメントコンソールにアクセス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BE1CBC01-C6E4-4CBA-A06B-5E8EFC147AF3}"/>
              </a:ext>
            </a:extLst>
          </p:cNvPr>
          <p:cNvGrpSpPr/>
          <p:nvPr/>
        </p:nvGrpSpPr>
        <p:grpSpPr>
          <a:xfrm>
            <a:off x="6747068" y="1077332"/>
            <a:ext cx="1073150" cy="850773"/>
            <a:chOff x="1671778" y="2211254"/>
            <a:chExt cx="1073150" cy="850773"/>
          </a:xfrm>
        </p:grpSpPr>
        <p:pic>
          <p:nvPicPr>
            <p:cNvPr id="90" name="Graphic 21">
              <a:extLst>
                <a:ext uri="{FF2B5EF4-FFF2-40B4-BE49-F238E27FC236}">
                  <a16:creationId xmlns:a16="http://schemas.microsoft.com/office/drawing/2014/main" id="{CC39A517-58A8-4EBA-95EF-92267C2028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1973403" y="2211254"/>
              <a:ext cx="469900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" name="TextBox 38">
              <a:extLst>
                <a:ext uri="{FF2B5EF4-FFF2-40B4-BE49-F238E27FC236}">
                  <a16:creationId xmlns:a16="http://schemas.microsoft.com/office/drawing/2014/main" id="{0636125B-A6A6-4834-8038-80988964DB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1778" y="2631140"/>
              <a:ext cx="10731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ja-JP" alt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管理者 </a:t>
              </a:r>
              <a:b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ja-JP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IAM USER</a:t>
              </a:r>
              <a:endParaRPr lang="en-US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Rectangle 38">
            <a:extLst>
              <a:ext uri="{FF2B5EF4-FFF2-40B4-BE49-F238E27FC236}">
                <a16:creationId xmlns:a16="http://schemas.microsoft.com/office/drawing/2014/main" id="{097ACFA5-138D-4BBC-B1DC-3B15B2680197}"/>
              </a:ext>
            </a:extLst>
          </p:cNvPr>
          <p:cNvSpPr/>
          <p:nvPr/>
        </p:nvSpPr>
        <p:spPr>
          <a:xfrm>
            <a:off x="3201779" y="1977843"/>
            <a:ext cx="8157727" cy="4580882"/>
          </a:xfrm>
          <a:prstGeom prst="rect">
            <a:avLst/>
          </a:prstGeom>
          <a:noFill/>
          <a:ln w="127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</a:t>
            </a:r>
            <a:r>
              <a:rPr lang="en-US" sz="1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1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管理下</a:t>
            </a:r>
            <a:endParaRPr lang="en-US" sz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6" name="コネクタ: カギ線 105">
            <a:extLst>
              <a:ext uri="{FF2B5EF4-FFF2-40B4-BE49-F238E27FC236}">
                <a16:creationId xmlns:a16="http://schemas.microsoft.com/office/drawing/2014/main" id="{4AC12FEE-259A-4B3A-86D9-26B00F89C7E6}"/>
              </a:ext>
            </a:extLst>
          </p:cNvPr>
          <p:cNvCxnSpPr>
            <a:stCxn id="9" idx="0"/>
            <a:endCxn id="90" idx="1"/>
          </p:cNvCxnSpPr>
          <p:nvPr/>
        </p:nvCxnSpPr>
        <p:spPr>
          <a:xfrm rot="5400000" flipH="1" flipV="1">
            <a:off x="3028405" y="-836091"/>
            <a:ext cx="1871915" cy="6168662"/>
          </a:xfrm>
          <a:prstGeom prst="bentConnector2">
            <a:avLst/>
          </a:prstGeom>
          <a:ln>
            <a:solidFill>
              <a:schemeClr val="bg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39">
            <a:extLst>
              <a:ext uri="{FF2B5EF4-FFF2-40B4-BE49-F238E27FC236}">
                <a16:creationId xmlns:a16="http://schemas.microsoft.com/office/drawing/2014/main" id="{B858EE20-4CA1-47FC-86BB-11F8627C739F}"/>
              </a:ext>
            </a:extLst>
          </p:cNvPr>
          <p:cNvSpPr txBox="1"/>
          <p:nvPr/>
        </p:nvSpPr>
        <p:spPr>
          <a:xfrm>
            <a:off x="2505711" y="1300694"/>
            <a:ext cx="3704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</a:t>
            </a:r>
            <a: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ツールでリソースを作成するときに使用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93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itle-and-content_D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-and-content_D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65156</TotalTime>
  <Words>115</Words>
  <Application>Microsoft Macintosh PowerPoint</Application>
  <PresentationFormat>ワイド画面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1_Title-and-content_DB</vt:lpstr>
      <vt:lpstr>Title-and-content_DB</vt:lpstr>
      <vt:lpstr>ケース 1 : Basic な Amazon SageMaker Studio の使い方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2379</cp:revision>
  <dcterms:created xsi:type="dcterms:W3CDTF">2020-03-23T21:46:17Z</dcterms:created>
  <dcterms:modified xsi:type="dcterms:W3CDTF">2022-10-27T07:47:02Z</dcterms:modified>
</cp:coreProperties>
</file>