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243"/>
    <p:restoredTop sz="96405"/>
  </p:normalViewPr>
  <p:slideViewPr>
    <p:cSldViewPr snapToGrid="0" snapToObjects="1">
      <p:cViewPr>
        <p:scale>
          <a:sx n="150" d="100"/>
          <a:sy n="150" d="100"/>
        </p:scale>
        <p:origin x="-1332" y="-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1C30D8-ECE9-E34B-81C9-32DF198304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33DB517-E67B-A447-B15E-1ACD264C9D4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4E516C-6141-984D-A253-DD625E808C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36732-BBE1-AD4C-AB43-D93E4321E108}" type="datetimeFigureOut">
              <a:rPr lang="en-US" smtClean="0"/>
              <a:t>5/2/2023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49D462-0AF9-8A4B-9345-2AE4379695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0EA563-FC52-4048-A103-DBEF813517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AE2F4-6118-1F44-9809-64B31D38A6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53799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C4C0FC-DAFE-F841-AD63-9948FFE9A0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4B1ACEC-C60F-1641-B09C-298A2F2ABF3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443B94-0799-AF43-BE06-C0631F0872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36732-BBE1-AD4C-AB43-D93E4321E108}" type="datetimeFigureOut">
              <a:rPr lang="en-US" smtClean="0"/>
              <a:t>5/2/2023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AD039D-3645-5F4E-838F-B21D9BECE2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DAFC6B-BC78-2447-91D5-E899E19C32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AE2F4-6118-1F44-9809-64B31D38A6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80923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12BBC3E-A9CD-A048-AAE8-902CC0260C8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0537BB3-C7EE-384C-AD5A-B202B293553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095E7F-CABA-CF49-AE77-88839BC9EA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36732-BBE1-AD4C-AB43-D93E4321E108}" type="datetimeFigureOut">
              <a:rPr lang="en-US" smtClean="0"/>
              <a:t>5/2/2023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B777C5-2F54-024D-B668-79CA49FE52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8562B2-E198-494B-A55B-84662892F5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AE2F4-6118-1F44-9809-64B31D38A6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5217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70A111-D998-914A-A352-28C2625D06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668D87-E615-8A49-ACF3-EB07C5EBD3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BA15BC-8655-8F41-8A09-DBBEE7C71E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36732-BBE1-AD4C-AB43-D93E4321E108}" type="datetimeFigureOut">
              <a:rPr lang="en-US" smtClean="0"/>
              <a:t>5/2/2023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06E527-9F05-444B-98A6-F3EA74DB64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07FFD2-9743-1442-ACCC-0100C97A9A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AE2F4-6118-1F44-9809-64B31D38A6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91021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4AEC24-55CE-1E45-8AE7-B7664A2BE7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AC27A51-9085-9B4D-85CF-756D779D27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8E7F9D-54AC-664B-BF74-D897B385E0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36732-BBE1-AD4C-AB43-D93E4321E108}" type="datetimeFigureOut">
              <a:rPr lang="en-US" smtClean="0"/>
              <a:t>5/2/2023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1092AA-9AF9-3F49-8285-38157E7FB6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B53EA3-3FA5-8546-8D9F-D94C37AD1C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AE2F4-6118-1F44-9809-64B31D38A6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07215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4AE944-F232-5E4B-B33B-FE63148424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C8DBE2-4544-1B4E-9850-C31721ADAE4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894190C-FA36-DC4B-8DAB-C00D7B9161D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AD76C47-4206-734C-AEDB-B11B1D2D81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36732-BBE1-AD4C-AB43-D93E4321E108}" type="datetimeFigureOut">
              <a:rPr lang="en-US" smtClean="0"/>
              <a:t>5/2/2023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04B4A44-0717-4D4D-B7BC-4C7378E29D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3160F9C-51BD-1F4A-983C-EF9B1FC6CD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AE2F4-6118-1F44-9809-64B31D38A6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43607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0EA50D-0784-0349-83B7-C1A43CE0B6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226A903-9200-414F-9E81-94D6F47319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48CEEB1-7C3B-5B40-8B70-2DC025C61B3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D313DD7-DE18-6245-8606-0632F335373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1ECA9C1-2901-A442-A4CB-BC30D703C75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6A0BF68-7956-334F-A30C-937AB25B13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36732-BBE1-AD4C-AB43-D93E4321E108}" type="datetimeFigureOut">
              <a:rPr lang="en-US" smtClean="0"/>
              <a:t>5/2/2023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8C0DD46-A134-2E4E-B5A8-A2ABD2D59C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BE88FFB-77A7-054E-AA9C-089265EE99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AE2F4-6118-1F44-9809-64B31D38A6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54324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171EDB-BB69-C841-AED2-B23BD600D1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66C69EE-D497-AA41-B615-329997CE66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36732-BBE1-AD4C-AB43-D93E4321E108}" type="datetimeFigureOut">
              <a:rPr lang="en-US" smtClean="0"/>
              <a:t>5/2/2023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B73B9C5-DB9B-834B-B016-71A10BA02A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4346D43-0C81-B747-8F9D-6E4F3B99E9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AE2F4-6118-1F44-9809-64B31D38A6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63787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F34D2E6-3B63-724A-93C7-78E6A11DDA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36732-BBE1-AD4C-AB43-D93E4321E108}" type="datetimeFigureOut">
              <a:rPr lang="en-US" smtClean="0"/>
              <a:t>5/2/2023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1E43F9B-3CC5-AF4E-84DD-F7FDD1E606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A2574F9-067B-484B-84D3-1657AC4988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AE2F4-6118-1F44-9809-64B31D38A6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20623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9E6343-79B5-EC41-AF2A-00F115F147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3FA53E-1876-0843-AC78-0EFD0816A2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384266E-6378-BE49-B63A-5A70FF5CD9F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F8361F2-1A7D-DC4E-99D3-76B0D7AAD3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36732-BBE1-AD4C-AB43-D93E4321E108}" type="datetimeFigureOut">
              <a:rPr lang="en-US" smtClean="0"/>
              <a:t>5/2/2023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475D839-E996-3549-9303-CFBAB75671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07F14AC-02E9-724D-B2D7-99DF4FC2EA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AE2F4-6118-1F44-9809-64B31D38A6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37338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B89305-996E-1745-9E73-1CC3208BDF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1C5A50E-38AD-2842-ADC5-8EBE22743E6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236BC4B-326A-D548-B160-68598F1B378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FB7FFA6-0FAE-804A-AF75-6F7CC548E9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36732-BBE1-AD4C-AB43-D93E4321E108}" type="datetimeFigureOut">
              <a:rPr lang="en-US" smtClean="0"/>
              <a:t>5/2/2023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E7041D3-5F6E-DA4C-BA4A-80634CF903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8157D7F-AF13-2E43-83D7-4DCBF1C922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AE2F4-6118-1F44-9809-64B31D38A6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50761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039A9E5-DCF0-BE46-89AC-4567142F2A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0C5599-419C-8E44-9920-6AE9F8C814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2E496C-807F-7748-945D-FD8969FD848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D36732-BBE1-AD4C-AB43-D93E4321E108}" type="datetimeFigureOut">
              <a:rPr lang="en-US" smtClean="0"/>
              <a:t>5/2/2023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522C95-6F23-344F-967B-13ED963B262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7BD040-E487-6B4E-A128-70B384E6EE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EAE2F4-6118-1F44-9809-64B31D38A6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79276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" Type="http://schemas.openxmlformats.org/officeDocument/2006/relationships/image" Target="../media/image1.png"/><Relationship Id="rId16" Type="http://schemas.openxmlformats.org/officeDocument/2006/relationships/image" Target="../media/image15.sv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3.png"/><Relationship Id="rId3" Type="http://schemas.openxmlformats.org/officeDocument/2006/relationships/image" Target="../media/image2.png"/><Relationship Id="rId7" Type="http://schemas.openxmlformats.org/officeDocument/2006/relationships/image" Target="../media/image7.png"/><Relationship Id="rId12" Type="http://schemas.openxmlformats.org/officeDocument/2006/relationships/image" Target="../media/image1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png"/><Relationship Id="rId14" Type="http://schemas.openxmlformats.org/officeDocument/2006/relationships/image" Target="../media/image1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id="{267ED3D6-BBA8-7741-B91D-6CE70E65CEC2}"/>
              </a:ext>
            </a:extLst>
          </p:cNvPr>
          <p:cNvSpPr/>
          <p:nvPr/>
        </p:nvSpPr>
        <p:spPr>
          <a:xfrm>
            <a:off x="1694101" y="504391"/>
            <a:ext cx="9142775" cy="560900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7" name="Graphic 20">
            <a:extLst>
              <a:ext uri="{FF2B5EF4-FFF2-40B4-BE49-F238E27FC236}">
                <a16:creationId xmlns:a16="http://schemas.microsoft.com/office/drawing/2014/main" id="{7CA97CA7-5155-9C4D-960D-42525E5ECFB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94320" y="1844840"/>
            <a:ext cx="548640" cy="5486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" name="TextBox 18">
            <a:extLst>
              <a:ext uri="{FF2B5EF4-FFF2-40B4-BE49-F238E27FC236}">
                <a16:creationId xmlns:a16="http://schemas.microsoft.com/office/drawing/2014/main" id="{B2603C8B-E55C-F848-A55E-7D4195C74E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00896" y="2427486"/>
            <a:ext cx="1535489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AWS Control Tower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86EAAF85-0A40-924B-84C6-9F4C81E67E10}"/>
              </a:ext>
            </a:extLst>
          </p:cNvPr>
          <p:cNvSpPr txBox="1"/>
          <p:nvPr/>
        </p:nvSpPr>
        <p:spPr>
          <a:xfrm>
            <a:off x="1835022" y="1028811"/>
            <a:ext cx="198323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/>
              <a:t>Setup Environment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7194CDF7-A833-A64A-9177-7BC9F2BA8FBF}"/>
              </a:ext>
            </a:extLst>
          </p:cNvPr>
          <p:cNvSpPr txBox="1"/>
          <p:nvPr/>
        </p:nvSpPr>
        <p:spPr>
          <a:xfrm>
            <a:off x="1759461" y="4093961"/>
            <a:ext cx="200773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/>
              <a:t>Deploy Common </a:t>
            </a:r>
          </a:p>
          <a:p>
            <a:pPr algn="ctr"/>
            <a:r>
              <a:rPr lang="en-US" sz="1600" dirty="0"/>
              <a:t>Prerequisites Solution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75E6BEDE-BFC3-7C4D-A11F-B7B194A3FB27}"/>
              </a:ext>
            </a:extLst>
          </p:cNvPr>
          <p:cNvSpPr txBox="1"/>
          <p:nvPr/>
        </p:nvSpPr>
        <p:spPr>
          <a:xfrm>
            <a:off x="4058840" y="1041168"/>
            <a:ext cx="236460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/>
              <a:t>Choose Deployment Method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2D12C6AF-BC9E-B344-853F-34BFA1F86B8C}"/>
              </a:ext>
            </a:extLst>
          </p:cNvPr>
          <p:cNvSpPr txBox="1"/>
          <p:nvPr/>
        </p:nvSpPr>
        <p:spPr>
          <a:xfrm>
            <a:off x="8813421" y="1028811"/>
            <a:ext cx="158460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/>
              <a:t>Deploy Solutions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0DECA86F-099D-F94D-A2E3-B412A909FC45}"/>
              </a:ext>
            </a:extLst>
          </p:cNvPr>
          <p:cNvSpPr txBox="1"/>
          <p:nvPr/>
        </p:nvSpPr>
        <p:spPr>
          <a:xfrm>
            <a:off x="6731469" y="3967155"/>
            <a:ext cx="185794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/>
              <a:t>Deploy Common</a:t>
            </a:r>
          </a:p>
          <a:p>
            <a:pPr algn="ctr"/>
            <a:r>
              <a:rPr lang="en-US" sz="1600" dirty="0"/>
              <a:t>CFCT Setup Solution</a:t>
            </a:r>
          </a:p>
        </p:txBody>
      </p:sp>
      <p:pic>
        <p:nvPicPr>
          <p:cNvPr id="41" name="Graphic 6">
            <a:extLst>
              <a:ext uri="{FF2B5EF4-FFF2-40B4-BE49-F238E27FC236}">
                <a16:creationId xmlns:a16="http://schemas.microsoft.com/office/drawing/2014/main" id="{46494D1C-E846-7548-AA47-D0E433F8BB3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92011" y="4549826"/>
            <a:ext cx="548640" cy="5486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4" name="Oval 43">
            <a:extLst>
              <a:ext uri="{FF2B5EF4-FFF2-40B4-BE49-F238E27FC236}">
                <a16:creationId xmlns:a16="http://schemas.microsoft.com/office/drawing/2014/main" id="{644C2699-8CB8-F64C-9E4B-D804987590F0}"/>
              </a:ext>
            </a:extLst>
          </p:cNvPr>
          <p:cNvSpPr>
            <a:spLocks noChangeAspect="1"/>
          </p:cNvSpPr>
          <p:nvPr/>
        </p:nvSpPr>
        <p:spPr>
          <a:xfrm>
            <a:off x="2605560" y="660125"/>
            <a:ext cx="364331" cy="36576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1</a:t>
            </a:r>
          </a:p>
        </p:txBody>
      </p:sp>
      <p:sp>
        <p:nvSpPr>
          <p:cNvPr id="45" name="Oval 44">
            <a:extLst>
              <a:ext uri="{FF2B5EF4-FFF2-40B4-BE49-F238E27FC236}">
                <a16:creationId xmlns:a16="http://schemas.microsoft.com/office/drawing/2014/main" id="{62063C1E-89F7-B547-9CB6-0A1DAED4F7E4}"/>
              </a:ext>
            </a:extLst>
          </p:cNvPr>
          <p:cNvSpPr>
            <a:spLocks noChangeAspect="1"/>
          </p:cNvSpPr>
          <p:nvPr/>
        </p:nvSpPr>
        <p:spPr>
          <a:xfrm>
            <a:off x="2581154" y="3725275"/>
            <a:ext cx="364331" cy="36576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2</a:t>
            </a:r>
          </a:p>
        </p:txBody>
      </p:sp>
      <p:sp>
        <p:nvSpPr>
          <p:cNvPr id="46" name="Oval 45">
            <a:extLst>
              <a:ext uri="{FF2B5EF4-FFF2-40B4-BE49-F238E27FC236}">
                <a16:creationId xmlns:a16="http://schemas.microsoft.com/office/drawing/2014/main" id="{CBC98E2D-F2D6-DA48-A638-2FED40D8489A}"/>
              </a:ext>
            </a:extLst>
          </p:cNvPr>
          <p:cNvSpPr>
            <a:spLocks noChangeAspect="1"/>
          </p:cNvSpPr>
          <p:nvPr/>
        </p:nvSpPr>
        <p:spPr>
          <a:xfrm>
            <a:off x="5097037" y="672482"/>
            <a:ext cx="364331" cy="36576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3</a:t>
            </a:r>
          </a:p>
        </p:txBody>
      </p:sp>
      <p:sp>
        <p:nvSpPr>
          <p:cNvPr id="47" name="Oval 46">
            <a:extLst>
              <a:ext uri="{FF2B5EF4-FFF2-40B4-BE49-F238E27FC236}">
                <a16:creationId xmlns:a16="http://schemas.microsoft.com/office/drawing/2014/main" id="{88F43977-C715-004D-A71F-491A017DF669}"/>
              </a:ext>
            </a:extLst>
          </p:cNvPr>
          <p:cNvSpPr>
            <a:spLocks noChangeAspect="1"/>
          </p:cNvSpPr>
          <p:nvPr/>
        </p:nvSpPr>
        <p:spPr>
          <a:xfrm>
            <a:off x="9423543" y="660125"/>
            <a:ext cx="364331" cy="36576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5</a:t>
            </a:r>
          </a:p>
        </p:txBody>
      </p:sp>
      <p:sp>
        <p:nvSpPr>
          <p:cNvPr id="48" name="Oval 47">
            <a:extLst>
              <a:ext uri="{FF2B5EF4-FFF2-40B4-BE49-F238E27FC236}">
                <a16:creationId xmlns:a16="http://schemas.microsoft.com/office/drawing/2014/main" id="{993431E8-CE32-0E43-9033-1E41146531D6}"/>
              </a:ext>
            </a:extLst>
          </p:cNvPr>
          <p:cNvSpPr>
            <a:spLocks noChangeAspect="1"/>
          </p:cNvSpPr>
          <p:nvPr/>
        </p:nvSpPr>
        <p:spPr>
          <a:xfrm>
            <a:off x="7428636" y="3597473"/>
            <a:ext cx="364331" cy="36576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4</a:t>
            </a:r>
          </a:p>
        </p:txBody>
      </p:sp>
      <p:pic>
        <p:nvPicPr>
          <p:cNvPr id="66" name="Graphic 26">
            <a:extLst>
              <a:ext uri="{FF2B5EF4-FFF2-40B4-BE49-F238E27FC236}">
                <a16:creationId xmlns:a16="http://schemas.microsoft.com/office/drawing/2014/main" id="{44626C93-8A7F-534C-98C0-D455CFC870D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4256" y="4876509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8" name="TextBox 9">
            <a:extLst>
              <a:ext uri="{FF2B5EF4-FFF2-40B4-BE49-F238E27FC236}">
                <a16:creationId xmlns:a16="http://schemas.microsoft.com/office/drawing/2014/main" id="{1224B44F-5BE8-7044-8CEB-A36D959788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85049" y="5105862"/>
            <a:ext cx="1717052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Customizations for AWS Control Tower</a:t>
            </a:r>
          </a:p>
          <a:p>
            <a:pPr algn="ctr" eaLnBrk="1" hangingPunct="1"/>
            <a: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(CFCT)</a:t>
            </a:r>
          </a:p>
        </p:txBody>
      </p:sp>
      <p:pic>
        <p:nvPicPr>
          <p:cNvPr id="69" name="Graphic 21">
            <a:extLst>
              <a:ext uri="{FF2B5EF4-FFF2-40B4-BE49-F238E27FC236}">
                <a16:creationId xmlns:a16="http://schemas.microsoft.com/office/drawing/2014/main" id="{BF27C033-CFCA-7D4C-B96F-63E8F38B77A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92011" y="2104337"/>
            <a:ext cx="548640" cy="5486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0" name="TextBox 9">
            <a:extLst>
              <a:ext uri="{FF2B5EF4-FFF2-40B4-BE49-F238E27FC236}">
                <a16:creationId xmlns:a16="http://schemas.microsoft.com/office/drawing/2014/main" id="{CB34C41A-C5D4-A849-8DE6-02C0551057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19290" y="2657130"/>
            <a:ext cx="129787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AWS CloudFormation</a:t>
            </a:r>
          </a:p>
        </p:txBody>
      </p:sp>
      <p:pic>
        <p:nvPicPr>
          <p:cNvPr id="53" name="Graphic 19">
            <a:extLst>
              <a:ext uri="{FF2B5EF4-FFF2-40B4-BE49-F238E27FC236}">
                <a16:creationId xmlns:a16="http://schemas.microsoft.com/office/drawing/2014/main" id="{7BF2B0B6-BDA8-304B-ACE5-B41E43F42E8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23114" y="1559967"/>
            <a:ext cx="548640" cy="5486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9" name="Graphic 6">
            <a:extLst>
              <a:ext uri="{FF2B5EF4-FFF2-40B4-BE49-F238E27FC236}">
                <a16:creationId xmlns:a16="http://schemas.microsoft.com/office/drawing/2014/main" id="{FBF4D34D-0EE5-9E4F-8252-5012EF8775F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26894" y="2651635"/>
            <a:ext cx="548640" cy="5486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" name="Graphic 17">
            <a:extLst>
              <a:ext uri="{FF2B5EF4-FFF2-40B4-BE49-F238E27FC236}">
                <a16:creationId xmlns:a16="http://schemas.microsoft.com/office/drawing/2014/main" id="{AB92964A-5C30-F340-818E-7F03807DCC2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77260" y="2108247"/>
            <a:ext cx="548640" cy="5486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4" name="Graphic 19">
            <a:extLst>
              <a:ext uri="{FF2B5EF4-FFF2-40B4-BE49-F238E27FC236}">
                <a16:creationId xmlns:a16="http://schemas.microsoft.com/office/drawing/2014/main" id="{D164B223-6E7B-6446-9247-DC12A51BBF2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23114" y="2651635"/>
            <a:ext cx="548640" cy="5486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2" name="Graphic 8">
            <a:extLst>
              <a:ext uri="{FF2B5EF4-FFF2-40B4-BE49-F238E27FC236}">
                <a16:creationId xmlns:a16="http://schemas.microsoft.com/office/drawing/2014/main" id="{3C5B7FBE-DB8D-E544-963A-43DEBF04840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26894" y="1559967"/>
            <a:ext cx="548640" cy="5486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4" name="Graphic 51">
            <a:extLst>
              <a:ext uri="{FF2B5EF4-FFF2-40B4-BE49-F238E27FC236}">
                <a16:creationId xmlns:a16="http://schemas.microsoft.com/office/drawing/2014/main" id="{2994893D-A32C-E942-99FE-4CD5F257EE2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77260" y="2727893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5" name="Graphic 8">
            <a:extLst>
              <a:ext uri="{FF2B5EF4-FFF2-40B4-BE49-F238E27FC236}">
                <a16:creationId xmlns:a16="http://schemas.microsoft.com/office/drawing/2014/main" id="{B9CEABDF-E345-7A44-8682-9523FB7A0B6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23114" y="2108247"/>
            <a:ext cx="548640" cy="5486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6" name="Graphic 5">
            <a:extLst>
              <a:ext uri="{FF2B5EF4-FFF2-40B4-BE49-F238E27FC236}">
                <a16:creationId xmlns:a16="http://schemas.microsoft.com/office/drawing/2014/main" id="{CBDBEB3D-EDFB-6C4B-BAEE-727447D88F7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26894" y="2108247"/>
            <a:ext cx="548640" cy="5486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7" name="Graphic 23">
            <a:extLst>
              <a:ext uri="{FF2B5EF4-FFF2-40B4-BE49-F238E27FC236}">
                <a16:creationId xmlns:a16="http://schemas.microsoft.com/office/drawing/2014/main" id="{D57F822B-9454-0A46-9ACC-4B50DD42B0F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77260" y="1559967"/>
            <a:ext cx="548640" cy="5486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8" name="Graphic 6">
            <a:extLst>
              <a:ext uri="{FF2B5EF4-FFF2-40B4-BE49-F238E27FC236}">
                <a16:creationId xmlns:a16="http://schemas.microsoft.com/office/drawing/2014/main" id="{FA75B4C1-5B92-904D-92B2-6218D7FA3D9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36482" y="4555809"/>
            <a:ext cx="548640" cy="5486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81" name="Elbow Connector 80">
            <a:extLst>
              <a:ext uri="{FF2B5EF4-FFF2-40B4-BE49-F238E27FC236}">
                <a16:creationId xmlns:a16="http://schemas.microsoft.com/office/drawing/2014/main" id="{0013B466-D47F-2243-AA09-40644F7A1DAC}"/>
              </a:ext>
            </a:extLst>
          </p:cNvPr>
          <p:cNvCxnSpPr>
            <a:cxnSpLocks/>
            <a:stCxn id="78" idx="3"/>
            <a:endCxn id="74" idx="2"/>
          </p:cNvCxnSpPr>
          <p:nvPr/>
        </p:nvCxnSpPr>
        <p:spPr>
          <a:xfrm flipV="1">
            <a:off x="7885122" y="3185093"/>
            <a:ext cx="1720738" cy="1645036"/>
          </a:xfrm>
          <a:prstGeom prst="bentConnector2">
            <a:avLst/>
          </a:prstGeom>
          <a:ln w="19050"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5" name="Rectangle 24">
            <a:extLst>
              <a:ext uri="{FF2B5EF4-FFF2-40B4-BE49-F238E27FC236}">
                <a16:creationId xmlns:a16="http://schemas.microsoft.com/office/drawing/2014/main" id="{74CEF8DB-828B-E945-A1F7-D0ED6649121D}"/>
              </a:ext>
            </a:extLst>
          </p:cNvPr>
          <p:cNvSpPr/>
          <p:nvPr/>
        </p:nvSpPr>
        <p:spPr>
          <a:xfrm>
            <a:off x="4436073" y="1729946"/>
            <a:ext cx="1717052" cy="4119211"/>
          </a:xfrm>
          <a:prstGeom prst="rect">
            <a:avLst/>
          </a:pr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2" name="Graphic 81">
            <a:extLst>
              <a:ext uri="{FF2B5EF4-FFF2-40B4-BE49-F238E27FC236}">
                <a16:creationId xmlns:a16="http://schemas.microsoft.com/office/drawing/2014/main" id="{25A427FD-1918-BD45-9054-5EEC8501ED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5">
            <a:extLst>
              <a:ext uri="{96DAC541-7B7A-43D3-8B79-37D633B846F1}">
                <asvg:svgBlip xmlns:asvg="http://schemas.microsoft.com/office/drawing/2016/SVG/main" r:embed="rId16"/>
              </a:ext>
            </a:extLst>
          </a:blip>
          <a:srcRect/>
          <a:stretch/>
        </p:blipFill>
        <p:spPr bwMode="auto">
          <a:xfrm>
            <a:off x="2786987" y="4876509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3" name="Graphic 49">
            <a:extLst>
              <a:ext uri="{FF2B5EF4-FFF2-40B4-BE49-F238E27FC236}">
                <a16:creationId xmlns:a16="http://schemas.microsoft.com/office/drawing/2014/main" id="{B0314E71-37E7-8948-9C11-25F4FE9D0C7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5308" y="5391957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88" name="Straight Arrow Connector 87">
            <a:extLst>
              <a:ext uri="{FF2B5EF4-FFF2-40B4-BE49-F238E27FC236}">
                <a16:creationId xmlns:a16="http://schemas.microsoft.com/office/drawing/2014/main" id="{825451CC-6231-CE48-960F-3C2A7E765D73}"/>
              </a:ext>
            </a:extLst>
          </p:cNvPr>
          <p:cNvCxnSpPr>
            <a:stCxn id="69" idx="3"/>
            <a:endCxn id="76" idx="1"/>
          </p:cNvCxnSpPr>
          <p:nvPr/>
        </p:nvCxnSpPr>
        <p:spPr>
          <a:xfrm>
            <a:off x="5540651" y="2378657"/>
            <a:ext cx="3286243" cy="391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Arrow Connector 89">
            <a:extLst>
              <a:ext uri="{FF2B5EF4-FFF2-40B4-BE49-F238E27FC236}">
                <a16:creationId xmlns:a16="http://schemas.microsoft.com/office/drawing/2014/main" id="{3A85239D-5FDF-B442-8445-6B2B752BF01E}"/>
              </a:ext>
            </a:extLst>
          </p:cNvPr>
          <p:cNvCxnSpPr>
            <a:stCxn id="41" idx="3"/>
            <a:endCxn id="78" idx="1"/>
          </p:cNvCxnSpPr>
          <p:nvPr/>
        </p:nvCxnSpPr>
        <p:spPr>
          <a:xfrm>
            <a:off x="5540651" y="4824146"/>
            <a:ext cx="1795831" cy="5983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541134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id="{267ED3D6-BBA8-7741-B91D-6CE70E65CEC2}"/>
              </a:ext>
            </a:extLst>
          </p:cNvPr>
          <p:cNvSpPr/>
          <p:nvPr/>
        </p:nvSpPr>
        <p:spPr>
          <a:xfrm>
            <a:off x="1694101" y="504391"/>
            <a:ext cx="9142775" cy="560900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7" name="Graphic 20">
            <a:extLst>
              <a:ext uri="{FF2B5EF4-FFF2-40B4-BE49-F238E27FC236}">
                <a16:creationId xmlns:a16="http://schemas.microsoft.com/office/drawing/2014/main" id="{7CA97CA7-5155-9C4D-960D-42525E5ECFB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94320" y="1844840"/>
            <a:ext cx="548640" cy="5486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" name="TextBox 18">
            <a:extLst>
              <a:ext uri="{FF2B5EF4-FFF2-40B4-BE49-F238E27FC236}">
                <a16:creationId xmlns:a16="http://schemas.microsoft.com/office/drawing/2014/main" id="{B2603C8B-E55C-F848-A55E-7D4195C74E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00896" y="2427486"/>
            <a:ext cx="1535489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AWS Control Tower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86EAAF85-0A40-924B-84C6-9F4C81E67E10}"/>
              </a:ext>
            </a:extLst>
          </p:cNvPr>
          <p:cNvSpPr txBox="1"/>
          <p:nvPr/>
        </p:nvSpPr>
        <p:spPr>
          <a:xfrm>
            <a:off x="1835022" y="1028811"/>
            <a:ext cx="198323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/>
              <a:t>Setup Environment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75E6BEDE-BFC3-7C4D-A11F-B7B194A3FB27}"/>
              </a:ext>
            </a:extLst>
          </p:cNvPr>
          <p:cNvSpPr txBox="1"/>
          <p:nvPr/>
        </p:nvSpPr>
        <p:spPr>
          <a:xfrm>
            <a:off x="4058840" y="1041168"/>
            <a:ext cx="236460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/>
              <a:t>Choose Deployment Method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2D12C6AF-BC9E-B344-853F-34BFA1F86B8C}"/>
              </a:ext>
            </a:extLst>
          </p:cNvPr>
          <p:cNvSpPr txBox="1"/>
          <p:nvPr/>
        </p:nvSpPr>
        <p:spPr>
          <a:xfrm>
            <a:off x="8813421" y="1028811"/>
            <a:ext cx="158460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/>
              <a:t>Deploy Solutions</a:t>
            </a:r>
          </a:p>
        </p:txBody>
      </p:sp>
      <p:pic>
        <p:nvPicPr>
          <p:cNvPr id="41" name="Graphic 6">
            <a:extLst>
              <a:ext uri="{FF2B5EF4-FFF2-40B4-BE49-F238E27FC236}">
                <a16:creationId xmlns:a16="http://schemas.microsoft.com/office/drawing/2014/main" id="{46494D1C-E846-7548-AA47-D0E433F8BB3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92011" y="4549826"/>
            <a:ext cx="548640" cy="5486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4" name="Oval 43">
            <a:extLst>
              <a:ext uri="{FF2B5EF4-FFF2-40B4-BE49-F238E27FC236}">
                <a16:creationId xmlns:a16="http://schemas.microsoft.com/office/drawing/2014/main" id="{644C2699-8CB8-F64C-9E4B-D804987590F0}"/>
              </a:ext>
            </a:extLst>
          </p:cNvPr>
          <p:cNvSpPr>
            <a:spLocks noChangeAspect="1"/>
          </p:cNvSpPr>
          <p:nvPr/>
        </p:nvSpPr>
        <p:spPr>
          <a:xfrm>
            <a:off x="2605560" y="660125"/>
            <a:ext cx="364331" cy="36576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1</a:t>
            </a:r>
          </a:p>
        </p:txBody>
      </p:sp>
      <p:sp>
        <p:nvSpPr>
          <p:cNvPr id="46" name="Oval 45">
            <a:extLst>
              <a:ext uri="{FF2B5EF4-FFF2-40B4-BE49-F238E27FC236}">
                <a16:creationId xmlns:a16="http://schemas.microsoft.com/office/drawing/2014/main" id="{CBC98E2D-F2D6-DA48-A638-2FED40D8489A}"/>
              </a:ext>
            </a:extLst>
          </p:cNvPr>
          <p:cNvSpPr>
            <a:spLocks noChangeAspect="1"/>
          </p:cNvSpPr>
          <p:nvPr/>
        </p:nvSpPr>
        <p:spPr>
          <a:xfrm>
            <a:off x="5097037" y="672482"/>
            <a:ext cx="364331" cy="36576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2</a:t>
            </a:r>
          </a:p>
        </p:txBody>
      </p:sp>
      <p:sp>
        <p:nvSpPr>
          <p:cNvPr id="47" name="Oval 46">
            <a:extLst>
              <a:ext uri="{FF2B5EF4-FFF2-40B4-BE49-F238E27FC236}">
                <a16:creationId xmlns:a16="http://schemas.microsoft.com/office/drawing/2014/main" id="{88F43977-C715-004D-A71F-491A017DF669}"/>
              </a:ext>
            </a:extLst>
          </p:cNvPr>
          <p:cNvSpPr>
            <a:spLocks noChangeAspect="1"/>
          </p:cNvSpPr>
          <p:nvPr/>
        </p:nvSpPr>
        <p:spPr>
          <a:xfrm>
            <a:off x="9423543" y="660125"/>
            <a:ext cx="364331" cy="36576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4</a:t>
            </a:r>
          </a:p>
        </p:txBody>
      </p:sp>
      <p:sp>
        <p:nvSpPr>
          <p:cNvPr id="68" name="TextBox 9">
            <a:extLst>
              <a:ext uri="{FF2B5EF4-FFF2-40B4-BE49-F238E27FC236}">
                <a16:creationId xmlns:a16="http://schemas.microsoft.com/office/drawing/2014/main" id="{1224B44F-5BE8-7044-8CEB-A36D959788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85049" y="5105862"/>
            <a:ext cx="1717052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Customizations for AWS Control Tower</a:t>
            </a:r>
          </a:p>
          <a:p>
            <a:pPr algn="ctr" eaLnBrk="1" hangingPunct="1"/>
            <a: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(CFCT)</a:t>
            </a:r>
          </a:p>
        </p:txBody>
      </p:sp>
      <p:pic>
        <p:nvPicPr>
          <p:cNvPr id="69" name="Graphic 21">
            <a:extLst>
              <a:ext uri="{FF2B5EF4-FFF2-40B4-BE49-F238E27FC236}">
                <a16:creationId xmlns:a16="http://schemas.microsoft.com/office/drawing/2014/main" id="{BF27C033-CFCA-7D4C-B96F-63E8F38B77A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92011" y="2104337"/>
            <a:ext cx="548640" cy="5486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0" name="TextBox 9">
            <a:extLst>
              <a:ext uri="{FF2B5EF4-FFF2-40B4-BE49-F238E27FC236}">
                <a16:creationId xmlns:a16="http://schemas.microsoft.com/office/drawing/2014/main" id="{CB34C41A-C5D4-A849-8DE6-02C0551057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19290" y="2657130"/>
            <a:ext cx="129787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AWS CloudFormation</a:t>
            </a:r>
          </a:p>
        </p:txBody>
      </p:sp>
      <p:pic>
        <p:nvPicPr>
          <p:cNvPr id="53" name="Graphic 19">
            <a:extLst>
              <a:ext uri="{FF2B5EF4-FFF2-40B4-BE49-F238E27FC236}">
                <a16:creationId xmlns:a16="http://schemas.microsoft.com/office/drawing/2014/main" id="{7BF2B0B6-BDA8-304B-ACE5-B41E43F42E8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23114" y="1559967"/>
            <a:ext cx="548640" cy="5486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9" name="Graphic 6">
            <a:extLst>
              <a:ext uri="{FF2B5EF4-FFF2-40B4-BE49-F238E27FC236}">
                <a16:creationId xmlns:a16="http://schemas.microsoft.com/office/drawing/2014/main" id="{FBF4D34D-0EE5-9E4F-8252-5012EF8775F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26894" y="2651635"/>
            <a:ext cx="548640" cy="5486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" name="Graphic 17">
            <a:extLst>
              <a:ext uri="{FF2B5EF4-FFF2-40B4-BE49-F238E27FC236}">
                <a16:creationId xmlns:a16="http://schemas.microsoft.com/office/drawing/2014/main" id="{AB92964A-5C30-F340-818E-7F03807DCC2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77260" y="2108247"/>
            <a:ext cx="548640" cy="5486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4" name="Graphic 19">
            <a:extLst>
              <a:ext uri="{FF2B5EF4-FFF2-40B4-BE49-F238E27FC236}">
                <a16:creationId xmlns:a16="http://schemas.microsoft.com/office/drawing/2014/main" id="{D164B223-6E7B-6446-9247-DC12A51BBF2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23114" y="2651635"/>
            <a:ext cx="548640" cy="5486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2" name="Graphic 8">
            <a:extLst>
              <a:ext uri="{FF2B5EF4-FFF2-40B4-BE49-F238E27FC236}">
                <a16:creationId xmlns:a16="http://schemas.microsoft.com/office/drawing/2014/main" id="{3C5B7FBE-DB8D-E544-963A-43DEBF04840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26894" y="1559967"/>
            <a:ext cx="548640" cy="5486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4" name="Graphic 51">
            <a:extLst>
              <a:ext uri="{FF2B5EF4-FFF2-40B4-BE49-F238E27FC236}">
                <a16:creationId xmlns:a16="http://schemas.microsoft.com/office/drawing/2014/main" id="{2994893D-A32C-E942-99FE-4CD5F257EE2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77260" y="2727893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5" name="Graphic 8">
            <a:extLst>
              <a:ext uri="{FF2B5EF4-FFF2-40B4-BE49-F238E27FC236}">
                <a16:creationId xmlns:a16="http://schemas.microsoft.com/office/drawing/2014/main" id="{B9CEABDF-E345-7A44-8682-9523FB7A0B6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23114" y="2108247"/>
            <a:ext cx="548640" cy="5486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6" name="Graphic 5">
            <a:extLst>
              <a:ext uri="{FF2B5EF4-FFF2-40B4-BE49-F238E27FC236}">
                <a16:creationId xmlns:a16="http://schemas.microsoft.com/office/drawing/2014/main" id="{CBDBEB3D-EDFB-6C4B-BAEE-727447D88F7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26894" y="2108247"/>
            <a:ext cx="548640" cy="5486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7" name="Graphic 23">
            <a:extLst>
              <a:ext uri="{FF2B5EF4-FFF2-40B4-BE49-F238E27FC236}">
                <a16:creationId xmlns:a16="http://schemas.microsoft.com/office/drawing/2014/main" id="{D57F822B-9454-0A46-9ACC-4B50DD42B0F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77260" y="1559967"/>
            <a:ext cx="548640" cy="5486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" name="Rectangle 24">
            <a:extLst>
              <a:ext uri="{FF2B5EF4-FFF2-40B4-BE49-F238E27FC236}">
                <a16:creationId xmlns:a16="http://schemas.microsoft.com/office/drawing/2014/main" id="{74CEF8DB-828B-E945-A1F7-D0ED6649121D}"/>
              </a:ext>
            </a:extLst>
          </p:cNvPr>
          <p:cNvSpPr/>
          <p:nvPr/>
        </p:nvSpPr>
        <p:spPr>
          <a:xfrm>
            <a:off x="4436073" y="1729946"/>
            <a:ext cx="1717052" cy="4119211"/>
          </a:xfrm>
          <a:prstGeom prst="rect">
            <a:avLst/>
          </a:pr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8" name="Straight Arrow Connector 87">
            <a:extLst>
              <a:ext uri="{FF2B5EF4-FFF2-40B4-BE49-F238E27FC236}">
                <a16:creationId xmlns:a16="http://schemas.microsoft.com/office/drawing/2014/main" id="{825451CC-6231-CE48-960F-3C2A7E765D73}"/>
              </a:ext>
            </a:extLst>
          </p:cNvPr>
          <p:cNvCxnSpPr>
            <a:stCxn id="69" idx="3"/>
            <a:endCxn id="76" idx="1"/>
          </p:cNvCxnSpPr>
          <p:nvPr/>
        </p:nvCxnSpPr>
        <p:spPr>
          <a:xfrm>
            <a:off x="5540651" y="2378657"/>
            <a:ext cx="3286243" cy="391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Arrow Connector 89">
            <a:extLst>
              <a:ext uri="{FF2B5EF4-FFF2-40B4-BE49-F238E27FC236}">
                <a16:creationId xmlns:a16="http://schemas.microsoft.com/office/drawing/2014/main" id="{3A85239D-5FDF-B442-8445-6B2B752BF01E}"/>
              </a:ext>
            </a:extLst>
          </p:cNvPr>
          <p:cNvCxnSpPr>
            <a:cxnSpLocks/>
            <a:stCxn id="41" idx="3"/>
          </p:cNvCxnSpPr>
          <p:nvPr/>
        </p:nvCxnSpPr>
        <p:spPr>
          <a:xfrm flipV="1">
            <a:off x="5540651" y="4814387"/>
            <a:ext cx="1758451" cy="9759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0" name="Graphic 19">
            <a:extLst>
              <a:ext uri="{FF2B5EF4-FFF2-40B4-BE49-F238E27FC236}">
                <a16:creationId xmlns:a16="http://schemas.microsoft.com/office/drawing/2014/main" id="{399B6FE7-28D4-4FFC-841C-23B69B27CD7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1540" y="4549826"/>
            <a:ext cx="548640" cy="5486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1D8078CD-0CCB-4852-97F4-DB84326EC562}"/>
              </a:ext>
            </a:extLst>
          </p:cNvPr>
          <p:cNvCxnSpPr>
            <a:cxnSpLocks/>
            <a:stCxn id="40" idx="3"/>
            <a:endCxn id="74" idx="2"/>
          </p:cNvCxnSpPr>
          <p:nvPr/>
        </p:nvCxnSpPr>
        <p:spPr>
          <a:xfrm flipV="1">
            <a:off x="7850180" y="3185093"/>
            <a:ext cx="1755680" cy="1639053"/>
          </a:xfrm>
          <a:prstGeom prst="bentConnector2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extBox 48">
            <a:extLst>
              <a:ext uri="{FF2B5EF4-FFF2-40B4-BE49-F238E27FC236}">
                <a16:creationId xmlns:a16="http://schemas.microsoft.com/office/drawing/2014/main" id="{8BBEB7F4-EE83-4AEF-940B-5F248B04C7ED}"/>
              </a:ext>
            </a:extLst>
          </p:cNvPr>
          <p:cNvSpPr txBox="1"/>
          <p:nvPr/>
        </p:nvSpPr>
        <p:spPr>
          <a:xfrm>
            <a:off x="6817737" y="5426527"/>
            <a:ext cx="162730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/>
              <a:t>Deploy Execution</a:t>
            </a:r>
          </a:p>
          <a:p>
            <a:pPr algn="ctr"/>
            <a:r>
              <a:rPr lang="en-US" sz="1600" dirty="0"/>
              <a:t>Role</a:t>
            </a:r>
          </a:p>
        </p:txBody>
      </p:sp>
      <p:sp>
        <p:nvSpPr>
          <p:cNvPr id="50" name="Oval 49">
            <a:extLst>
              <a:ext uri="{FF2B5EF4-FFF2-40B4-BE49-F238E27FC236}">
                <a16:creationId xmlns:a16="http://schemas.microsoft.com/office/drawing/2014/main" id="{7C6675DF-F2D1-463B-8367-0E3CC08E8AD7}"/>
              </a:ext>
            </a:extLst>
          </p:cNvPr>
          <p:cNvSpPr>
            <a:spLocks noChangeAspect="1"/>
          </p:cNvSpPr>
          <p:nvPr/>
        </p:nvSpPr>
        <p:spPr>
          <a:xfrm>
            <a:off x="7410523" y="5132903"/>
            <a:ext cx="364331" cy="36576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8906444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131</TotalTime>
  <Words>61</Words>
  <Application>Microsoft Office PowerPoint</Application>
  <PresentationFormat>Widescreen</PresentationFormat>
  <Paragraphs>29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Amazon Ember</vt:lpstr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Schneider, Liam</cp:lastModifiedBy>
  <cp:revision>16</cp:revision>
  <dcterms:created xsi:type="dcterms:W3CDTF">2022-01-07T04:29:15Z</dcterms:created>
  <dcterms:modified xsi:type="dcterms:W3CDTF">2023-05-02T23:01:29Z</dcterms:modified>
</cp:coreProperties>
</file>