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80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10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8D84E3-00BA-4A46-8256-7E527D8B4480}" type="datetimeFigureOut">
              <a:rPr lang="en-US" smtClean="0"/>
              <a:t>3/6/22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330C4-BBBB-FC4A-85DD-6AFA452BF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28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330C4-BBBB-FC4A-85DD-6AFA452BF0C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48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E39E6-C119-1E4D-A419-E861B17C40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19CF07-B309-9E4D-B38F-59AE56F60C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9B5109-8CFD-1A45-AF60-5503BB2CB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9B71F1-6D03-8D4F-BA3D-5DD109021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6D831F-B5BA-2741-A293-2BDD16B14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95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FE6E2-032B-D34A-8C33-D8E59969E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9624DE-FC90-2D46-A95F-DB0C20D8F6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F62A1E-BB97-F748-921E-C0B7C114B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49316F-563B-EE4A-9458-AA33F158A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DA0B5A-D558-E440-A6E7-DBB524B2C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374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429F84-CD1C-554A-8877-603BB266FE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CECAE6-9831-8241-8D7F-E695F4670C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D3747E-AE68-204F-A324-82E8BE1C4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324471-6B50-D64F-8CA1-D25F35167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6DF571-0D93-204A-903B-1B43D16A5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811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82FBB-A2CC-1343-8B9C-743CDE709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7F4EDD-B121-0B41-BBFC-8CDBF4A0F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FF16AA-094E-E145-A0B3-5431462FB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2B2462-300A-CA4C-A601-780C0CB5C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415309-ED82-9049-A252-62D663602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368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7BC92-573D-FE4E-8F5B-FC24FDFC1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D6753C-45AC-3A48-B0E4-93D0ED5B8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77E69-E0B9-8748-A500-39F1187FF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23AEA-7111-3F4D-A8E2-489AFD7B3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499C01-94FA-9749-AE3B-7E4E0F129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522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FC70F-9184-F54F-8DAA-38D34FC1C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482314-F775-0F41-8E57-C4252AA18C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870627-254D-FA42-BB7E-0019680370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09F184-E2B6-8A49-B168-5BD89CBF4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97CF92-C209-DA4B-AF96-91AE11BBB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BD5B8C-89FE-8E43-8410-188C85821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991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100B8-5D08-DD45-BD38-FF9EC6288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747982-AC3A-1D40-A5A8-2EE25D52C4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3BC529-78D8-6E42-BFE0-B049A727AB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8E0150-7649-7047-89F7-463BEF5FE0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72B8D8-1842-C346-80D2-E880E2BB44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D9AD04-6F5C-4C4E-9A9C-10FB43702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3/6/22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6FE0BB-EE38-4B4F-8DF3-1E51E2A04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2780A3-3B88-5443-89DD-51A4CC69A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137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79D5A-EFB7-5C42-BD06-9395A830B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760AD3-7B29-6848-9F00-9AB1AF3E6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3/6/22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FB53F3-E610-7346-97D2-BC8289608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3BE062-B18D-B94D-8C65-2645AB297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420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BDB6C5-008D-5845-B763-3FFC587B8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3/6/22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D0895C-49AF-9047-9B87-12D285379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3F55E2-6F9D-B744-922B-BBFB36AB9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531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A3E39-CADD-9649-8038-407E52772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0E62A-DE70-E34D-9E40-A3C3C428BF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68FCB6-F55A-D845-A5F9-2679AB5F0F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F1A47B-42A1-6F4E-B6F0-C1B07C39E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897241-9DA7-2A42-A773-F7DF5B3EA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5F1A96-764F-0D42-84A3-B73F47371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709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56019-285E-514D-BDFE-AF8F6BFC5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C5C0A8-C011-EA4A-9B00-8A580958ED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E6EB05-058E-3F46-8A48-284D239A3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E90C11-0B93-9F4C-A7DE-549EA7918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9710AD-2745-0D4F-832D-8008EC5EA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90E20F-3D3E-B24B-A0A0-0B0A62F0E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843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5EA83F-BAF0-8D43-B829-F294D1EA6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4FC284-163F-8B4C-B5B3-5EA2760892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5EF18-4EE0-504C-8173-68C944ED97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185F7-9B28-9F45-9F43-9CB5A0B99390}" type="datetimeFigureOut">
              <a:rPr lang="en-US" smtClean="0"/>
              <a:t>3/6/22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B4757B-ECE6-5847-8840-5068C47F84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2FAEB-E88E-444B-A1F5-2D8D7578DB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388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0D1E596F-94A8-4843-9078-9508FDE2D2FD}"/>
              </a:ext>
            </a:extLst>
          </p:cNvPr>
          <p:cNvSpPr/>
          <p:nvPr/>
        </p:nvSpPr>
        <p:spPr>
          <a:xfrm>
            <a:off x="4258722" y="1597382"/>
            <a:ext cx="4058428" cy="30524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126" name="Graphic 2">
            <a:extLst>
              <a:ext uri="{FF2B5EF4-FFF2-40B4-BE49-F238E27FC236}">
                <a16:creationId xmlns:a16="http://schemas.microsoft.com/office/drawing/2014/main" id="{F04267D0-7955-2C4A-842B-D8A3A9599C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258722" y="1597382"/>
            <a:ext cx="330200" cy="330200"/>
          </a:xfrm>
          <a:prstGeom prst="rect">
            <a:avLst/>
          </a:prstGeom>
        </p:spPr>
      </p:pic>
      <p:sp>
        <p:nvSpPr>
          <p:cNvPr id="129" name="Rectangle 128">
            <a:extLst>
              <a:ext uri="{FF2B5EF4-FFF2-40B4-BE49-F238E27FC236}">
                <a16:creationId xmlns:a16="http://schemas.microsoft.com/office/drawing/2014/main" id="{FB73AA4D-BE37-B546-8168-72555838077A}"/>
              </a:ext>
            </a:extLst>
          </p:cNvPr>
          <p:cNvSpPr/>
          <p:nvPr/>
        </p:nvSpPr>
        <p:spPr>
          <a:xfrm>
            <a:off x="4388803" y="2009655"/>
            <a:ext cx="3811615" cy="2503979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 Management Account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08B67E83-7D09-C748-AEEF-49786315014A}"/>
              </a:ext>
            </a:extLst>
          </p:cNvPr>
          <p:cNvSpPr txBox="1"/>
          <p:nvPr/>
        </p:nvSpPr>
        <p:spPr>
          <a:xfrm>
            <a:off x="4767497" y="3530414"/>
            <a:ext cx="13072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AWS CloudFormation</a:t>
            </a:r>
          </a:p>
        </p:txBody>
      </p:sp>
      <p:pic>
        <p:nvPicPr>
          <p:cNvPr id="152" name="Graphic 151">
            <a:extLst>
              <a:ext uri="{FF2B5EF4-FFF2-40B4-BE49-F238E27FC236}">
                <a16:creationId xmlns:a16="http://schemas.microsoft.com/office/drawing/2014/main" id="{399FFB55-9DC7-0642-93ED-51225281247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192517" y="3073214"/>
            <a:ext cx="457200" cy="457200"/>
          </a:xfrm>
          <a:prstGeom prst="rect">
            <a:avLst/>
          </a:prstGeom>
        </p:spPr>
      </p:pic>
      <p:sp>
        <p:nvSpPr>
          <p:cNvPr id="226" name="Oval 225">
            <a:extLst>
              <a:ext uri="{FF2B5EF4-FFF2-40B4-BE49-F238E27FC236}">
                <a16:creationId xmlns:a16="http://schemas.microsoft.com/office/drawing/2014/main" id="{B075B0CF-8F6A-3947-BD02-50EB6DA85CEE}"/>
              </a:ext>
            </a:extLst>
          </p:cNvPr>
          <p:cNvSpPr/>
          <p:nvPr/>
        </p:nvSpPr>
        <p:spPr>
          <a:xfrm>
            <a:off x="4410764" y="2037086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1.0</a:t>
            </a:r>
          </a:p>
        </p:txBody>
      </p:sp>
      <p:sp>
        <p:nvSpPr>
          <p:cNvPr id="227" name="Oval 226">
            <a:extLst>
              <a:ext uri="{FF2B5EF4-FFF2-40B4-BE49-F238E27FC236}">
                <a16:creationId xmlns:a16="http://schemas.microsoft.com/office/drawing/2014/main" id="{F0D1735B-0005-B145-8C48-3E3934A1D64E}"/>
              </a:ext>
            </a:extLst>
          </p:cNvPr>
          <p:cNvSpPr/>
          <p:nvPr/>
        </p:nvSpPr>
        <p:spPr>
          <a:xfrm>
            <a:off x="5200547" y="3079919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1.1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F56113B6-D718-8249-9540-C31B7D054BDD}"/>
              </a:ext>
            </a:extLst>
          </p:cNvPr>
          <p:cNvSpPr/>
          <p:nvPr/>
        </p:nvSpPr>
        <p:spPr>
          <a:xfrm>
            <a:off x="4588922" y="2509737"/>
            <a:ext cx="3426670" cy="1828799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Home-region</a:t>
            </a:r>
          </a:p>
        </p:txBody>
      </p:sp>
      <p:sp>
        <p:nvSpPr>
          <p:cNvPr id="78" name="TextBox 31">
            <a:extLst>
              <a:ext uri="{FF2B5EF4-FFF2-40B4-BE49-F238E27FC236}">
                <a16:creationId xmlns:a16="http://schemas.microsoft.com/office/drawing/2014/main" id="{41781371-D112-9343-B6E0-D4F1AAF402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9004" y="3503072"/>
            <a:ext cx="168507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CFCT </a:t>
            </a:r>
          </a:p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CloudFormation Stack</a:t>
            </a:r>
          </a:p>
        </p:txBody>
      </p:sp>
      <p:pic>
        <p:nvPicPr>
          <p:cNvPr id="74" name="Graphic 34">
            <a:extLst>
              <a:ext uri="{FF2B5EF4-FFF2-40B4-BE49-F238E27FC236}">
                <a16:creationId xmlns:a16="http://schemas.microsoft.com/office/drawing/2014/main" id="{7E9A781E-A35E-C242-A3B9-6FC6A310B8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5171" y="3079919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" name="Oval 88">
            <a:extLst>
              <a:ext uri="{FF2B5EF4-FFF2-40B4-BE49-F238E27FC236}">
                <a16:creationId xmlns:a16="http://schemas.microsoft.com/office/drawing/2014/main" id="{C24704FF-9C2F-CC4F-9FC2-D1C33536B62A}"/>
              </a:ext>
            </a:extLst>
          </p:cNvPr>
          <p:cNvSpPr/>
          <p:nvPr/>
        </p:nvSpPr>
        <p:spPr>
          <a:xfrm>
            <a:off x="6784083" y="3114530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1.2</a:t>
            </a:r>
          </a:p>
        </p:txBody>
      </p:sp>
    </p:spTree>
    <p:extLst>
      <p:ext uri="{BB962C8B-B14F-4D97-AF65-F5344CB8AC3E}">
        <p14:creationId xmlns:p14="http://schemas.microsoft.com/office/powerpoint/2010/main" val="680312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2730</TotalTime>
  <Words>15</Words>
  <Application>Microsoft Macintosh PowerPoint</Application>
  <PresentationFormat>Widescreen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61</cp:revision>
  <dcterms:created xsi:type="dcterms:W3CDTF">2020-06-10T20:47:35Z</dcterms:created>
  <dcterms:modified xsi:type="dcterms:W3CDTF">2022-03-07T02:16:15Z</dcterms:modified>
</cp:coreProperties>
</file>