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0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D1E596F-94A8-4843-9078-9508FDE2D2FD}"/>
              </a:ext>
            </a:extLst>
          </p:cNvPr>
          <p:cNvSpPr/>
          <p:nvPr/>
        </p:nvSpPr>
        <p:spPr>
          <a:xfrm>
            <a:off x="4258722" y="1597382"/>
            <a:ext cx="4058428" cy="3052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8722" y="1597382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4388803" y="2009655"/>
            <a:ext cx="3811615" cy="2503979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4767497" y="3530414"/>
            <a:ext cx="130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92517" y="3073214"/>
            <a:ext cx="457200" cy="457200"/>
          </a:xfrm>
          <a:prstGeom prst="rect">
            <a:avLst/>
          </a:prstGeom>
        </p:spPr>
      </p:pic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4410764" y="203708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5200547" y="307991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56113B6-D718-8249-9540-C31B7D054BDD}"/>
              </a:ext>
            </a:extLst>
          </p:cNvPr>
          <p:cNvSpPr/>
          <p:nvPr/>
        </p:nvSpPr>
        <p:spPr>
          <a:xfrm>
            <a:off x="4588922" y="2509737"/>
            <a:ext cx="3426670" cy="182879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78" name="TextBox 31">
            <a:extLst>
              <a:ext uri="{FF2B5EF4-FFF2-40B4-BE49-F238E27FC236}">
                <a16:creationId xmlns:a16="http://schemas.microsoft.com/office/drawing/2014/main" id="{41781371-D112-9343-B6E0-D4F1AAF40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9004" y="3503072"/>
            <a:ext cx="16850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CFCT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CloudFormation Stack</a:t>
            </a:r>
          </a:p>
        </p:txBody>
      </p:sp>
      <p:pic>
        <p:nvPicPr>
          <p:cNvPr id="74" name="Graphic 34">
            <a:extLst>
              <a:ext uri="{FF2B5EF4-FFF2-40B4-BE49-F238E27FC236}">
                <a16:creationId xmlns:a16="http://schemas.microsoft.com/office/drawing/2014/main" id="{7E9A781E-A35E-C242-A3B9-6FC6A310B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171" y="307991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Oval 88">
            <a:extLst>
              <a:ext uri="{FF2B5EF4-FFF2-40B4-BE49-F238E27FC236}">
                <a16:creationId xmlns:a16="http://schemas.microsoft.com/office/drawing/2014/main" id="{C24704FF-9C2F-CC4F-9FC2-D1C33536B62A}"/>
              </a:ext>
            </a:extLst>
          </p:cNvPr>
          <p:cNvSpPr/>
          <p:nvPr/>
        </p:nvSpPr>
        <p:spPr>
          <a:xfrm>
            <a:off x="6784083" y="311453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</p:spTree>
    <p:extLst>
      <p:ext uri="{BB962C8B-B14F-4D97-AF65-F5344CB8AC3E}">
        <p14:creationId xmlns:p14="http://schemas.microsoft.com/office/powerpoint/2010/main" val="68031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15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61</cp:revision>
  <dcterms:created xsi:type="dcterms:W3CDTF">2020-06-10T20:47:35Z</dcterms:created>
  <dcterms:modified xsi:type="dcterms:W3CDTF">2022-03-07T02:16:15Z</dcterms:modified>
</cp:coreProperties>
</file>