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3"/>
    <p:restoredTop sz="94674"/>
  </p:normalViewPr>
  <p:slideViewPr>
    <p:cSldViewPr snapToGrid="0" snapToObjects="1">
      <p:cViewPr>
        <p:scale>
          <a:sx n="107" d="100"/>
          <a:sy n="107" d="100"/>
        </p:scale>
        <p:origin x="295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124">
            <a:extLst>
              <a:ext uri="{FF2B5EF4-FFF2-40B4-BE49-F238E27FC236}">
                <a16:creationId xmlns:a16="http://schemas.microsoft.com/office/drawing/2014/main" id="{09FB3F18-5D37-9F42-BE21-657A66F925D2}"/>
              </a:ext>
            </a:extLst>
          </p:cNvPr>
          <p:cNvSpPr/>
          <p:nvPr/>
        </p:nvSpPr>
        <p:spPr>
          <a:xfrm>
            <a:off x="504721" y="264902"/>
            <a:ext cx="10985231" cy="632819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4721" y="264902"/>
            <a:ext cx="330200" cy="330200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626093" y="648591"/>
            <a:ext cx="7240926" cy="404188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726114" y="3489646"/>
            <a:ext cx="1307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52" name="Graphic 151">
            <a:extLst>
              <a:ext uri="{FF2B5EF4-FFF2-40B4-BE49-F238E27FC236}">
                <a16:creationId xmlns:a16="http://schemas.microsoft.com/office/drawing/2014/main" id="{399FFB55-9DC7-0642-93ED-51225281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3310" y="3034751"/>
            <a:ext cx="457200" cy="457200"/>
          </a:xfrm>
          <a:prstGeom prst="rect">
            <a:avLst/>
          </a:prstGeom>
        </p:spPr>
      </p:pic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648054" y="67602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1161340" y="3041456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62" name="TextBox 17">
            <a:extLst>
              <a:ext uri="{FF2B5EF4-FFF2-40B4-BE49-F238E27FC236}">
                <a16:creationId xmlns:a16="http://schemas.microsoft.com/office/drawing/2014/main" id="{C27B09C0-4CF5-2042-835C-09CB7BEF2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9099" y="2951864"/>
            <a:ext cx="12759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Parameter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63" name="Graphic 13">
            <a:extLst>
              <a:ext uri="{FF2B5EF4-FFF2-40B4-BE49-F238E27FC236}">
                <a16:creationId xmlns:a16="http://schemas.microsoft.com/office/drawing/2014/main" id="{F956D650-C517-B043-A7F7-96C1963A2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131" y="249872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Graphic 7">
            <a:extLst>
              <a:ext uri="{FF2B5EF4-FFF2-40B4-BE49-F238E27FC236}">
                <a16:creationId xmlns:a16="http://schemas.microsoft.com/office/drawing/2014/main" id="{323145FD-C8DF-254B-A24D-00876CC45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840" y="358842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TextBox 31">
            <a:extLst>
              <a:ext uri="{FF2B5EF4-FFF2-40B4-BE49-F238E27FC236}">
                <a16:creationId xmlns:a16="http://schemas.microsoft.com/office/drawing/2014/main" id="{E56420B5-7428-9044-8F07-51CF19F1F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2912" y="4020085"/>
            <a:ext cx="11636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66" name="TextBox 29">
            <a:extLst>
              <a:ext uri="{FF2B5EF4-FFF2-40B4-BE49-F238E27FC236}">
                <a16:creationId xmlns:a16="http://schemas.microsoft.com/office/drawing/2014/main" id="{9E0E69DC-60E3-2C4F-8D4D-5FADBFDF3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443" y="1560410"/>
            <a:ext cx="11196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Parameter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Role</a:t>
            </a:r>
          </a:p>
        </p:txBody>
      </p:sp>
      <p:pic>
        <p:nvPicPr>
          <p:cNvPr id="67" name="Graphic 49">
            <a:extLst>
              <a:ext uri="{FF2B5EF4-FFF2-40B4-BE49-F238E27FC236}">
                <a16:creationId xmlns:a16="http://schemas.microsoft.com/office/drawing/2014/main" id="{C6A8E1EE-C7EC-154E-A17B-9AAAC0C20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649" y="1217785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TextBox 23">
            <a:extLst>
              <a:ext uri="{FF2B5EF4-FFF2-40B4-BE49-F238E27FC236}">
                <a16:creationId xmlns:a16="http://schemas.microsoft.com/office/drawing/2014/main" id="{7F958851-8145-014D-BFA0-3124A10BD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5846" y="2935618"/>
            <a:ext cx="14550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SSM Parameter Store</a:t>
            </a:r>
          </a:p>
        </p:txBody>
      </p:sp>
      <p:pic>
        <p:nvPicPr>
          <p:cNvPr id="76" name="Graphic 26">
            <a:extLst>
              <a:ext uri="{FF2B5EF4-FFF2-40B4-BE49-F238E27FC236}">
                <a16:creationId xmlns:a16="http://schemas.microsoft.com/office/drawing/2014/main" id="{1B5A0656-8C2A-A940-9929-6FD88DF62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162" y="249547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D40D4053-4594-9844-A27B-00A3CD0AAC49}"/>
              </a:ext>
            </a:extLst>
          </p:cNvPr>
          <p:cNvSpPr/>
          <p:nvPr/>
        </p:nvSpPr>
        <p:spPr>
          <a:xfrm>
            <a:off x="4988013" y="226262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1.8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66ECBF1-FAAE-6942-900E-AFF12412B233}"/>
              </a:ext>
            </a:extLst>
          </p:cNvPr>
          <p:cNvSpPr/>
          <p:nvPr/>
        </p:nvSpPr>
        <p:spPr>
          <a:xfrm>
            <a:off x="4609764" y="359135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1.9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E90E9980-B378-8B48-A029-3577A1108948}"/>
              </a:ext>
            </a:extLst>
          </p:cNvPr>
          <p:cNvSpPr/>
          <p:nvPr/>
        </p:nvSpPr>
        <p:spPr>
          <a:xfrm>
            <a:off x="5002554" y="108390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1.7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3AED725-6341-C04F-9CED-CBAE8EBE8D05}"/>
              </a:ext>
            </a:extLst>
          </p:cNvPr>
          <p:cNvSpPr/>
          <p:nvPr/>
        </p:nvSpPr>
        <p:spPr>
          <a:xfrm>
            <a:off x="6035025" y="1986421"/>
            <a:ext cx="1705868" cy="2556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C83918F-345A-D04B-9632-7A1BB4B88B3B}"/>
              </a:ext>
            </a:extLst>
          </p:cNvPr>
          <p:cNvSpPr/>
          <p:nvPr/>
        </p:nvSpPr>
        <p:spPr>
          <a:xfrm>
            <a:off x="6140005" y="2169301"/>
            <a:ext cx="1600888" cy="237312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394C27D-1D38-6947-A9B3-603FEF0E565D}"/>
              </a:ext>
            </a:extLst>
          </p:cNvPr>
          <p:cNvSpPr/>
          <p:nvPr/>
        </p:nvSpPr>
        <p:spPr>
          <a:xfrm>
            <a:off x="6241010" y="2375481"/>
            <a:ext cx="1499884" cy="216694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56" name="TextBox 21">
            <a:extLst>
              <a:ext uri="{FF2B5EF4-FFF2-40B4-BE49-F238E27FC236}">
                <a16:creationId xmlns:a16="http://schemas.microsoft.com/office/drawing/2014/main" id="{105A15A0-F5B1-2B49-849D-A07711D91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3471" y="4020085"/>
            <a:ext cx="91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Staging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Bucket</a:t>
            </a:r>
          </a:p>
        </p:txBody>
      </p:sp>
      <p:pic>
        <p:nvPicPr>
          <p:cNvPr id="57" name="Graphic 14">
            <a:extLst>
              <a:ext uri="{FF2B5EF4-FFF2-40B4-BE49-F238E27FC236}">
                <a16:creationId xmlns:a16="http://schemas.microsoft.com/office/drawing/2014/main" id="{43CCC85A-89D6-5B48-8CC6-DDD22AFC1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071" y="358842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F56113B6-D718-8249-9540-C31B7D054BDD}"/>
              </a:ext>
            </a:extLst>
          </p:cNvPr>
          <p:cNvSpPr/>
          <p:nvPr/>
        </p:nvSpPr>
        <p:spPr>
          <a:xfrm>
            <a:off x="766142" y="1986422"/>
            <a:ext cx="5017668" cy="25560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83" name="TextBox 23">
            <a:extLst>
              <a:ext uri="{FF2B5EF4-FFF2-40B4-BE49-F238E27FC236}">
                <a16:creationId xmlns:a16="http://schemas.microsoft.com/office/drawing/2014/main" id="{3E10141A-CF4E-7B45-9CF4-CB798E3A6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2220" y="2940290"/>
            <a:ext cx="14550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SSM Parameter Store</a:t>
            </a:r>
          </a:p>
        </p:txBody>
      </p:sp>
      <p:pic>
        <p:nvPicPr>
          <p:cNvPr id="84" name="Graphic 26">
            <a:extLst>
              <a:ext uri="{FF2B5EF4-FFF2-40B4-BE49-F238E27FC236}">
                <a16:creationId xmlns:a16="http://schemas.microsoft.com/office/drawing/2014/main" id="{6D213190-CF88-4B4E-A8B4-49F1CF5C0B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536" y="25001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TextBox 21">
            <a:extLst>
              <a:ext uri="{FF2B5EF4-FFF2-40B4-BE49-F238E27FC236}">
                <a16:creationId xmlns:a16="http://schemas.microsoft.com/office/drawing/2014/main" id="{01695DD7-E131-9548-BD25-475D13AF5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845" y="4020085"/>
            <a:ext cx="91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Staging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Bucket</a:t>
            </a:r>
          </a:p>
        </p:txBody>
      </p:sp>
      <p:pic>
        <p:nvPicPr>
          <p:cNvPr id="87" name="Graphic 14">
            <a:extLst>
              <a:ext uri="{FF2B5EF4-FFF2-40B4-BE49-F238E27FC236}">
                <a16:creationId xmlns:a16="http://schemas.microsoft.com/office/drawing/2014/main" id="{15791832-7453-C649-B28E-8A450F46B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445" y="358842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6DE81F86-FF38-DB4C-BD20-6004CBABCA06}"/>
              </a:ext>
            </a:extLst>
          </p:cNvPr>
          <p:cNvCxnSpPr>
            <a:cxnSpLocks/>
            <a:stCxn id="63" idx="1"/>
            <a:endCxn id="84" idx="3"/>
          </p:cNvCxnSpPr>
          <p:nvPr/>
        </p:nvCxnSpPr>
        <p:spPr>
          <a:xfrm rot="10800000" flipV="1">
            <a:off x="4202737" y="2727320"/>
            <a:ext cx="683395" cy="1423"/>
          </a:xfrm>
          <a:prstGeom prst="bentConnector3">
            <a:avLst>
              <a:gd name="adj1" fmla="val 50000"/>
            </a:avLst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Oval 88">
            <a:extLst>
              <a:ext uri="{FF2B5EF4-FFF2-40B4-BE49-F238E27FC236}">
                <a16:creationId xmlns:a16="http://schemas.microsoft.com/office/drawing/2014/main" id="{C24704FF-9C2F-CC4F-9FC2-D1C33536B62A}"/>
              </a:ext>
            </a:extLst>
          </p:cNvPr>
          <p:cNvSpPr/>
          <p:nvPr/>
        </p:nvSpPr>
        <p:spPr>
          <a:xfrm>
            <a:off x="3776486" y="226262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E594DFE4-F1B6-7149-8747-A950780B4D35}"/>
              </a:ext>
            </a:extLst>
          </p:cNvPr>
          <p:cNvSpPr/>
          <p:nvPr/>
        </p:nvSpPr>
        <p:spPr>
          <a:xfrm>
            <a:off x="7169723" y="2442646"/>
            <a:ext cx="283464" cy="2377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551F0D-882A-8244-993C-595D9A0BD072}"/>
              </a:ext>
            </a:extLst>
          </p:cNvPr>
          <p:cNvCxnSpPr>
            <a:stCxn id="62" idx="2"/>
            <a:endCxn id="64" idx="0"/>
          </p:cNvCxnSpPr>
          <p:nvPr/>
        </p:nvCxnSpPr>
        <p:spPr>
          <a:xfrm flipH="1">
            <a:off x="5123440" y="3382751"/>
            <a:ext cx="3624" cy="205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6BDF752-DAC2-0E46-B37C-35755C45AA64}"/>
              </a:ext>
            </a:extLst>
          </p:cNvPr>
          <p:cNvCxnSpPr>
            <a:stCxn id="63" idx="3"/>
            <a:endCxn id="76" idx="1"/>
          </p:cNvCxnSpPr>
          <p:nvPr/>
        </p:nvCxnSpPr>
        <p:spPr>
          <a:xfrm flipV="1">
            <a:off x="5343331" y="2724072"/>
            <a:ext cx="1495831" cy="32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17">
            <a:extLst>
              <a:ext uri="{FF2B5EF4-FFF2-40B4-BE49-F238E27FC236}">
                <a16:creationId xmlns:a16="http://schemas.microsoft.com/office/drawing/2014/main" id="{79E1FDE1-121D-F741-ABF7-62FE9222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553" y="2943919"/>
            <a:ext cx="127592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Org ID 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92" name="Graphic 13">
            <a:extLst>
              <a:ext uri="{FF2B5EF4-FFF2-40B4-BE49-F238E27FC236}">
                <a16:creationId xmlns:a16="http://schemas.microsoft.com/office/drawing/2014/main" id="{6474CCFC-61E0-754B-9E97-376BC225D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6585" y="249077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Graphic 7">
            <a:extLst>
              <a:ext uri="{FF2B5EF4-FFF2-40B4-BE49-F238E27FC236}">
                <a16:creationId xmlns:a16="http://schemas.microsoft.com/office/drawing/2014/main" id="{A37212BF-2730-504B-8A52-B60D64451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94" y="35804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TextBox 31">
            <a:extLst>
              <a:ext uri="{FF2B5EF4-FFF2-40B4-BE49-F238E27FC236}">
                <a16:creationId xmlns:a16="http://schemas.microsoft.com/office/drawing/2014/main" id="{8D4B1F6A-6504-C444-B90C-886560CDE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366" y="4012140"/>
            <a:ext cx="11636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95" name="TextBox 29">
            <a:extLst>
              <a:ext uri="{FF2B5EF4-FFF2-40B4-BE49-F238E27FC236}">
                <a16:creationId xmlns:a16="http://schemas.microsoft.com/office/drawing/2014/main" id="{169C5537-1CA5-5846-909B-CBE2E1D1B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897" y="1552465"/>
            <a:ext cx="11196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Org ID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Role</a:t>
            </a:r>
          </a:p>
        </p:txBody>
      </p:sp>
      <p:pic>
        <p:nvPicPr>
          <p:cNvPr id="96" name="Graphic 49">
            <a:extLst>
              <a:ext uri="{FF2B5EF4-FFF2-40B4-BE49-F238E27FC236}">
                <a16:creationId xmlns:a16="http://schemas.microsoft.com/office/drawing/2014/main" id="{01F21790-0A72-8C4E-AB9A-FC4587775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103" y="120984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331102D3-2EA4-5649-A463-DB0BADC865B5}"/>
              </a:ext>
            </a:extLst>
          </p:cNvPr>
          <p:cNvSpPr/>
          <p:nvPr/>
        </p:nvSpPr>
        <p:spPr>
          <a:xfrm>
            <a:off x="2528467" y="225468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CFAAA7F6-EC54-564F-AE46-9A7CBBEF8D2D}"/>
              </a:ext>
            </a:extLst>
          </p:cNvPr>
          <p:cNvSpPr/>
          <p:nvPr/>
        </p:nvSpPr>
        <p:spPr>
          <a:xfrm>
            <a:off x="2150218" y="3583407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60D2483-F6F1-CC4D-9CAE-21E1F6C0C912}"/>
              </a:ext>
            </a:extLst>
          </p:cNvPr>
          <p:cNvSpPr/>
          <p:nvPr/>
        </p:nvSpPr>
        <p:spPr>
          <a:xfrm>
            <a:off x="2543008" y="1075962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B85E5D42-3908-464A-B30C-CEB3E2CAF033}"/>
              </a:ext>
            </a:extLst>
          </p:cNvPr>
          <p:cNvSpPr/>
          <p:nvPr/>
        </p:nvSpPr>
        <p:spPr>
          <a:xfrm>
            <a:off x="7973440" y="648591"/>
            <a:ext cx="3394945" cy="4041883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Existing and Future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Member Accounts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A5583D33-9ECD-D046-BE41-1D2A124C73DD}"/>
              </a:ext>
            </a:extLst>
          </p:cNvPr>
          <p:cNvSpPr/>
          <p:nvPr/>
        </p:nvSpPr>
        <p:spPr>
          <a:xfrm>
            <a:off x="8000270" y="67576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2.0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A0C0E56E-E47B-4E40-969C-476D78441460}"/>
              </a:ext>
            </a:extLst>
          </p:cNvPr>
          <p:cNvSpPr txBox="1"/>
          <p:nvPr/>
        </p:nvSpPr>
        <p:spPr>
          <a:xfrm>
            <a:off x="8107442" y="3394737"/>
            <a:ext cx="117831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03" name="Graphic 102">
            <a:extLst>
              <a:ext uri="{FF2B5EF4-FFF2-40B4-BE49-F238E27FC236}">
                <a16:creationId xmlns:a16="http://schemas.microsoft.com/office/drawing/2014/main" id="{5729D7DF-2B24-4745-ABEF-6096FB3712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471296" y="2930255"/>
            <a:ext cx="457200" cy="457200"/>
          </a:xfrm>
          <a:prstGeom prst="rect">
            <a:avLst/>
          </a:prstGeom>
        </p:spPr>
      </p:pic>
      <p:sp>
        <p:nvSpPr>
          <p:cNvPr id="104" name="Oval 103">
            <a:extLst>
              <a:ext uri="{FF2B5EF4-FFF2-40B4-BE49-F238E27FC236}">
                <a16:creationId xmlns:a16="http://schemas.microsoft.com/office/drawing/2014/main" id="{FFCA2FCA-04E4-EC48-A62B-D3DC1BB8D3BB}"/>
              </a:ext>
            </a:extLst>
          </p:cNvPr>
          <p:cNvSpPr/>
          <p:nvPr/>
        </p:nvSpPr>
        <p:spPr>
          <a:xfrm>
            <a:off x="8479326" y="293696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  <p:sp>
        <p:nvSpPr>
          <p:cNvPr id="106" name="TextBox 23">
            <a:extLst>
              <a:ext uri="{FF2B5EF4-FFF2-40B4-BE49-F238E27FC236}">
                <a16:creationId xmlns:a16="http://schemas.microsoft.com/office/drawing/2014/main" id="{65E1E3C5-2A50-104F-AE11-1A0C765A8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1915" y="2831120"/>
            <a:ext cx="145504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SSM Parameter Store</a:t>
            </a:r>
          </a:p>
        </p:txBody>
      </p:sp>
      <p:pic>
        <p:nvPicPr>
          <p:cNvPr id="110" name="Graphic 26">
            <a:extLst>
              <a:ext uri="{FF2B5EF4-FFF2-40B4-BE49-F238E27FC236}">
                <a16:creationId xmlns:a16="http://schemas.microsoft.com/office/drawing/2014/main" id="{901EF168-6591-EC48-9752-09DA48C38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5231" y="239097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Rectangle 111">
            <a:extLst>
              <a:ext uri="{FF2B5EF4-FFF2-40B4-BE49-F238E27FC236}">
                <a16:creationId xmlns:a16="http://schemas.microsoft.com/office/drawing/2014/main" id="{D64F836E-81FA-E04B-AE96-ABAA41E0808E}"/>
              </a:ext>
            </a:extLst>
          </p:cNvPr>
          <p:cNvSpPr/>
          <p:nvPr/>
        </p:nvSpPr>
        <p:spPr>
          <a:xfrm>
            <a:off x="9441094" y="1881923"/>
            <a:ext cx="1705868" cy="255600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region-1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5CA0CCA-9178-8C4E-81D5-105A42A2A796}"/>
              </a:ext>
            </a:extLst>
          </p:cNvPr>
          <p:cNvSpPr/>
          <p:nvPr/>
        </p:nvSpPr>
        <p:spPr>
          <a:xfrm>
            <a:off x="9546074" y="2064803"/>
            <a:ext cx="1600888" cy="237312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region-2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FAF01C80-6CA2-9849-8F83-5C9E1C29CC8D}"/>
              </a:ext>
            </a:extLst>
          </p:cNvPr>
          <p:cNvSpPr/>
          <p:nvPr/>
        </p:nvSpPr>
        <p:spPr>
          <a:xfrm>
            <a:off x="9647079" y="2270984"/>
            <a:ext cx="1499884" cy="216694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region-n</a:t>
            </a:r>
          </a:p>
        </p:txBody>
      </p:sp>
      <p:sp>
        <p:nvSpPr>
          <p:cNvPr id="116" name="TextBox 21">
            <a:extLst>
              <a:ext uri="{FF2B5EF4-FFF2-40B4-BE49-F238E27FC236}">
                <a16:creationId xmlns:a16="http://schemas.microsoft.com/office/drawing/2014/main" id="{F5A3BFA2-64D3-6643-99FB-FFAA38EA7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9540" y="3915587"/>
            <a:ext cx="9144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Staging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Bucket</a:t>
            </a:r>
          </a:p>
        </p:txBody>
      </p:sp>
      <p:pic>
        <p:nvPicPr>
          <p:cNvPr id="117" name="Graphic 14">
            <a:extLst>
              <a:ext uri="{FF2B5EF4-FFF2-40B4-BE49-F238E27FC236}">
                <a16:creationId xmlns:a16="http://schemas.microsoft.com/office/drawing/2014/main" id="{3A7A9091-CC69-1A4E-B8FA-5FDBDE86F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140" y="348392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Oval 117">
            <a:extLst>
              <a:ext uri="{FF2B5EF4-FFF2-40B4-BE49-F238E27FC236}">
                <a16:creationId xmlns:a16="http://schemas.microsoft.com/office/drawing/2014/main" id="{9735F1A9-2F87-E042-8C1C-2E1E5F26D3A9}"/>
              </a:ext>
            </a:extLst>
          </p:cNvPr>
          <p:cNvSpPr/>
          <p:nvPr/>
        </p:nvSpPr>
        <p:spPr>
          <a:xfrm>
            <a:off x="10575792" y="2338148"/>
            <a:ext cx="256032" cy="2103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A5E7579E-5813-6C45-9351-0103314E8B8A}"/>
              </a:ext>
            </a:extLst>
          </p:cNvPr>
          <p:cNvSpPr/>
          <p:nvPr/>
        </p:nvSpPr>
        <p:spPr>
          <a:xfrm>
            <a:off x="8073475" y="1192313"/>
            <a:ext cx="3174187" cy="3350108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Home-region</a:t>
            </a:r>
          </a:p>
        </p:txBody>
      </p:sp>
      <p:sp>
        <p:nvSpPr>
          <p:cNvPr id="69" name="TextBox 29">
            <a:extLst>
              <a:ext uri="{FF2B5EF4-FFF2-40B4-BE49-F238E27FC236}">
                <a16:creationId xmlns:a16="http://schemas.microsoft.com/office/drawing/2014/main" id="{9D269F0D-710C-6646-9123-8FF5F1D9A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090" y="1573641"/>
            <a:ext cx="151964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Control Tower Execution Role</a:t>
            </a:r>
          </a:p>
        </p:txBody>
      </p:sp>
      <p:pic>
        <p:nvPicPr>
          <p:cNvPr id="70" name="Graphic 49">
            <a:extLst>
              <a:ext uri="{FF2B5EF4-FFF2-40B4-BE49-F238E27FC236}">
                <a16:creationId xmlns:a16="http://schemas.microsoft.com/office/drawing/2014/main" id="{6C536F06-6BC7-7E43-A6D4-59B26F6FD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3501" y="122209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Oval 70">
            <a:extLst>
              <a:ext uri="{FF2B5EF4-FFF2-40B4-BE49-F238E27FC236}">
                <a16:creationId xmlns:a16="http://schemas.microsoft.com/office/drawing/2014/main" id="{4678C487-BD13-9646-BE87-2F083BEB7BC8}"/>
              </a:ext>
            </a:extLst>
          </p:cNvPr>
          <p:cNvSpPr/>
          <p:nvPr/>
        </p:nvSpPr>
        <p:spPr>
          <a:xfrm>
            <a:off x="6830514" y="1062182"/>
            <a:ext cx="283464" cy="2377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1.10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F00FCB2-ABA7-4F4E-BA35-B2D8F508B01D}"/>
              </a:ext>
            </a:extLst>
          </p:cNvPr>
          <p:cNvSpPr/>
          <p:nvPr/>
        </p:nvSpPr>
        <p:spPr>
          <a:xfrm>
            <a:off x="5241448" y="4824352"/>
            <a:ext cx="2616268" cy="165246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F7CB35C-E5C1-E74A-9698-322A804D9CA0}"/>
              </a:ext>
            </a:extLst>
          </p:cNvPr>
          <p:cNvSpPr/>
          <p:nvPr/>
        </p:nvSpPr>
        <p:spPr>
          <a:xfrm>
            <a:off x="5363077" y="5190401"/>
            <a:ext cx="2380735" cy="119239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75B4886-B948-1E4B-A343-0BC6DB01BEBC}"/>
              </a:ext>
            </a:extLst>
          </p:cNvPr>
          <p:cNvSpPr txBox="1"/>
          <p:nvPr/>
        </p:nvSpPr>
        <p:spPr>
          <a:xfrm>
            <a:off x="5349252" y="5904786"/>
            <a:ext cx="12111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82" name="Graphic 81">
            <a:extLst>
              <a:ext uri="{FF2B5EF4-FFF2-40B4-BE49-F238E27FC236}">
                <a16:creationId xmlns:a16="http://schemas.microsoft.com/office/drawing/2014/main" id="{B9337609-3170-2D46-ABF4-CB14D5695D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25294" y="5453745"/>
            <a:ext cx="457200" cy="457200"/>
          </a:xfrm>
          <a:prstGeom prst="rect">
            <a:avLst/>
          </a:prstGeom>
        </p:spPr>
      </p:pic>
      <p:sp>
        <p:nvSpPr>
          <p:cNvPr id="107" name="Oval 106">
            <a:extLst>
              <a:ext uri="{FF2B5EF4-FFF2-40B4-BE49-F238E27FC236}">
                <a16:creationId xmlns:a16="http://schemas.microsoft.com/office/drawing/2014/main" id="{1C4DBBA7-1DC2-FB41-B804-9345C3CE823F}"/>
              </a:ext>
            </a:extLst>
          </p:cNvPr>
          <p:cNvSpPr/>
          <p:nvPr/>
        </p:nvSpPr>
        <p:spPr>
          <a:xfrm>
            <a:off x="5733324" y="546045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3.1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55E65A7C-E059-234B-8BE4-B1F8514EA601}"/>
              </a:ext>
            </a:extLst>
          </p:cNvPr>
          <p:cNvSpPr/>
          <p:nvPr/>
        </p:nvSpPr>
        <p:spPr>
          <a:xfrm>
            <a:off x="5261121" y="4841953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3.0</a:t>
            </a:r>
          </a:p>
        </p:txBody>
      </p:sp>
      <p:pic>
        <p:nvPicPr>
          <p:cNvPr id="127" name="Graphic 7">
            <a:extLst>
              <a:ext uri="{FF2B5EF4-FFF2-40B4-BE49-F238E27FC236}">
                <a16:creationId xmlns:a16="http://schemas.microsoft.com/office/drawing/2014/main" id="{79374A76-43DA-674F-926C-11016F7D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909" y="546045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" name="TextBox 127">
            <a:extLst>
              <a:ext uri="{FF2B5EF4-FFF2-40B4-BE49-F238E27FC236}">
                <a16:creationId xmlns:a16="http://schemas.microsoft.com/office/drawing/2014/main" id="{27A962B3-D245-5C49-8E3C-C201B05778F9}"/>
              </a:ext>
            </a:extLst>
          </p:cNvPr>
          <p:cNvSpPr txBox="1"/>
          <p:nvPr/>
        </p:nvSpPr>
        <p:spPr>
          <a:xfrm>
            <a:off x="6426363" y="5914436"/>
            <a:ext cx="11159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SRA Secrets KMS Key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6C8C1508-DD27-BF4B-88E0-C11CDE76CA5E}"/>
              </a:ext>
            </a:extLst>
          </p:cNvPr>
          <p:cNvSpPr/>
          <p:nvPr/>
        </p:nvSpPr>
        <p:spPr>
          <a:xfrm>
            <a:off x="6730909" y="546384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3.2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5EB15DFF-E367-DE4E-8222-A26FDBF8690C}"/>
              </a:ext>
            </a:extLst>
          </p:cNvPr>
          <p:cNvSpPr/>
          <p:nvPr/>
        </p:nvSpPr>
        <p:spPr>
          <a:xfrm>
            <a:off x="6866068" y="3467853"/>
            <a:ext cx="283464" cy="23774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1.12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5F966B37-BA9A-2044-BCB0-B925BCD94408}"/>
              </a:ext>
            </a:extLst>
          </p:cNvPr>
          <p:cNvSpPr/>
          <p:nvPr/>
        </p:nvSpPr>
        <p:spPr>
          <a:xfrm>
            <a:off x="3805185" y="349980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359C92E2-64AA-224B-87CD-09AB94FEF796}"/>
              </a:ext>
            </a:extLst>
          </p:cNvPr>
          <p:cNvSpPr/>
          <p:nvPr/>
        </p:nvSpPr>
        <p:spPr>
          <a:xfrm>
            <a:off x="10314216" y="3374806"/>
            <a:ext cx="256032" cy="2103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</p:spTree>
    <p:extLst>
      <p:ext uri="{BB962C8B-B14F-4D97-AF65-F5344CB8AC3E}">
        <p14:creationId xmlns:p14="http://schemas.microsoft.com/office/powerpoint/2010/main" val="68031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2334</TotalTime>
  <Words>94</Words>
  <Application>Microsoft Macintosh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61</cp:revision>
  <dcterms:created xsi:type="dcterms:W3CDTF">2020-06-10T20:47:35Z</dcterms:created>
  <dcterms:modified xsi:type="dcterms:W3CDTF">2022-03-07T14:21:13Z</dcterms:modified>
</cp:coreProperties>
</file>