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80"/>
    <p:restoredTop sz="94674"/>
  </p:normalViewPr>
  <p:slideViewPr>
    <p:cSldViewPr snapToGrid="0" snapToObjects="1">
      <p:cViewPr>
        <p:scale>
          <a:sx n="199" d="100"/>
          <a:sy n="199" d="100"/>
        </p:scale>
        <p:origin x="-1768" y="-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D84E3-00BA-4A46-8256-7E527D8B4480}" type="datetimeFigureOut">
              <a:rPr lang="en-US" smtClean="0"/>
              <a:t>3/7/22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330C4-BBBB-FC4A-85DD-6AFA452BF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330C4-BBBB-FC4A-85DD-6AFA452BF0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5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39E6-C119-1E4D-A419-E861B17C4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19CF07-B309-9E4D-B38F-59AE56F60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B5109-8CFD-1A45-AF60-5503BB2CB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B71F1-6D03-8D4F-BA3D-5DD10902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D831F-B5BA-2741-A293-2BDD16B14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5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E6E2-032B-D34A-8C33-D8E59969E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624DE-FC90-2D46-A95F-DB0C20D8F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62A1E-BB97-F748-921E-C0B7C114B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9316F-563B-EE4A-9458-AA33F158A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A0B5A-D558-E440-A6E7-DBB524B2C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29F84-CD1C-554A-8877-603BB266FE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ECAE6-9831-8241-8D7F-E695F4670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3747E-AE68-204F-A324-82E8BE1C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24471-6B50-D64F-8CA1-D25F35167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DF571-0D93-204A-903B-1B43D16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1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82FBB-A2CC-1343-8B9C-743CDE70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F4EDD-B121-0B41-BBFC-8CDBF4A0F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F16AA-094E-E145-A0B3-5431462FB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B2462-300A-CA4C-A601-780C0CB5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15309-ED82-9049-A252-62D66360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6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BC92-573D-FE4E-8F5B-FC24FDFC1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6753C-45AC-3A48-B0E4-93D0ED5B8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77E69-E0B9-8748-A500-39F1187F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23AEA-7111-3F4D-A8E2-489AFD7B3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99C01-94FA-9749-AE3B-7E4E0F12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2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FC70F-9184-F54F-8DAA-38D34FC1C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82314-F775-0F41-8E57-C4252AA18C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70627-254D-FA42-BB7E-001968037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9F184-E2B6-8A49-B168-5BD89CBF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7CF92-C209-DA4B-AF96-91AE11BBB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D5B8C-89FE-8E43-8410-188C8582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9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100B8-5D08-DD45-BD38-FF9EC628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47982-AC3A-1D40-A5A8-2EE25D52C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BC529-78D8-6E42-BFE0-B049A727A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8E0150-7649-7047-89F7-463BEF5FE0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72B8D8-1842-C346-80D2-E880E2BB4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D9AD04-6F5C-4C4E-9A9C-10FB43702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6FE0BB-EE38-4B4F-8DF3-1E51E2A04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2780A3-3B88-5443-89DD-51A4CC69A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3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9D5A-EFB7-5C42-BD06-9395A830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60AD3-7B29-6848-9F00-9AB1AF3E6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FB53F3-E610-7346-97D2-BC828960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3BE062-B18D-B94D-8C65-2645AB29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2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BDB6C5-008D-5845-B763-3FFC587B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D0895C-49AF-9047-9B87-12D28537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3F55E2-6F9D-B744-922B-BBFB36AB9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3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A3E39-CADD-9649-8038-407E52772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0E62A-DE70-E34D-9E40-A3C3C428B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68FCB6-F55A-D845-A5F9-2679AB5F0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1A47B-42A1-6F4E-B6F0-C1B07C39E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97241-9DA7-2A42-A773-F7DF5B3EA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F1A96-764F-0D42-84A3-B73F47371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0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6019-285E-514D-BDFE-AF8F6BFC5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5C0A8-C011-EA4A-9B00-8A580958E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6EB05-058E-3F46-8A48-284D239A3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E90C11-0B93-9F4C-A7DE-549EA7918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710AD-2745-0D4F-832D-8008EC5E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0E20F-3D3E-B24B-A0A0-0B0A62F0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5EA83F-BAF0-8D43-B829-F294D1EA6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FC284-163F-8B4C-B5B3-5EA276089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5EF18-4EE0-504C-8173-68C944ED9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85F7-9B28-9F45-9F43-9CB5A0B9939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757B-ECE6-5847-8840-5068C47F8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2FAEB-E88E-444B-A1F5-2D8D7578D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8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640C5529-CD51-474D-B912-028316DA3809}"/>
              </a:ext>
            </a:extLst>
          </p:cNvPr>
          <p:cNvSpPr/>
          <p:nvPr/>
        </p:nvSpPr>
        <p:spPr>
          <a:xfrm>
            <a:off x="3465784" y="832412"/>
            <a:ext cx="5844472" cy="421917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126" name="Graphic 2">
            <a:extLst>
              <a:ext uri="{FF2B5EF4-FFF2-40B4-BE49-F238E27FC236}">
                <a16:creationId xmlns:a16="http://schemas.microsoft.com/office/drawing/2014/main" id="{F04267D0-7955-2C4A-842B-D8A3A9599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65815" y="835564"/>
            <a:ext cx="330200" cy="330200"/>
          </a:xfrm>
          <a:prstGeom prst="rect">
            <a:avLst/>
          </a:prstGeom>
        </p:spPr>
      </p:pic>
      <p:sp>
        <p:nvSpPr>
          <p:cNvPr id="129" name="Rectangle 128">
            <a:extLst>
              <a:ext uri="{FF2B5EF4-FFF2-40B4-BE49-F238E27FC236}">
                <a16:creationId xmlns:a16="http://schemas.microsoft.com/office/drawing/2014/main" id="{FB73AA4D-BE37-B546-8168-72555838077A}"/>
              </a:ext>
            </a:extLst>
          </p:cNvPr>
          <p:cNvSpPr/>
          <p:nvPr/>
        </p:nvSpPr>
        <p:spPr>
          <a:xfrm>
            <a:off x="3595896" y="1247838"/>
            <a:ext cx="3859981" cy="3696512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Management Account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08B67E83-7D09-C748-AEEF-49786315014A}"/>
              </a:ext>
            </a:extLst>
          </p:cNvPr>
          <p:cNvSpPr txBox="1"/>
          <p:nvPr/>
        </p:nvSpPr>
        <p:spPr>
          <a:xfrm>
            <a:off x="3704824" y="3878639"/>
            <a:ext cx="12328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152" name="Graphic 151">
            <a:extLst>
              <a:ext uri="{FF2B5EF4-FFF2-40B4-BE49-F238E27FC236}">
                <a16:creationId xmlns:a16="http://schemas.microsoft.com/office/drawing/2014/main" id="{399FFB55-9DC7-0642-93ED-5122528124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92629" y="3432306"/>
            <a:ext cx="457200" cy="457200"/>
          </a:xfrm>
          <a:prstGeom prst="rect">
            <a:avLst/>
          </a:prstGeom>
        </p:spPr>
      </p:pic>
      <p:sp>
        <p:nvSpPr>
          <p:cNvPr id="226" name="Oval 225">
            <a:extLst>
              <a:ext uri="{FF2B5EF4-FFF2-40B4-BE49-F238E27FC236}">
                <a16:creationId xmlns:a16="http://schemas.microsoft.com/office/drawing/2014/main" id="{B075B0CF-8F6A-3947-BD02-50EB6DA85CEE}"/>
              </a:ext>
            </a:extLst>
          </p:cNvPr>
          <p:cNvSpPr/>
          <p:nvPr/>
        </p:nvSpPr>
        <p:spPr>
          <a:xfrm>
            <a:off x="3617857" y="1275268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F0D1735B-0005-B145-8C48-3E3934A1D64E}"/>
              </a:ext>
            </a:extLst>
          </p:cNvPr>
          <p:cNvSpPr/>
          <p:nvPr/>
        </p:nvSpPr>
        <p:spPr>
          <a:xfrm>
            <a:off x="4100659" y="3439011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56113B6-D718-8249-9540-C31B7D054BDD}"/>
              </a:ext>
            </a:extLst>
          </p:cNvPr>
          <p:cNvSpPr/>
          <p:nvPr/>
        </p:nvSpPr>
        <p:spPr>
          <a:xfrm>
            <a:off x="3702361" y="2585668"/>
            <a:ext cx="3625194" cy="222051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Home-region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5F966B37-BA9A-2044-BCB0-B925BCD94408}"/>
              </a:ext>
            </a:extLst>
          </p:cNvPr>
          <p:cNvSpPr/>
          <p:nvPr/>
        </p:nvSpPr>
        <p:spPr>
          <a:xfrm>
            <a:off x="6120367" y="3924039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1.6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C24704FF-9C2F-CC4F-9FC2-D1C33536B62A}"/>
              </a:ext>
            </a:extLst>
          </p:cNvPr>
          <p:cNvSpPr/>
          <p:nvPr/>
        </p:nvSpPr>
        <p:spPr>
          <a:xfrm>
            <a:off x="6492539" y="2823511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1.5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F551F0D-882A-8244-993C-595D9A0BD072}"/>
              </a:ext>
            </a:extLst>
          </p:cNvPr>
          <p:cNvCxnSpPr>
            <a:cxnSpLocks/>
            <a:endCxn id="93" idx="0"/>
          </p:cNvCxnSpPr>
          <p:nvPr/>
        </p:nvCxnSpPr>
        <p:spPr>
          <a:xfrm>
            <a:off x="6619256" y="3758652"/>
            <a:ext cx="0" cy="184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17">
            <a:extLst>
              <a:ext uri="{FF2B5EF4-FFF2-40B4-BE49-F238E27FC236}">
                <a16:creationId xmlns:a16="http://schemas.microsoft.com/office/drawing/2014/main" id="{79E1FDE1-121D-F741-ABF7-62FE9222E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292" y="3502730"/>
            <a:ext cx="127592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pic>
        <p:nvPicPr>
          <p:cNvPr id="92" name="Graphic 13">
            <a:extLst>
              <a:ext uri="{FF2B5EF4-FFF2-40B4-BE49-F238E27FC236}">
                <a16:creationId xmlns:a16="http://schemas.microsoft.com/office/drawing/2014/main" id="{6474CCFC-61E0-754B-9E97-376BC225D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656" y="304958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Graphic 7">
            <a:extLst>
              <a:ext uri="{FF2B5EF4-FFF2-40B4-BE49-F238E27FC236}">
                <a16:creationId xmlns:a16="http://schemas.microsoft.com/office/drawing/2014/main" id="{A37212BF-2730-504B-8A52-B60D64451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656" y="39436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" name="TextBox 31">
            <a:extLst>
              <a:ext uri="{FF2B5EF4-FFF2-40B4-BE49-F238E27FC236}">
                <a16:creationId xmlns:a16="http://schemas.microsoft.com/office/drawing/2014/main" id="{8D4B1F6A-6504-C444-B90C-886560CDE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7437" y="4375296"/>
            <a:ext cx="116363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CloudWatch Log Group</a:t>
            </a:r>
          </a:p>
        </p:txBody>
      </p:sp>
      <p:sp>
        <p:nvSpPr>
          <p:cNvPr id="95" name="TextBox 29">
            <a:extLst>
              <a:ext uri="{FF2B5EF4-FFF2-40B4-BE49-F238E27FC236}">
                <a16:creationId xmlns:a16="http://schemas.microsoft.com/office/drawing/2014/main" id="{169C5537-1CA5-5846-909B-CBE2E1D1B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2950" y="2067961"/>
            <a:ext cx="111961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Role</a:t>
            </a:r>
          </a:p>
        </p:txBody>
      </p:sp>
      <p:pic>
        <p:nvPicPr>
          <p:cNvPr id="96" name="Graphic 49">
            <a:extLst>
              <a:ext uri="{FF2B5EF4-FFF2-40B4-BE49-F238E27FC236}">
                <a16:creationId xmlns:a16="http://schemas.microsoft.com/office/drawing/2014/main" id="{01F21790-0A72-8C4E-AB9A-FC4587775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156" y="176073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Oval 97">
            <a:extLst>
              <a:ext uri="{FF2B5EF4-FFF2-40B4-BE49-F238E27FC236}">
                <a16:creationId xmlns:a16="http://schemas.microsoft.com/office/drawing/2014/main" id="{CFAAA7F6-EC54-564F-AE46-9A7CBBEF8D2D}"/>
              </a:ext>
            </a:extLst>
          </p:cNvPr>
          <p:cNvSpPr/>
          <p:nvPr/>
        </p:nvSpPr>
        <p:spPr>
          <a:xfrm>
            <a:off x="6476039" y="1626294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B85E5D42-3908-464A-B30C-CEB3E2CAF033}"/>
              </a:ext>
            </a:extLst>
          </p:cNvPr>
          <p:cNvSpPr/>
          <p:nvPr/>
        </p:nvSpPr>
        <p:spPr>
          <a:xfrm>
            <a:off x="7565774" y="1235977"/>
            <a:ext cx="1635604" cy="1735926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Account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A5583D33-9ECD-D046-BE41-1D2A124C73DD}"/>
              </a:ext>
            </a:extLst>
          </p:cNvPr>
          <p:cNvSpPr/>
          <p:nvPr/>
        </p:nvSpPr>
        <p:spPr>
          <a:xfrm>
            <a:off x="7592603" y="1263150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2.0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D64F836E-81FA-E04B-AE96-ABAA41E0808E}"/>
              </a:ext>
            </a:extLst>
          </p:cNvPr>
          <p:cNvSpPr/>
          <p:nvPr/>
        </p:nvSpPr>
        <p:spPr>
          <a:xfrm>
            <a:off x="7884784" y="1618403"/>
            <a:ext cx="1108127" cy="124215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Home-region</a:t>
            </a:r>
          </a:p>
        </p:txBody>
      </p:sp>
      <p:sp>
        <p:nvSpPr>
          <p:cNvPr id="69" name="TextBox 29">
            <a:extLst>
              <a:ext uri="{FF2B5EF4-FFF2-40B4-BE49-F238E27FC236}">
                <a16:creationId xmlns:a16="http://schemas.microsoft.com/office/drawing/2014/main" id="{9D269F0D-710C-6646-9123-8FF5F1D9A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2627" y="2097821"/>
            <a:ext cx="151964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Config Recorder Role</a:t>
            </a:r>
          </a:p>
        </p:txBody>
      </p:sp>
      <p:pic>
        <p:nvPicPr>
          <p:cNvPr id="70" name="Graphic 49">
            <a:extLst>
              <a:ext uri="{FF2B5EF4-FFF2-40B4-BE49-F238E27FC236}">
                <a16:creationId xmlns:a16="http://schemas.microsoft.com/office/drawing/2014/main" id="{6C536F06-6BC7-7E43-A6D4-59B26F6FD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850" y="176757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Graphic 8">
            <a:extLst>
              <a:ext uri="{FF2B5EF4-FFF2-40B4-BE49-F238E27FC236}">
                <a16:creationId xmlns:a16="http://schemas.microsoft.com/office/drawing/2014/main" id="{0FE07AF9-BDB7-A340-9C78-9C2D974C8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108" y="343230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TextBox 17">
            <a:extLst>
              <a:ext uri="{FF2B5EF4-FFF2-40B4-BE49-F238E27FC236}">
                <a16:creationId xmlns:a16="http://schemas.microsoft.com/office/drawing/2014/main" id="{2A136A4C-9778-0F4C-A28E-EF1AFA815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55" y="3884820"/>
            <a:ext cx="103569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Config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E60D2483-F6F1-CC4D-9CAE-21E1F6C0C912}"/>
              </a:ext>
            </a:extLst>
          </p:cNvPr>
          <p:cNvSpPr/>
          <p:nvPr/>
        </p:nvSpPr>
        <p:spPr>
          <a:xfrm>
            <a:off x="5264031" y="3438119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1.2</a:t>
            </a: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331102D3-2EA4-5649-A463-DB0BADC865B5}"/>
              </a:ext>
            </a:extLst>
          </p:cNvPr>
          <p:cNvSpPr/>
          <p:nvPr/>
        </p:nvSpPr>
        <p:spPr>
          <a:xfrm>
            <a:off x="5385733" y="1630429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1.3</a:t>
            </a:r>
          </a:p>
        </p:txBody>
      </p:sp>
      <p:pic>
        <p:nvPicPr>
          <p:cNvPr id="74" name="Graphic 8">
            <a:extLst>
              <a:ext uri="{FF2B5EF4-FFF2-40B4-BE49-F238E27FC236}">
                <a16:creationId xmlns:a16="http://schemas.microsoft.com/office/drawing/2014/main" id="{C6E259BB-2EF4-954C-8EFA-D90B825DB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40" y="192264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TextBox 17">
            <a:extLst>
              <a:ext uri="{FF2B5EF4-FFF2-40B4-BE49-F238E27FC236}">
                <a16:creationId xmlns:a16="http://schemas.microsoft.com/office/drawing/2014/main" id="{8181E3BA-FEF6-6544-8798-59AA15FC7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2234" y="2364287"/>
            <a:ext cx="103569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Config</a:t>
            </a:r>
          </a:p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Aggregator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9735F1A9-2F87-E042-8C1C-2E1E5F26D3A9}"/>
              </a:ext>
            </a:extLst>
          </p:cNvPr>
          <p:cNvSpPr/>
          <p:nvPr/>
        </p:nvSpPr>
        <p:spPr>
          <a:xfrm>
            <a:off x="8232968" y="1928009"/>
            <a:ext cx="256032" cy="2103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</a:p>
        </p:txBody>
      </p:sp>
    </p:spTree>
    <p:extLst>
      <p:ext uri="{BB962C8B-B14F-4D97-AF65-F5344CB8AC3E}">
        <p14:creationId xmlns:p14="http://schemas.microsoft.com/office/powerpoint/2010/main" val="3579658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2403</TotalTime>
  <Words>37</Words>
  <Application>Microsoft Macintosh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59</cp:revision>
  <dcterms:created xsi:type="dcterms:W3CDTF">2020-06-10T20:47:35Z</dcterms:created>
  <dcterms:modified xsi:type="dcterms:W3CDTF">2022-03-07T15:05:59Z</dcterms:modified>
</cp:coreProperties>
</file>