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5580"/>
    <p:restoredTop sz="94674"/>
  </p:normalViewPr>
  <p:slideViewPr>
    <p:cSldViewPr snapToGrid="0" snapToObjects="1">
      <p:cViewPr>
        <p:scale>
          <a:sx n="199" d="100"/>
          <a:sy n="199" d="100"/>
        </p:scale>
        <p:origin x="-1768" y="-6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8D84E3-00BA-4A46-8256-7E527D8B448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1330C4-BBBB-FC4A-85DD-6AFA452BF0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5284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E1330C4-BBBB-FC4A-85DD-6AFA452BF0C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30555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7E39E6-C119-1E4D-A419-E861B17C402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19CF07-B309-9E4D-B38F-59AE56F60C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9B5109-8CFD-1A45-AF60-5503BB2CB1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9B71F1-6D03-8D4F-BA3D-5DD109021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6D831F-B5BA-2741-A293-2BDD16B149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9527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EFE6E2-032B-D34A-8C33-D8E59969E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59624DE-FC90-2D46-A95F-DB0C20D8F6C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7F62A1E-BB97-F748-921E-C0B7C114BE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49316F-563B-EE4A-9458-AA33F158A8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8DA0B5A-D558-E440-A6E7-DBB524B2C0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7374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E429F84-CD1C-554A-8877-603BB266FE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2CECAE6-9831-8241-8D7F-E695F4670C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3D3747E-AE68-204F-A324-82E8BE1C4D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324471-6B50-D64F-8CA1-D25F35167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D6DF571-0D93-204A-903B-1B43D16A5B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5811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A82FBB-A2CC-1343-8B9C-743CDE7095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7F4EDD-B121-0B41-BBFC-8CDBF4A0F1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2FF16AA-094E-E145-A0B3-5431462FB0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2B2462-300A-CA4C-A601-780C0CB5C3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415309-ED82-9049-A252-62D663602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5368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7BC92-573D-FE4E-8F5B-FC24FDFC1E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D6753C-45AC-3A48-B0E4-93D0ED5B8F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D77E69-E0B9-8748-A500-39F1187FF8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723AEA-7111-3F4D-A8E2-489AFD7B3D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9C01-94FA-9749-AE3B-7E4E0F1299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35222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7FC70F-9184-F54F-8DAA-38D34FC1CA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D482314-F775-0F41-8E57-C4252AA18C6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870627-254D-FA42-BB7E-00196803705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809F184-E2B6-8A49-B168-5BD89CBF45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97CF92-C209-DA4B-AF96-91AE11BBB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BD5B8C-89FE-8E43-8410-188C858219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9910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100B8-5D08-DD45-BD38-FF9EC62888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2747982-AC3A-1D40-A5A8-2EE25D52C4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3BC529-78D8-6E42-BFE0-B049A727AB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F8E0150-7649-7047-89F7-463BEF5FE0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72B8D8-1842-C346-80D2-E880E2BB44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6D9AD04-6F5C-4C4E-9A9C-10FB43702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06FE0BB-EE38-4B4F-8DF3-1E51E2A04B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22780A3-3B88-5443-89DD-51A4CC69A7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81373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879D5A-EFB7-5C42-BD06-9395A830BB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760AD3-7B29-6848-9F00-9AB1AF3E64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9FB53F3-E610-7346-97D2-BC8289608C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D3BE062-B18D-B94D-8C65-2645AB2977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34202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BDB6C5-008D-5845-B763-3FFC587B8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3D0895C-49AF-9047-9B87-12D2853798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C3F55E2-6F9D-B744-922B-BBFB36AB9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85310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AA3E39-CADD-9649-8038-407E52772A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20E62A-DE70-E34D-9E40-A3C3C428BF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E68FCB6-F55A-D845-A5F9-2679AB5F0F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F1A47B-42A1-6F4E-B6F0-C1B07C39EF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897241-9DA7-2A42-A773-F7DF5B3EA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05F1A96-764F-0D42-84A3-B73F47371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70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856019-285E-514D-BDFE-AF8F6BFC59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5C0A8-C011-EA4A-9B00-8A580958ED0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0E6EB05-058E-3F46-8A48-284D239A32C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3E90C11-0B93-9F4C-A7DE-549EA79189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09710AD-2745-0D4F-832D-8008EC5EA5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F90E20F-3D3E-B24B-A0A0-0B0A62F0E9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5843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15EA83F-BAF0-8D43-B829-F294D1EA63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4FC284-163F-8B4C-B5B3-5EA2760892D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95EF18-4EE0-504C-8173-68C944ED971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E185F7-9B28-9F45-9F43-9CB5A0B99390}" type="datetimeFigureOut">
              <a:rPr lang="en-US" smtClean="0"/>
              <a:t>3/7/22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2B4757B-ECE6-5847-8840-5068C47F84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282FAEB-E88E-444B-A1F5-2D8D7578DB9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A94A2-CDFF-6446-8D36-7D0510BBCD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38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svg"/><Relationship Id="rId9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Rectangle 81">
            <a:extLst>
              <a:ext uri="{FF2B5EF4-FFF2-40B4-BE49-F238E27FC236}">
                <a16:creationId xmlns:a16="http://schemas.microsoft.com/office/drawing/2014/main" id="{640C5529-CD51-474D-B912-028316DA3809}"/>
              </a:ext>
            </a:extLst>
          </p:cNvPr>
          <p:cNvSpPr/>
          <p:nvPr/>
        </p:nvSpPr>
        <p:spPr>
          <a:xfrm>
            <a:off x="3465784" y="832412"/>
            <a:ext cx="5844472" cy="421917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45720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>
            <a:lvl1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en-US" sz="1400" dirty="0">
                <a:solidFill>
                  <a:sysClr val="windowText" lastClr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AWS Cloud</a:t>
            </a:r>
          </a:p>
        </p:txBody>
      </p:sp>
      <p:pic>
        <p:nvPicPr>
          <p:cNvPr id="126" name="Graphic 2">
            <a:extLst>
              <a:ext uri="{FF2B5EF4-FFF2-40B4-BE49-F238E27FC236}">
                <a16:creationId xmlns:a16="http://schemas.microsoft.com/office/drawing/2014/main" id="{F04267D0-7955-2C4A-842B-D8A3A9599CC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3465815" y="835564"/>
            <a:ext cx="330200" cy="330200"/>
          </a:xfrm>
          <a:prstGeom prst="rect">
            <a:avLst/>
          </a:prstGeom>
        </p:spPr>
      </p:pic>
      <p:sp>
        <p:nvSpPr>
          <p:cNvPr id="129" name="Rectangle 128">
            <a:extLst>
              <a:ext uri="{FF2B5EF4-FFF2-40B4-BE49-F238E27FC236}">
                <a16:creationId xmlns:a16="http://schemas.microsoft.com/office/drawing/2014/main" id="{FB73AA4D-BE37-B546-8168-72555838077A}"/>
              </a:ext>
            </a:extLst>
          </p:cNvPr>
          <p:cNvSpPr/>
          <p:nvPr/>
        </p:nvSpPr>
        <p:spPr>
          <a:xfrm>
            <a:off x="3595896" y="1247838"/>
            <a:ext cx="3859981" cy="3696512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Organization Management Account</a:t>
            </a:r>
          </a:p>
        </p:txBody>
      </p:sp>
      <p:sp>
        <p:nvSpPr>
          <p:cNvPr id="151" name="TextBox 150">
            <a:extLst>
              <a:ext uri="{FF2B5EF4-FFF2-40B4-BE49-F238E27FC236}">
                <a16:creationId xmlns:a16="http://schemas.microsoft.com/office/drawing/2014/main" id="{08B67E83-7D09-C748-AEEF-49786315014A}"/>
              </a:ext>
            </a:extLst>
          </p:cNvPr>
          <p:cNvSpPr txBox="1"/>
          <p:nvPr/>
        </p:nvSpPr>
        <p:spPr>
          <a:xfrm>
            <a:off x="3704824" y="3878639"/>
            <a:ext cx="123281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>
                <a:latin typeface="Arial" panose="020B0604020202020204" pitchFamily="34" charset="0"/>
                <a:cs typeface="Arial" panose="020B0604020202020204" pitchFamily="34" charset="0"/>
              </a:rPr>
              <a:t>AWS CloudFormation</a:t>
            </a:r>
          </a:p>
        </p:txBody>
      </p:sp>
      <p:pic>
        <p:nvPicPr>
          <p:cNvPr id="152" name="Graphic 151">
            <a:extLst>
              <a:ext uri="{FF2B5EF4-FFF2-40B4-BE49-F238E27FC236}">
                <a16:creationId xmlns:a16="http://schemas.microsoft.com/office/drawing/2014/main" id="{399FFB55-9DC7-0642-93ED-51225281247C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4092629" y="3432306"/>
            <a:ext cx="457200" cy="457200"/>
          </a:xfrm>
          <a:prstGeom prst="rect">
            <a:avLst/>
          </a:prstGeom>
        </p:spPr>
      </p:pic>
      <p:sp>
        <p:nvSpPr>
          <p:cNvPr id="226" name="Oval 225">
            <a:extLst>
              <a:ext uri="{FF2B5EF4-FFF2-40B4-BE49-F238E27FC236}">
                <a16:creationId xmlns:a16="http://schemas.microsoft.com/office/drawing/2014/main" id="{B075B0CF-8F6A-3947-BD02-50EB6DA85CEE}"/>
              </a:ext>
            </a:extLst>
          </p:cNvPr>
          <p:cNvSpPr/>
          <p:nvPr/>
        </p:nvSpPr>
        <p:spPr>
          <a:xfrm>
            <a:off x="3617857" y="1275268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</a:p>
        </p:txBody>
      </p:sp>
      <p:sp>
        <p:nvSpPr>
          <p:cNvPr id="227" name="Oval 226">
            <a:extLst>
              <a:ext uri="{FF2B5EF4-FFF2-40B4-BE49-F238E27FC236}">
                <a16:creationId xmlns:a16="http://schemas.microsoft.com/office/drawing/2014/main" id="{F0D1735B-0005-B145-8C48-3E3934A1D64E}"/>
              </a:ext>
            </a:extLst>
          </p:cNvPr>
          <p:cNvSpPr/>
          <p:nvPr/>
        </p:nvSpPr>
        <p:spPr>
          <a:xfrm>
            <a:off x="4100659" y="343901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1.1</a:t>
            </a:r>
          </a:p>
        </p:txBody>
      </p:sp>
      <p:sp>
        <p:nvSpPr>
          <p:cNvPr id="68" name="Rectangle 67">
            <a:extLst>
              <a:ext uri="{FF2B5EF4-FFF2-40B4-BE49-F238E27FC236}">
                <a16:creationId xmlns:a16="http://schemas.microsoft.com/office/drawing/2014/main" id="{F56113B6-D718-8249-9540-C31B7D054BDD}"/>
              </a:ext>
            </a:extLst>
          </p:cNvPr>
          <p:cNvSpPr/>
          <p:nvPr/>
        </p:nvSpPr>
        <p:spPr>
          <a:xfrm>
            <a:off x="3702361" y="2585668"/>
            <a:ext cx="3625194" cy="2220516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85" name="Oval 84">
            <a:extLst>
              <a:ext uri="{FF2B5EF4-FFF2-40B4-BE49-F238E27FC236}">
                <a16:creationId xmlns:a16="http://schemas.microsoft.com/office/drawing/2014/main" id="{5F966B37-BA9A-2044-BCB0-B925BCD94408}"/>
              </a:ext>
            </a:extLst>
          </p:cNvPr>
          <p:cNvSpPr/>
          <p:nvPr/>
        </p:nvSpPr>
        <p:spPr>
          <a:xfrm>
            <a:off x="6120367" y="392403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1.6</a:t>
            </a:r>
          </a:p>
        </p:txBody>
      </p:sp>
      <p:sp>
        <p:nvSpPr>
          <p:cNvPr id="89" name="Oval 88">
            <a:extLst>
              <a:ext uri="{FF2B5EF4-FFF2-40B4-BE49-F238E27FC236}">
                <a16:creationId xmlns:a16="http://schemas.microsoft.com/office/drawing/2014/main" id="{C24704FF-9C2F-CC4F-9FC2-D1C33536B62A}"/>
              </a:ext>
            </a:extLst>
          </p:cNvPr>
          <p:cNvSpPr/>
          <p:nvPr/>
        </p:nvSpPr>
        <p:spPr>
          <a:xfrm>
            <a:off x="6492539" y="2823511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F551F0D-882A-8244-993C-595D9A0BD072}"/>
              </a:ext>
            </a:extLst>
          </p:cNvPr>
          <p:cNvCxnSpPr>
            <a:cxnSpLocks/>
            <a:endCxn id="93" idx="0"/>
          </p:cNvCxnSpPr>
          <p:nvPr/>
        </p:nvCxnSpPr>
        <p:spPr>
          <a:xfrm>
            <a:off x="6619256" y="3758652"/>
            <a:ext cx="0" cy="184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1" name="TextBox 17">
            <a:extLst>
              <a:ext uri="{FF2B5EF4-FFF2-40B4-BE49-F238E27FC236}">
                <a16:creationId xmlns:a16="http://schemas.microsoft.com/office/drawing/2014/main" id="{79E1FDE1-121D-F741-ABF7-62FE9222E83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981292" y="3502730"/>
            <a:ext cx="1275929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Function</a:t>
            </a:r>
          </a:p>
        </p:txBody>
      </p:sp>
      <p:pic>
        <p:nvPicPr>
          <p:cNvPr id="92" name="Graphic 13">
            <a:extLst>
              <a:ext uri="{FF2B5EF4-FFF2-40B4-BE49-F238E27FC236}">
                <a16:creationId xmlns:a16="http://schemas.microsoft.com/office/drawing/2014/main" id="{6474CCFC-61E0-754B-9E97-376BC225DB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656" y="304958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3" name="Graphic 7">
            <a:extLst>
              <a:ext uri="{FF2B5EF4-FFF2-40B4-BE49-F238E27FC236}">
                <a16:creationId xmlns:a16="http://schemas.microsoft.com/office/drawing/2014/main" id="{A37212BF-2730-504B-8A52-B60D64451BC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90656" y="3943633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4" name="TextBox 31">
            <a:extLst>
              <a:ext uri="{FF2B5EF4-FFF2-40B4-BE49-F238E27FC236}">
                <a16:creationId xmlns:a16="http://schemas.microsoft.com/office/drawing/2014/main" id="{8D4B1F6A-6504-C444-B90C-886560CDEC1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37437" y="4375296"/>
            <a:ext cx="1163639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CloudWatch Log Group</a:t>
            </a:r>
          </a:p>
        </p:txBody>
      </p:sp>
      <p:sp>
        <p:nvSpPr>
          <p:cNvPr id="95" name="TextBox 29">
            <a:extLst>
              <a:ext uri="{FF2B5EF4-FFF2-40B4-BE49-F238E27FC236}">
                <a16:creationId xmlns:a16="http://schemas.microsoft.com/office/drawing/2014/main" id="{169C5537-1CA5-5846-909B-CBE2E1D1B8A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42950" y="2067961"/>
            <a:ext cx="1119613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Lambda Role</a:t>
            </a:r>
          </a:p>
        </p:txBody>
      </p:sp>
      <p:pic>
        <p:nvPicPr>
          <p:cNvPr id="96" name="Graphic 49">
            <a:extLst>
              <a:ext uri="{FF2B5EF4-FFF2-40B4-BE49-F238E27FC236}">
                <a16:creationId xmlns:a16="http://schemas.microsoft.com/office/drawing/2014/main" id="{01F21790-0A72-8C4E-AB9A-FC458777507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4156" y="1760731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8" name="Oval 97">
            <a:extLst>
              <a:ext uri="{FF2B5EF4-FFF2-40B4-BE49-F238E27FC236}">
                <a16:creationId xmlns:a16="http://schemas.microsoft.com/office/drawing/2014/main" id="{CFAAA7F6-EC54-564F-AE46-9A7CBBEF8D2D}"/>
              </a:ext>
            </a:extLst>
          </p:cNvPr>
          <p:cNvSpPr/>
          <p:nvPr/>
        </p:nvSpPr>
        <p:spPr>
          <a:xfrm>
            <a:off x="6476039" y="1626294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1.4</a:t>
            </a:r>
          </a:p>
        </p:txBody>
      </p:sp>
      <p:sp>
        <p:nvSpPr>
          <p:cNvPr id="100" name="Rectangle 99">
            <a:extLst>
              <a:ext uri="{FF2B5EF4-FFF2-40B4-BE49-F238E27FC236}">
                <a16:creationId xmlns:a16="http://schemas.microsoft.com/office/drawing/2014/main" id="{B85E5D42-3908-464A-B30C-CEB3E2CAF033}"/>
              </a:ext>
            </a:extLst>
          </p:cNvPr>
          <p:cNvSpPr/>
          <p:nvPr/>
        </p:nvSpPr>
        <p:spPr>
          <a:xfrm>
            <a:off x="7565774" y="1235977"/>
            <a:ext cx="1635604" cy="1735926"/>
          </a:xfrm>
          <a:prstGeom prst="rect">
            <a:avLst/>
          </a:prstGeom>
          <a:noFill/>
          <a:ln w="1270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9144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4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Audit Account</a:t>
            </a:r>
          </a:p>
        </p:txBody>
      </p:sp>
      <p:sp>
        <p:nvSpPr>
          <p:cNvPr id="101" name="Oval 100">
            <a:extLst>
              <a:ext uri="{FF2B5EF4-FFF2-40B4-BE49-F238E27FC236}">
                <a16:creationId xmlns:a16="http://schemas.microsoft.com/office/drawing/2014/main" id="{A5583D33-9ECD-D046-BE41-1D2A124C73DD}"/>
              </a:ext>
            </a:extLst>
          </p:cNvPr>
          <p:cNvSpPr/>
          <p:nvPr/>
        </p:nvSpPr>
        <p:spPr>
          <a:xfrm>
            <a:off x="7592603" y="1263150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/>
              <a:t>2.0</a:t>
            </a:r>
          </a:p>
        </p:txBody>
      </p:sp>
      <p:sp>
        <p:nvSpPr>
          <p:cNvPr id="112" name="Rectangle 111">
            <a:extLst>
              <a:ext uri="{FF2B5EF4-FFF2-40B4-BE49-F238E27FC236}">
                <a16:creationId xmlns:a16="http://schemas.microsoft.com/office/drawing/2014/main" id="{D64F836E-81FA-E04B-AE96-ABAA41E0808E}"/>
              </a:ext>
            </a:extLst>
          </p:cNvPr>
          <p:cNvSpPr/>
          <p:nvPr/>
        </p:nvSpPr>
        <p:spPr>
          <a:xfrm>
            <a:off x="7884784" y="1618403"/>
            <a:ext cx="1108127" cy="1242159"/>
          </a:xfrm>
          <a:prstGeom prst="rect">
            <a:avLst/>
          </a:prstGeom>
          <a:noFill/>
          <a:ln w="12700"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Autofit/>
          </a:bodyPr>
          <a:lstStyle/>
          <a:p>
            <a:r>
              <a:rPr lang="en-US" sz="11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Home-region</a:t>
            </a:r>
          </a:p>
        </p:txBody>
      </p:sp>
      <p:sp>
        <p:nvSpPr>
          <p:cNvPr id="69" name="TextBox 29">
            <a:extLst>
              <a:ext uri="{FF2B5EF4-FFF2-40B4-BE49-F238E27FC236}">
                <a16:creationId xmlns:a16="http://schemas.microsoft.com/office/drawing/2014/main" id="{9D269F0D-710C-6646-9123-8FF5F1D9A2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52627" y="2097821"/>
            <a:ext cx="1519646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 Recorder Role</a:t>
            </a:r>
          </a:p>
        </p:txBody>
      </p:sp>
      <p:pic>
        <p:nvPicPr>
          <p:cNvPr id="70" name="Graphic 49">
            <a:extLst>
              <a:ext uri="{FF2B5EF4-FFF2-40B4-BE49-F238E27FC236}">
                <a16:creationId xmlns:a16="http://schemas.microsoft.com/office/drawing/2014/main" id="{6C536F06-6BC7-7E43-A6D4-59B26F6FD3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3850" y="1767577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2" name="Graphic 8">
            <a:extLst>
              <a:ext uri="{FF2B5EF4-FFF2-40B4-BE49-F238E27FC236}">
                <a16:creationId xmlns:a16="http://schemas.microsoft.com/office/drawing/2014/main" id="{0FE07AF9-BDB7-A340-9C78-9C2D974C84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6108" y="3432306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3" name="TextBox 17">
            <a:extLst>
              <a:ext uri="{FF2B5EF4-FFF2-40B4-BE49-F238E27FC236}">
                <a16:creationId xmlns:a16="http://schemas.microsoft.com/office/drawing/2014/main" id="{2A136A4C-9778-0F4C-A28E-EF1AFA8152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53055" y="3884820"/>
            <a:ext cx="1035691" cy="2616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</p:txBody>
      </p:sp>
      <p:sp>
        <p:nvSpPr>
          <p:cNvPr id="99" name="Oval 98">
            <a:extLst>
              <a:ext uri="{FF2B5EF4-FFF2-40B4-BE49-F238E27FC236}">
                <a16:creationId xmlns:a16="http://schemas.microsoft.com/office/drawing/2014/main" id="{E60D2483-F6F1-CC4D-9CAE-21E1F6C0C912}"/>
              </a:ext>
            </a:extLst>
          </p:cNvPr>
          <p:cNvSpPr/>
          <p:nvPr/>
        </p:nvSpPr>
        <p:spPr>
          <a:xfrm>
            <a:off x="5264031" y="343811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1.2</a:t>
            </a:r>
          </a:p>
        </p:txBody>
      </p:sp>
      <p:sp>
        <p:nvSpPr>
          <p:cNvPr id="97" name="Oval 96">
            <a:extLst>
              <a:ext uri="{FF2B5EF4-FFF2-40B4-BE49-F238E27FC236}">
                <a16:creationId xmlns:a16="http://schemas.microsoft.com/office/drawing/2014/main" id="{331102D3-2EA4-5649-A463-DB0BADC865B5}"/>
              </a:ext>
            </a:extLst>
          </p:cNvPr>
          <p:cNvSpPr/>
          <p:nvPr/>
        </p:nvSpPr>
        <p:spPr>
          <a:xfrm>
            <a:off x="5385733" y="1630429"/>
            <a:ext cx="253435" cy="21290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1.3</a:t>
            </a:r>
          </a:p>
        </p:txBody>
      </p:sp>
      <p:pic>
        <p:nvPicPr>
          <p:cNvPr id="74" name="Graphic 8">
            <a:extLst>
              <a:ext uri="{FF2B5EF4-FFF2-40B4-BE49-F238E27FC236}">
                <a16:creationId xmlns:a16="http://schemas.microsoft.com/office/drawing/2014/main" id="{C6E259BB-2EF4-954C-8EFA-D90B825DB2D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3240" y="1922642"/>
            <a:ext cx="4572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8" name="TextBox 17">
            <a:extLst>
              <a:ext uri="{FF2B5EF4-FFF2-40B4-BE49-F238E27FC236}">
                <a16:creationId xmlns:a16="http://schemas.microsoft.com/office/drawing/2014/main" id="{8181E3BA-FEF6-6544-8798-59AA15FC7F7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932234" y="2364287"/>
            <a:ext cx="1035691" cy="430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AWS Config</a:t>
            </a:r>
          </a:p>
          <a:p>
            <a:pPr algn="ctr" eaLnBrk="1" hangingPunct="1"/>
            <a:r>
              <a:rPr lang="en-US" altLang="en-US" sz="1100" dirty="0">
                <a:latin typeface="Arial" panose="020B0604020202020204" pitchFamily="34" charset="0"/>
                <a:ea typeface="Amazon Ember" panose="020B0603020204020204" pitchFamily="34" charset="0"/>
                <a:cs typeface="Arial" panose="020B0604020202020204" pitchFamily="34" charset="0"/>
              </a:rPr>
              <a:t>Aggregator</a:t>
            </a:r>
          </a:p>
        </p:txBody>
      </p:sp>
      <p:sp>
        <p:nvSpPr>
          <p:cNvPr id="118" name="Oval 117">
            <a:extLst>
              <a:ext uri="{FF2B5EF4-FFF2-40B4-BE49-F238E27FC236}">
                <a16:creationId xmlns:a16="http://schemas.microsoft.com/office/drawing/2014/main" id="{9735F1A9-2F87-E042-8C1C-2E1E5F26D3A9}"/>
              </a:ext>
            </a:extLst>
          </p:cNvPr>
          <p:cNvSpPr/>
          <p:nvPr/>
        </p:nvSpPr>
        <p:spPr>
          <a:xfrm>
            <a:off x="8232968" y="1928009"/>
            <a:ext cx="256032" cy="210312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800" dirty="0">
                <a:latin typeface="Arial" panose="020B0604020202020204" pitchFamily="34" charset="0"/>
                <a:cs typeface="Arial" panose="020B0604020202020204" pitchFamily="34" charset="0"/>
              </a:rPr>
              <a:t>2.1</a:t>
            </a:r>
          </a:p>
        </p:txBody>
      </p:sp>
    </p:spTree>
    <p:extLst>
      <p:ext uri="{BB962C8B-B14F-4D97-AF65-F5344CB8AC3E}">
        <p14:creationId xmlns:p14="http://schemas.microsoft.com/office/powerpoint/2010/main" val="3579658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2403</TotalTime>
  <Words>37</Words>
  <Application>Microsoft Macintosh PowerPoint</Application>
  <PresentationFormat>Widescreen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59</cp:revision>
  <dcterms:created xsi:type="dcterms:W3CDTF">2020-06-10T20:47:35Z</dcterms:created>
  <dcterms:modified xsi:type="dcterms:W3CDTF">2022-03-07T15:05:59Z</dcterms:modified>
</cp:coreProperties>
</file>