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3"/>
    <p:restoredTop sz="96327"/>
  </p:normalViewPr>
  <p:slideViewPr>
    <p:cSldViewPr>
      <p:cViewPr>
        <p:scale>
          <a:sx n="145" d="100"/>
          <a:sy n="145" d="100"/>
        </p:scale>
        <p:origin x="1704" y="10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5440A-A7A2-814C-ABD4-A25BACE0E1DA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244BB-757D-8248-A7CD-C870FCC9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11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10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4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FF470-1F21-4305-05A2-CA08B32AF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1C3350-DDF6-25D1-BEA3-77D8581FC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18A83-C13A-E123-67CF-47BF32B7A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5640A-68E8-467A-10D4-8B7391AAD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9BB5-9BCA-0282-4DCD-5680C059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8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25C80-DFAD-6209-343E-2602A3D15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A7E38-5105-E01D-7E53-947551124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D3344-0B16-3AF4-06AC-CCD62395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4C4B1-0970-E8C7-C40C-02A01B8DD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95A65-13B0-063F-542C-E1B8A6FB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E2E99C-7372-B2BB-2A0A-B0591D0B1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78CED8-3BA9-4E87-28AD-C01AAD248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0C7F0-3A47-7053-C696-965CBD9F9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7816C-ED18-C5FF-B3E9-43CE83D24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1019E-E8A8-842F-FFA0-B4CCF8A1E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2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A082-7F2B-D88A-80A8-BBFF461C2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F5BFE-1EB0-A0A7-2B0C-6440B49AE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BFC4B-3C57-AA5E-7E59-B6005B043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5D598-E1BC-344A-0821-1D9B1C0E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C3F18-1D4D-788D-07E1-F536D1D78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8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3000-D4D3-4557-F69C-F52737E0B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3A1FD-EECF-73FC-B117-F6D11C5F2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633F4-DA76-8547-4323-FAA9E8FD8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ACA92-88C1-53CD-E41D-D59017BD1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FC83C-CC41-2453-03EF-9E028BE4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9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9A45B-E24E-8EB3-931D-4599433BC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E7CE9-672D-1E89-2B89-BAFB4E903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67779-90FD-180E-B7A9-AC7271E68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B49A2-4E57-98D9-C05D-F17091BD4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B02D2-A6AC-2E4E-3027-8DA7A25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5CCE2-B53E-D4B1-9D1D-4F87AE127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5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33401-72A1-4453-4B35-F6C0A9946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B127C-D589-2BF5-F1F6-3C558B778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E5E96D-1F5B-8733-E105-FBB35C89F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90E3D-96AD-5B99-5E86-A1A13C97A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22A5AD-D26D-4F14-EF1E-41019AFF94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04C251-B640-FF9D-3EEF-FC9F7BA55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9AFD8-0343-B49F-E360-C5E7137ED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8F7FBA-1413-3842-F18C-BECB458CE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23D9-94EF-B0B8-9A64-DE0D71AA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CBDB18-E005-96BA-E070-FE4512753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2FD4E-CB61-D58C-199F-F63EEF017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1B13E2-2DAF-C8CC-C709-5544C4DD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0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52D05-17A0-EBAC-40F8-3BE7FD675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F9B382-D128-5F1D-912F-3EAC5CF0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088EE-F03A-DC64-41BC-53F4D053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37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FEC2C-DD82-EE44-1263-CEFB06955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6D7C8-BE09-654B-A73F-06845291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328C7-BF8D-2382-D19E-68D2441DB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84AAB-6186-94B3-243F-6971B186F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820FD-12FE-6F8D-44F2-FE3EFB981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BA331-9B0E-445F-B5DA-257BF517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DD6F-F827-C607-2C35-2D2F91DB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A16DA-CAE8-3CBA-FB54-9A924D1D2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0F411-C435-000F-5E73-1E2DB19EF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990D0-A559-2DF7-4223-C9081B69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A4E07-1003-3B96-2597-D33F2D6A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87614-E799-6597-410E-980C5DCF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1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93E4F-AAA0-E43D-8D1D-0BA4FA6AF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64882-A121-6981-0A22-9649CAD0B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C087C-69D9-9D0C-72EF-4D5E557C7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E8D3-E62D-7148-9F12-678BC7A468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BC159-D8BF-79CA-2651-64F3BC498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C6235-6FC1-CA6B-CBB7-590C79B70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77262-63B7-8D41-895D-1B83CF2EE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1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sv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FD0BEA75-341F-49B4-83DB-758CA12480EF}"/>
              </a:ext>
            </a:extLst>
          </p:cNvPr>
          <p:cNvSpPr/>
          <p:nvPr/>
        </p:nvSpPr>
        <p:spPr>
          <a:xfrm>
            <a:off x="503605" y="158632"/>
            <a:ext cx="10985663" cy="65407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ADF00096-D97F-4D69-B4CB-8B0D7A8DF2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503605" y="158631"/>
            <a:ext cx="381000" cy="38100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233194F9-79FD-453D-AC8F-FA9F8DEF9795}"/>
              </a:ext>
            </a:extLst>
          </p:cNvPr>
          <p:cNvSpPr/>
          <p:nvPr/>
        </p:nvSpPr>
        <p:spPr>
          <a:xfrm>
            <a:off x="667130" y="590707"/>
            <a:ext cx="6559591" cy="5969118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88" name="Graphic 87">
            <a:extLst>
              <a:ext uri="{FF2B5EF4-FFF2-40B4-BE49-F238E27FC236}">
                <a16:creationId xmlns:a16="http://schemas.microsoft.com/office/drawing/2014/main" id="{234AB67D-9201-40E8-83E1-AF224AFD12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4112" y="590706"/>
            <a:ext cx="424469" cy="424469"/>
          </a:xfrm>
          <a:prstGeom prst="rect">
            <a:avLst/>
          </a:prstGeom>
        </p:spPr>
      </p:pic>
      <p:sp>
        <p:nvSpPr>
          <p:cNvPr id="122" name="TextBox 2">
            <a:extLst>
              <a:ext uri="{FF2B5EF4-FFF2-40B4-BE49-F238E27FC236}">
                <a16:creationId xmlns:a16="http://schemas.microsoft.com/office/drawing/2014/main" id="{D779FD12-DEC5-45B4-89B4-2B5EBBA6290B}"/>
              </a:ext>
            </a:extLst>
          </p:cNvPr>
          <p:cNvSpPr txBox="1"/>
          <p:nvPr/>
        </p:nvSpPr>
        <p:spPr>
          <a:xfrm>
            <a:off x="3086559" y="3089602"/>
            <a:ext cx="127398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sp>
        <p:nvSpPr>
          <p:cNvPr id="123" name="TextBox 2">
            <a:extLst>
              <a:ext uri="{FF2B5EF4-FFF2-40B4-BE49-F238E27FC236}">
                <a16:creationId xmlns:a16="http://schemas.microsoft.com/office/drawing/2014/main" id="{956DC4A8-C454-4D0C-A193-B9CF227389CD}"/>
              </a:ext>
            </a:extLst>
          </p:cNvPr>
          <p:cNvSpPr txBox="1"/>
          <p:nvPr/>
        </p:nvSpPr>
        <p:spPr>
          <a:xfrm>
            <a:off x="3789817" y="4253530"/>
            <a:ext cx="109872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D4C5C94-FD55-4958-94CD-9C621E29B0AE}"/>
              </a:ext>
            </a:extLst>
          </p:cNvPr>
          <p:cNvSpPr txBox="1"/>
          <p:nvPr/>
        </p:nvSpPr>
        <p:spPr>
          <a:xfrm>
            <a:off x="1032743" y="2087941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38" name="Graphic 13">
            <a:extLst>
              <a:ext uri="{FF2B5EF4-FFF2-40B4-BE49-F238E27FC236}">
                <a16:creationId xmlns:a16="http://schemas.microsoft.com/office/drawing/2014/main" id="{DD93BA21-ED60-4BEA-8CCB-AB48DD1F7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588" y="265571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" name="Oval 158">
            <a:extLst>
              <a:ext uri="{FF2B5EF4-FFF2-40B4-BE49-F238E27FC236}">
                <a16:creationId xmlns:a16="http://schemas.microsoft.com/office/drawing/2014/main" id="{4A05C662-2FBC-439F-B802-9699E92DB84C}"/>
              </a:ext>
            </a:extLst>
          </p:cNvPr>
          <p:cNvSpPr/>
          <p:nvPr/>
        </p:nvSpPr>
        <p:spPr>
          <a:xfrm>
            <a:off x="3368040" y="260979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pic>
        <p:nvPicPr>
          <p:cNvPr id="160" name="Graphic 7">
            <a:extLst>
              <a:ext uri="{FF2B5EF4-FFF2-40B4-BE49-F238E27FC236}">
                <a16:creationId xmlns:a16="http://schemas.microsoft.com/office/drawing/2014/main" id="{0B13130F-B51E-4BFD-AECE-120AC8A6C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873" y="381331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576CF6C8-4D82-42C0-9B2D-E4B6FA6D170B}"/>
              </a:ext>
            </a:extLst>
          </p:cNvPr>
          <p:cNvCxnSpPr>
            <a:cxnSpLocks/>
          </p:cNvCxnSpPr>
          <p:nvPr/>
        </p:nvCxnSpPr>
        <p:spPr>
          <a:xfrm flipV="1">
            <a:off x="3675753" y="1926517"/>
            <a:ext cx="1153" cy="654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5" name="Graphic 17">
            <a:extLst>
              <a:ext uri="{FF2B5EF4-FFF2-40B4-BE49-F238E27FC236}">
                <a16:creationId xmlns:a16="http://schemas.microsoft.com/office/drawing/2014/main" id="{6F887213-7B87-4EF7-8FFC-86F3F2BA8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07" y="123714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" name="TextBox 2">
            <a:extLst>
              <a:ext uri="{FF2B5EF4-FFF2-40B4-BE49-F238E27FC236}">
                <a16:creationId xmlns:a16="http://schemas.microsoft.com/office/drawing/2014/main" id="{7A13731A-47C5-476A-955C-8DC2DA5E0649}"/>
              </a:ext>
            </a:extLst>
          </p:cNvPr>
          <p:cNvSpPr txBox="1"/>
          <p:nvPr/>
        </p:nvSpPr>
        <p:spPr>
          <a:xfrm>
            <a:off x="4427394" y="1619722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pic>
        <p:nvPicPr>
          <p:cNvPr id="167" name="Graphic 29">
            <a:extLst>
              <a:ext uri="{FF2B5EF4-FFF2-40B4-BE49-F238E27FC236}">
                <a16:creationId xmlns:a16="http://schemas.microsoft.com/office/drawing/2014/main" id="{A964B389-DF95-490C-ABEE-039A026F0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306" y="125753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TextBox 2">
            <a:extLst>
              <a:ext uri="{FF2B5EF4-FFF2-40B4-BE49-F238E27FC236}">
                <a16:creationId xmlns:a16="http://schemas.microsoft.com/office/drawing/2014/main" id="{5C50D3CA-26BC-4467-A544-D63E0C024FD0}"/>
              </a:ext>
            </a:extLst>
          </p:cNvPr>
          <p:cNvSpPr txBox="1"/>
          <p:nvPr/>
        </p:nvSpPr>
        <p:spPr>
          <a:xfrm>
            <a:off x="3453591" y="1618666"/>
            <a:ext cx="47518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A1AB6DA0-EA5A-488D-AE59-BD43FB2DB975}"/>
              </a:ext>
            </a:extLst>
          </p:cNvPr>
          <p:cNvCxnSpPr>
            <a:cxnSpLocks/>
          </p:cNvCxnSpPr>
          <p:nvPr/>
        </p:nvCxnSpPr>
        <p:spPr>
          <a:xfrm flipV="1">
            <a:off x="4067524" y="1490558"/>
            <a:ext cx="540017" cy="4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" name="Oval 170">
            <a:extLst>
              <a:ext uri="{FF2B5EF4-FFF2-40B4-BE49-F238E27FC236}">
                <a16:creationId xmlns:a16="http://schemas.microsoft.com/office/drawing/2014/main" id="{6CAE65A8-CCB2-4C12-9AFA-3E2BDB737702}"/>
              </a:ext>
            </a:extLst>
          </p:cNvPr>
          <p:cNvSpPr/>
          <p:nvPr/>
        </p:nvSpPr>
        <p:spPr>
          <a:xfrm>
            <a:off x="3351154" y="122506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94708E57-AB59-4E59-A000-F84C0F553A38}"/>
              </a:ext>
            </a:extLst>
          </p:cNvPr>
          <p:cNvSpPr/>
          <p:nvPr/>
        </p:nvSpPr>
        <p:spPr>
          <a:xfrm>
            <a:off x="4588065" y="120582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pic>
        <p:nvPicPr>
          <p:cNvPr id="173" name="Graphic 21">
            <a:extLst>
              <a:ext uri="{FF2B5EF4-FFF2-40B4-BE49-F238E27FC236}">
                <a16:creationId xmlns:a16="http://schemas.microsoft.com/office/drawing/2014/main" id="{EE9A2C89-D760-44AD-9846-59BF08E6A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296" y="16217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" name="Oval 173">
            <a:extLst>
              <a:ext uri="{FF2B5EF4-FFF2-40B4-BE49-F238E27FC236}">
                <a16:creationId xmlns:a16="http://schemas.microsoft.com/office/drawing/2014/main" id="{33B53A6B-210B-4CAD-9B2E-8A4A48DDC8EC}"/>
              </a:ext>
            </a:extLst>
          </p:cNvPr>
          <p:cNvSpPr/>
          <p:nvPr/>
        </p:nvSpPr>
        <p:spPr>
          <a:xfrm>
            <a:off x="1226524" y="149350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E23EF82D-34D3-46B6-978C-7B6A8238A22B}"/>
              </a:ext>
            </a:extLst>
          </p:cNvPr>
          <p:cNvSpPr/>
          <p:nvPr/>
        </p:nvSpPr>
        <p:spPr>
          <a:xfrm>
            <a:off x="1115193" y="973669"/>
            <a:ext cx="5920149" cy="3842670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176" name="Graphic 175">
            <a:extLst>
              <a:ext uri="{FF2B5EF4-FFF2-40B4-BE49-F238E27FC236}">
                <a16:creationId xmlns:a16="http://schemas.microsoft.com/office/drawing/2014/main" id="{79BE28C9-BA1C-439C-A7D3-8AB7EFF8AFC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10861" y="960135"/>
            <a:ext cx="391567" cy="391567"/>
          </a:xfrm>
          <a:prstGeom prst="rect">
            <a:avLst/>
          </a:prstGeom>
        </p:spPr>
      </p:pic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13756740-CBD2-4285-9E37-7A4C5D50B989}"/>
              </a:ext>
            </a:extLst>
          </p:cNvPr>
          <p:cNvCxnSpPr>
            <a:cxnSpLocks/>
          </p:cNvCxnSpPr>
          <p:nvPr/>
        </p:nvCxnSpPr>
        <p:spPr>
          <a:xfrm flipV="1">
            <a:off x="3123770" y="3368303"/>
            <a:ext cx="336095" cy="381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Rectangle 189">
            <a:extLst>
              <a:ext uri="{FF2B5EF4-FFF2-40B4-BE49-F238E27FC236}">
                <a16:creationId xmlns:a16="http://schemas.microsoft.com/office/drawing/2014/main" id="{FB33BE81-596F-4ED7-8BA5-7D14B454E0F9}"/>
              </a:ext>
            </a:extLst>
          </p:cNvPr>
          <p:cNvSpPr/>
          <p:nvPr/>
        </p:nvSpPr>
        <p:spPr>
          <a:xfrm>
            <a:off x="4978011" y="2081966"/>
            <a:ext cx="151631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191" name="Graphic 190">
            <a:extLst>
              <a:ext uri="{FF2B5EF4-FFF2-40B4-BE49-F238E27FC236}">
                <a16:creationId xmlns:a16="http://schemas.microsoft.com/office/drawing/2014/main" id="{EFDD8BD0-DF38-40A5-9412-28008B82706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69067" y="2084081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92" name="Rectangle 191">
            <a:extLst>
              <a:ext uri="{FF2B5EF4-FFF2-40B4-BE49-F238E27FC236}">
                <a16:creationId xmlns:a16="http://schemas.microsoft.com/office/drawing/2014/main" id="{5D0C1D3A-93F6-4D63-8242-CDCC01A39BFA}"/>
              </a:ext>
            </a:extLst>
          </p:cNvPr>
          <p:cNvSpPr/>
          <p:nvPr/>
        </p:nvSpPr>
        <p:spPr>
          <a:xfrm>
            <a:off x="5105014" y="2378303"/>
            <a:ext cx="152191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193" name="Graphic 192">
            <a:extLst>
              <a:ext uri="{FF2B5EF4-FFF2-40B4-BE49-F238E27FC236}">
                <a16:creationId xmlns:a16="http://schemas.microsoft.com/office/drawing/2014/main" id="{6A82A4C9-9C1A-4DCD-B28A-423A688D2C9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05597" y="2372190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id="{89250F46-02BD-423F-84EF-A41C2A810235}"/>
              </a:ext>
            </a:extLst>
          </p:cNvPr>
          <p:cNvSpPr/>
          <p:nvPr/>
        </p:nvSpPr>
        <p:spPr>
          <a:xfrm>
            <a:off x="5224197" y="2684629"/>
            <a:ext cx="152344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195" name="Graphic 194">
            <a:extLst>
              <a:ext uri="{FF2B5EF4-FFF2-40B4-BE49-F238E27FC236}">
                <a16:creationId xmlns:a16="http://schemas.microsoft.com/office/drawing/2014/main" id="{A67566A0-854E-4B0C-805B-1612CF1B700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5253" y="2678277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35" name="Oval 234">
            <a:extLst>
              <a:ext uri="{FF2B5EF4-FFF2-40B4-BE49-F238E27FC236}">
                <a16:creationId xmlns:a16="http://schemas.microsoft.com/office/drawing/2014/main" id="{1BDB1ABD-271A-40FF-9892-B5B91A5F6E19}"/>
              </a:ext>
            </a:extLst>
          </p:cNvPr>
          <p:cNvSpPr/>
          <p:nvPr/>
        </p:nvSpPr>
        <p:spPr>
          <a:xfrm>
            <a:off x="749628" y="102649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8480CC-F75B-F7E1-2A06-A77FC9BB3E6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02510" y="3886999"/>
            <a:ext cx="457201" cy="419878"/>
          </a:xfrm>
          <a:prstGeom prst="rect">
            <a:avLst/>
          </a:prstGeom>
        </p:spPr>
      </p:pic>
      <p:sp>
        <p:nvSpPr>
          <p:cNvPr id="3" name="TextBox 26">
            <a:extLst>
              <a:ext uri="{FF2B5EF4-FFF2-40B4-BE49-F238E27FC236}">
                <a16:creationId xmlns:a16="http://schemas.microsoft.com/office/drawing/2014/main" id="{B98C722D-DB7B-0E3F-C1A8-EA59105A9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810" y="4262914"/>
            <a:ext cx="96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Layer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05DAB5-4C76-AC47-00D8-F9F3F074C202}"/>
              </a:ext>
            </a:extLst>
          </p:cNvPr>
          <p:cNvSpPr/>
          <p:nvPr/>
        </p:nvSpPr>
        <p:spPr>
          <a:xfrm>
            <a:off x="1135199" y="5007191"/>
            <a:ext cx="5890539" cy="1440314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Region</a:t>
            </a: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6E44F0B1-49B0-AD77-0C26-EBC49FA770F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23556" y="4997035"/>
            <a:ext cx="366179" cy="338804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FAA82B51-6E98-0AF9-5BD6-B0B4BEC402B7}"/>
              </a:ext>
            </a:extLst>
          </p:cNvPr>
          <p:cNvSpPr txBox="1"/>
          <p:nvPr/>
        </p:nvSpPr>
        <p:spPr>
          <a:xfrm>
            <a:off x="1119169" y="4449646"/>
            <a:ext cx="1103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IAM Roles</a:t>
            </a:r>
          </a:p>
        </p:txBody>
      </p:sp>
      <p:pic>
        <p:nvPicPr>
          <p:cNvPr id="105" name="Graphic 104">
            <a:extLst>
              <a:ext uri="{FF2B5EF4-FFF2-40B4-BE49-F238E27FC236}">
                <a16:creationId xmlns:a16="http://schemas.microsoft.com/office/drawing/2014/main" id="{D19144BD-63B5-E1C9-A3D2-74AAD0B206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407296" y="4101617"/>
            <a:ext cx="469900" cy="469900"/>
          </a:xfrm>
          <a:prstGeom prst="rect">
            <a:avLst/>
          </a:prstGeom>
        </p:spPr>
      </p:pic>
      <p:sp>
        <p:nvSpPr>
          <p:cNvPr id="106" name="Oval 105">
            <a:extLst>
              <a:ext uri="{FF2B5EF4-FFF2-40B4-BE49-F238E27FC236}">
                <a16:creationId xmlns:a16="http://schemas.microsoft.com/office/drawing/2014/main" id="{B7A286B3-F820-D194-7FD8-80A1575FB798}"/>
              </a:ext>
            </a:extLst>
          </p:cNvPr>
          <p:cNvSpPr/>
          <p:nvPr/>
        </p:nvSpPr>
        <p:spPr>
          <a:xfrm>
            <a:off x="1226524" y="410239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2221D33-75AF-432C-B6AB-D1DB0348201A}"/>
              </a:ext>
            </a:extLst>
          </p:cNvPr>
          <p:cNvSpPr/>
          <p:nvPr/>
        </p:nvSpPr>
        <p:spPr>
          <a:xfrm>
            <a:off x="2693914" y="379085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E42834-3CF7-2CBF-DB88-7448A29BF1BE}"/>
              </a:ext>
            </a:extLst>
          </p:cNvPr>
          <p:cNvSpPr txBox="1"/>
          <p:nvPr/>
        </p:nvSpPr>
        <p:spPr>
          <a:xfrm>
            <a:off x="5359669" y="3580443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Detective</a:t>
            </a:r>
          </a:p>
        </p:txBody>
      </p:sp>
      <p:pic>
        <p:nvPicPr>
          <p:cNvPr id="13" name="Graphic 20">
            <a:extLst>
              <a:ext uri="{FF2B5EF4-FFF2-40B4-BE49-F238E27FC236}">
                <a16:creationId xmlns:a16="http://schemas.microsoft.com/office/drawing/2014/main" id="{CFBA79FB-5E35-5803-0E81-413ED5F2D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571" y="3168773"/>
            <a:ext cx="464237" cy="46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" name="Oval 197">
            <a:extLst>
              <a:ext uri="{FF2B5EF4-FFF2-40B4-BE49-F238E27FC236}">
                <a16:creationId xmlns:a16="http://schemas.microsoft.com/office/drawing/2014/main" id="{6D6165D5-B9D1-4991-AA75-68D53C2CDFA7}"/>
              </a:ext>
            </a:extLst>
          </p:cNvPr>
          <p:cNvSpPr/>
          <p:nvPr/>
        </p:nvSpPr>
        <p:spPr>
          <a:xfrm>
            <a:off x="5740209" y="301775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1.10</a:t>
            </a:r>
          </a:p>
        </p:txBody>
      </p:sp>
      <p:pic>
        <p:nvPicPr>
          <p:cNvPr id="55" name="Graphic 24">
            <a:extLst>
              <a:ext uri="{FF2B5EF4-FFF2-40B4-BE49-F238E27FC236}">
                <a16:creationId xmlns:a16="http://schemas.microsoft.com/office/drawing/2014/main" id="{B8E3EABF-57C2-5F50-A2AF-D8C11984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588" y="549913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26">
            <a:extLst>
              <a:ext uri="{FF2B5EF4-FFF2-40B4-BE49-F238E27FC236}">
                <a16:creationId xmlns:a16="http://schemas.microsoft.com/office/drawing/2014/main" id="{463333B3-6580-00C4-0936-E6D920E3C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827" y="5892333"/>
            <a:ext cx="1143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Global Event Rules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80AEB48-3AAA-7ACA-2F5E-12FEF96C7518}"/>
              </a:ext>
            </a:extLst>
          </p:cNvPr>
          <p:cNvSpPr/>
          <p:nvPr/>
        </p:nvSpPr>
        <p:spPr>
          <a:xfrm>
            <a:off x="3368040" y="538681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pic>
        <p:nvPicPr>
          <p:cNvPr id="61" name="Graphic 24">
            <a:extLst>
              <a:ext uri="{FF2B5EF4-FFF2-40B4-BE49-F238E27FC236}">
                <a16:creationId xmlns:a16="http://schemas.microsoft.com/office/drawing/2014/main" id="{4390BA34-E5F0-994F-6FEE-34D8563A7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962" y="265436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26">
            <a:extLst>
              <a:ext uri="{FF2B5EF4-FFF2-40B4-BE49-F238E27FC236}">
                <a16:creationId xmlns:a16="http://schemas.microsoft.com/office/drawing/2014/main" id="{ADD9A066-8418-15EE-C2F3-4B5A579CE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148" y="3094065"/>
            <a:ext cx="96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Regional Event Rules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A6E4D4B-2D00-FFC1-FAD4-D1D3C99F4FB4}"/>
              </a:ext>
            </a:extLst>
          </p:cNvPr>
          <p:cNvSpPr/>
          <p:nvPr/>
        </p:nvSpPr>
        <p:spPr>
          <a:xfrm>
            <a:off x="2033416" y="260979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59C76E1-733B-6B4E-6401-019CE9D49B3A}"/>
              </a:ext>
            </a:extLst>
          </p:cNvPr>
          <p:cNvCxnSpPr>
            <a:cxnSpLocks/>
          </p:cNvCxnSpPr>
          <p:nvPr/>
        </p:nvCxnSpPr>
        <p:spPr>
          <a:xfrm>
            <a:off x="4161156" y="2878314"/>
            <a:ext cx="7025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052210C-4373-371D-90C8-2A3F7063E5CB}"/>
              </a:ext>
            </a:extLst>
          </p:cNvPr>
          <p:cNvCxnSpPr>
            <a:cxnSpLocks/>
          </p:cNvCxnSpPr>
          <p:nvPr/>
        </p:nvCxnSpPr>
        <p:spPr>
          <a:xfrm>
            <a:off x="2739041" y="2877819"/>
            <a:ext cx="628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29">
            <a:extLst>
              <a:ext uri="{FF2B5EF4-FFF2-40B4-BE49-F238E27FC236}">
                <a16:creationId xmlns:a16="http://schemas.microsoft.com/office/drawing/2014/main" id="{74E159E3-DBA7-53DB-8D6D-D6667F8BD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1372" y="5880216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Configuration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5" name="Graphic 49">
            <a:extLst>
              <a:ext uri="{FF2B5EF4-FFF2-40B4-BE49-F238E27FC236}">
                <a16:creationId xmlns:a16="http://schemas.microsoft.com/office/drawing/2014/main" id="{5EF1A749-2631-4B23-A235-B6EF66196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636" y="55069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26112C2-0E85-A9B7-88D9-6427191EC10A}"/>
              </a:ext>
            </a:extLst>
          </p:cNvPr>
          <p:cNvSpPr/>
          <p:nvPr/>
        </p:nvSpPr>
        <p:spPr>
          <a:xfrm>
            <a:off x="8059298" y="554861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93769B-F7D4-5BD3-E952-682540C98F34}"/>
              </a:ext>
            </a:extLst>
          </p:cNvPr>
          <p:cNvSpPr/>
          <p:nvPr/>
        </p:nvSpPr>
        <p:spPr>
          <a:xfrm>
            <a:off x="7757328" y="981159"/>
            <a:ext cx="3430791" cy="2447841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ED888BA-1E01-CF61-B362-9CA7575A32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50248" y="968306"/>
            <a:ext cx="391567" cy="39156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EBD5CE1-73D8-59FE-2038-165DD1E0F9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26463" y="590706"/>
            <a:ext cx="381000" cy="38100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DE6B7EDB-57CF-9487-E823-46432D162094}"/>
              </a:ext>
            </a:extLst>
          </p:cNvPr>
          <p:cNvSpPr/>
          <p:nvPr/>
        </p:nvSpPr>
        <p:spPr>
          <a:xfrm>
            <a:off x="7390245" y="97411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442AB9-62E8-F826-BC5C-C469E9BE5C2D}"/>
              </a:ext>
            </a:extLst>
          </p:cNvPr>
          <p:cNvSpPr txBox="1"/>
          <p:nvPr/>
        </p:nvSpPr>
        <p:spPr>
          <a:xfrm>
            <a:off x="7785903" y="2022026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1202A87-7F91-15E5-A70A-3D1959D1601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148989" y="1595685"/>
            <a:ext cx="457200" cy="457200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301F0E3D-1144-7740-CD38-BF607A57E355}"/>
              </a:ext>
            </a:extLst>
          </p:cNvPr>
          <p:cNvSpPr/>
          <p:nvPr/>
        </p:nvSpPr>
        <p:spPr>
          <a:xfrm>
            <a:off x="8007105" y="149311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57A9B0D6-F682-C12B-10E9-A798897D14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26463" y="3663848"/>
            <a:ext cx="381000" cy="381000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A7EEA5B6-7154-05A0-782C-38C04576D548}"/>
              </a:ext>
            </a:extLst>
          </p:cNvPr>
          <p:cNvSpPr/>
          <p:nvPr/>
        </p:nvSpPr>
        <p:spPr>
          <a:xfrm>
            <a:off x="7384189" y="405761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3.0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6B63E1-559B-4C77-7B67-EB2FA26CC563}"/>
              </a:ext>
            </a:extLst>
          </p:cNvPr>
          <p:cNvSpPr/>
          <p:nvPr/>
        </p:nvSpPr>
        <p:spPr>
          <a:xfrm>
            <a:off x="7735322" y="4146636"/>
            <a:ext cx="3452797" cy="2300867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E66D2EA4-BEB7-8453-8B9C-DE51FBB58F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33006" y="4140784"/>
            <a:ext cx="391567" cy="391567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243DE541-4D6C-C880-ABA3-1F0407DB5505}"/>
              </a:ext>
            </a:extLst>
          </p:cNvPr>
          <p:cNvSpPr/>
          <p:nvPr/>
        </p:nvSpPr>
        <p:spPr>
          <a:xfrm>
            <a:off x="9608695" y="4568229"/>
            <a:ext cx="1275435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928D26EA-03D2-63E5-6420-E8162614333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604515" y="4561877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F43FA7A0-7515-1FAA-4A77-366C74B2BC3F}"/>
              </a:ext>
            </a:extLst>
          </p:cNvPr>
          <p:cNvSpPr/>
          <p:nvPr/>
        </p:nvSpPr>
        <p:spPr>
          <a:xfrm>
            <a:off x="9735700" y="4881192"/>
            <a:ext cx="1237614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2EAB3951-D2DC-9932-6F13-86374A49C0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32041" y="4871900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FAD0E521-063B-C19B-CB05-4BB516204478}"/>
              </a:ext>
            </a:extLst>
          </p:cNvPr>
          <p:cNvSpPr/>
          <p:nvPr/>
        </p:nvSpPr>
        <p:spPr>
          <a:xfrm>
            <a:off x="9854882" y="5189350"/>
            <a:ext cx="1206014" cy="1161769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5255F907-B861-FD2B-CFA2-19D7DD03A5B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54881" y="5195164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37" name="Graphic 20">
            <a:extLst>
              <a:ext uri="{FF2B5EF4-FFF2-40B4-BE49-F238E27FC236}">
                <a16:creationId xmlns:a16="http://schemas.microsoft.com/office/drawing/2014/main" id="{3DAB4040-88AB-ACFE-8D3F-A22BBB25B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789" y="5712559"/>
            <a:ext cx="464237" cy="46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A23549E6-047A-7056-8B94-B24B916AAACA}"/>
              </a:ext>
            </a:extLst>
          </p:cNvPr>
          <p:cNvSpPr/>
          <p:nvPr/>
        </p:nvSpPr>
        <p:spPr>
          <a:xfrm>
            <a:off x="10140601" y="560968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2B3832-D675-A0C0-BAB1-3F974093DBD0}"/>
              </a:ext>
            </a:extLst>
          </p:cNvPr>
          <p:cNvSpPr txBox="1"/>
          <p:nvPr/>
        </p:nvSpPr>
        <p:spPr>
          <a:xfrm>
            <a:off x="9823459" y="6116476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Detective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D08C3EE-F471-14B2-2D89-62295524B138}"/>
              </a:ext>
            </a:extLst>
          </p:cNvPr>
          <p:cNvSpPr/>
          <p:nvPr/>
        </p:nvSpPr>
        <p:spPr>
          <a:xfrm>
            <a:off x="9579897" y="1506568"/>
            <a:ext cx="1275435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43" name="Graphic 42">
            <a:extLst>
              <a:ext uri="{FF2B5EF4-FFF2-40B4-BE49-F238E27FC236}">
                <a16:creationId xmlns:a16="http://schemas.microsoft.com/office/drawing/2014/main" id="{1E0DED57-CEB7-B959-2DB7-3FB6B5BCCD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75717" y="1500216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5C83C5DC-5456-7BDF-A3EF-A8C3BE28BEAA}"/>
              </a:ext>
            </a:extLst>
          </p:cNvPr>
          <p:cNvSpPr/>
          <p:nvPr/>
        </p:nvSpPr>
        <p:spPr>
          <a:xfrm>
            <a:off x="9706902" y="1819531"/>
            <a:ext cx="1237614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F429150A-C0E5-32E1-864F-258C413FE81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03243" y="1810239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4DBEF91E-ADC0-93C7-807F-719E82C0BC9C}"/>
              </a:ext>
            </a:extLst>
          </p:cNvPr>
          <p:cNvSpPr/>
          <p:nvPr/>
        </p:nvSpPr>
        <p:spPr>
          <a:xfrm>
            <a:off x="9826084" y="2127689"/>
            <a:ext cx="1206014" cy="1161769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id="{D5D3F233-57E9-21D0-A1CD-61D8D55F9D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26083" y="2133503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48" name="Graphic 20">
            <a:extLst>
              <a:ext uri="{FF2B5EF4-FFF2-40B4-BE49-F238E27FC236}">
                <a16:creationId xmlns:a16="http://schemas.microsoft.com/office/drawing/2014/main" id="{DB45ABD0-59D0-B009-DB88-CB25A77E5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3991" y="2650898"/>
            <a:ext cx="464237" cy="46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35A44132-FAA7-2836-4F03-81C9321B0558}"/>
              </a:ext>
            </a:extLst>
          </p:cNvPr>
          <p:cNvSpPr/>
          <p:nvPr/>
        </p:nvSpPr>
        <p:spPr>
          <a:xfrm>
            <a:off x="10111803" y="254802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8445FB-BABD-95AA-6568-84185AFA7C61}"/>
              </a:ext>
            </a:extLst>
          </p:cNvPr>
          <p:cNvSpPr txBox="1"/>
          <p:nvPr/>
        </p:nvSpPr>
        <p:spPr>
          <a:xfrm>
            <a:off x="9761639" y="3052006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Detective</a:t>
            </a:r>
          </a:p>
        </p:txBody>
      </p:sp>
      <p:sp>
        <p:nvSpPr>
          <p:cNvPr id="51" name="TextBox 29">
            <a:extLst>
              <a:ext uri="{FF2B5EF4-FFF2-40B4-BE49-F238E27FC236}">
                <a16:creationId xmlns:a16="http://schemas.microsoft.com/office/drawing/2014/main" id="{752295A7-ADE0-8A99-7BEC-F9F2AA713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2407" y="2943515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Configuration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52" name="Graphic 49">
            <a:extLst>
              <a:ext uri="{FF2B5EF4-FFF2-40B4-BE49-F238E27FC236}">
                <a16:creationId xmlns:a16="http://schemas.microsoft.com/office/drawing/2014/main" id="{6C8E2396-5263-14D8-F7D1-6DF07EE97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318" y="25637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Oval 52">
            <a:extLst>
              <a:ext uri="{FF2B5EF4-FFF2-40B4-BE49-F238E27FC236}">
                <a16:creationId xmlns:a16="http://schemas.microsoft.com/office/drawing/2014/main" id="{6F409FFD-7AC9-F630-9AD4-7B0EF0F81087}"/>
              </a:ext>
            </a:extLst>
          </p:cNvPr>
          <p:cNvSpPr/>
          <p:nvPr/>
        </p:nvSpPr>
        <p:spPr>
          <a:xfrm>
            <a:off x="8056055" y="256316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DE011AD-A5DD-71E3-A330-EA5AAE7B75BC}"/>
              </a:ext>
            </a:extLst>
          </p:cNvPr>
          <p:cNvSpPr txBox="1"/>
          <p:nvPr/>
        </p:nvSpPr>
        <p:spPr>
          <a:xfrm>
            <a:off x="7785902" y="5067683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C8956CBB-49E4-579E-6721-141F191EC81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150314" y="4625295"/>
            <a:ext cx="457200" cy="457200"/>
          </a:xfrm>
          <a:prstGeom prst="rect">
            <a:avLst/>
          </a:prstGeom>
        </p:spPr>
      </p:pic>
      <p:sp>
        <p:nvSpPr>
          <p:cNvPr id="67" name="Oval 66">
            <a:extLst>
              <a:ext uri="{FF2B5EF4-FFF2-40B4-BE49-F238E27FC236}">
                <a16:creationId xmlns:a16="http://schemas.microsoft.com/office/drawing/2014/main" id="{5B2EBCC3-1D77-9745-464D-0B2B2D9E1857}"/>
              </a:ext>
            </a:extLst>
          </p:cNvPr>
          <p:cNvSpPr/>
          <p:nvPr/>
        </p:nvSpPr>
        <p:spPr>
          <a:xfrm>
            <a:off x="8059299" y="454420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49BF49D-C363-55C4-7517-0B09B9EDABE5}"/>
              </a:ext>
            </a:extLst>
          </p:cNvPr>
          <p:cNvSpPr/>
          <p:nvPr/>
        </p:nvSpPr>
        <p:spPr>
          <a:xfrm>
            <a:off x="7322205" y="590707"/>
            <a:ext cx="4010813" cy="2962886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10629C8-6D92-1A3C-9789-AF2BF510DEA9}"/>
              </a:ext>
            </a:extLst>
          </p:cNvPr>
          <p:cNvSpPr/>
          <p:nvPr/>
        </p:nvSpPr>
        <p:spPr>
          <a:xfrm>
            <a:off x="7333860" y="3662450"/>
            <a:ext cx="3999158" cy="2897375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Organization Member Accounts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40C04EF0-8999-4E87-9938-BB23E34A77B4}"/>
              </a:ext>
            </a:extLst>
          </p:cNvPr>
          <p:cNvSpPr/>
          <p:nvPr/>
        </p:nvSpPr>
        <p:spPr>
          <a:xfrm>
            <a:off x="3948549" y="377524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03ADBA2-0BDE-A4FF-EC4F-3EBE63D0AB5C}"/>
              </a:ext>
            </a:extLst>
          </p:cNvPr>
          <p:cNvCxnSpPr>
            <a:cxnSpLocks/>
          </p:cNvCxnSpPr>
          <p:nvPr/>
        </p:nvCxnSpPr>
        <p:spPr>
          <a:xfrm rot="5400000" flipV="1">
            <a:off x="3869324" y="3360724"/>
            <a:ext cx="336095" cy="381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28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FD0BEA75-341F-49B4-83DB-758CA12480EF}"/>
              </a:ext>
            </a:extLst>
          </p:cNvPr>
          <p:cNvSpPr/>
          <p:nvPr/>
        </p:nvSpPr>
        <p:spPr>
          <a:xfrm>
            <a:off x="503605" y="158632"/>
            <a:ext cx="10985663" cy="65407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ADF00096-D97F-4D69-B4CB-8B0D7A8DF2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503605" y="158631"/>
            <a:ext cx="381000" cy="38100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233194F9-79FD-453D-AC8F-FA9F8DEF9795}"/>
              </a:ext>
            </a:extLst>
          </p:cNvPr>
          <p:cNvSpPr/>
          <p:nvPr/>
        </p:nvSpPr>
        <p:spPr>
          <a:xfrm>
            <a:off x="667130" y="590707"/>
            <a:ext cx="6559591" cy="5969118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88" name="Graphic 87">
            <a:extLst>
              <a:ext uri="{FF2B5EF4-FFF2-40B4-BE49-F238E27FC236}">
                <a16:creationId xmlns:a16="http://schemas.microsoft.com/office/drawing/2014/main" id="{234AB67D-9201-40E8-83E1-AF224AFD12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4112" y="590706"/>
            <a:ext cx="424469" cy="424469"/>
          </a:xfrm>
          <a:prstGeom prst="rect">
            <a:avLst/>
          </a:prstGeom>
        </p:spPr>
      </p:pic>
      <p:sp>
        <p:nvSpPr>
          <p:cNvPr id="122" name="TextBox 2">
            <a:extLst>
              <a:ext uri="{FF2B5EF4-FFF2-40B4-BE49-F238E27FC236}">
                <a16:creationId xmlns:a16="http://schemas.microsoft.com/office/drawing/2014/main" id="{D779FD12-DEC5-45B4-89B4-2B5EBBA6290B}"/>
              </a:ext>
            </a:extLst>
          </p:cNvPr>
          <p:cNvSpPr txBox="1"/>
          <p:nvPr/>
        </p:nvSpPr>
        <p:spPr>
          <a:xfrm>
            <a:off x="3188116" y="3747508"/>
            <a:ext cx="127398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sp>
        <p:nvSpPr>
          <p:cNvPr id="123" name="TextBox 2">
            <a:extLst>
              <a:ext uri="{FF2B5EF4-FFF2-40B4-BE49-F238E27FC236}">
                <a16:creationId xmlns:a16="http://schemas.microsoft.com/office/drawing/2014/main" id="{956DC4A8-C454-4D0C-A193-B9CF227389CD}"/>
              </a:ext>
            </a:extLst>
          </p:cNvPr>
          <p:cNvSpPr txBox="1"/>
          <p:nvPr/>
        </p:nvSpPr>
        <p:spPr>
          <a:xfrm>
            <a:off x="3891374" y="4911436"/>
            <a:ext cx="109872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D4C5C94-FD55-4958-94CD-9C621E29B0AE}"/>
              </a:ext>
            </a:extLst>
          </p:cNvPr>
          <p:cNvSpPr txBox="1"/>
          <p:nvPr/>
        </p:nvSpPr>
        <p:spPr>
          <a:xfrm>
            <a:off x="1117008" y="2710945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38" name="Graphic 13">
            <a:extLst>
              <a:ext uri="{FF2B5EF4-FFF2-40B4-BE49-F238E27FC236}">
                <a16:creationId xmlns:a16="http://schemas.microsoft.com/office/drawing/2014/main" id="{DD93BA21-ED60-4BEA-8CCB-AB48DD1F7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145" y="331361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" name="Oval 158">
            <a:extLst>
              <a:ext uri="{FF2B5EF4-FFF2-40B4-BE49-F238E27FC236}">
                <a16:creationId xmlns:a16="http://schemas.microsoft.com/office/drawing/2014/main" id="{4A05C662-2FBC-439F-B802-9699E92DB84C}"/>
              </a:ext>
            </a:extLst>
          </p:cNvPr>
          <p:cNvSpPr/>
          <p:nvPr/>
        </p:nvSpPr>
        <p:spPr>
          <a:xfrm>
            <a:off x="3469597" y="326769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pic>
        <p:nvPicPr>
          <p:cNvPr id="160" name="Graphic 7">
            <a:extLst>
              <a:ext uri="{FF2B5EF4-FFF2-40B4-BE49-F238E27FC236}">
                <a16:creationId xmlns:a16="http://schemas.microsoft.com/office/drawing/2014/main" id="{0B13130F-B51E-4BFD-AECE-120AC8A6C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430" y="447122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576CF6C8-4D82-42C0-9B2D-E4B6FA6D170B}"/>
              </a:ext>
            </a:extLst>
          </p:cNvPr>
          <p:cNvCxnSpPr>
            <a:cxnSpLocks/>
          </p:cNvCxnSpPr>
          <p:nvPr/>
        </p:nvCxnSpPr>
        <p:spPr>
          <a:xfrm flipV="1">
            <a:off x="3777310" y="2584423"/>
            <a:ext cx="1153" cy="654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5" name="Graphic 17">
            <a:extLst>
              <a:ext uri="{FF2B5EF4-FFF2-40B4-BE49-F238E27FC236}">
                <a16:creationId xmlns:a16="http://schemas.microsoft.com/office/drawing/2014/main" id="{6F887213-7B87-4EF7-8FFC-86F3F2BA8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364" y="189505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" name="TextBox 2">
            <a:extLst>
              <a:ext uri="{FF2B5EF4-FFF2-40B4-BE49-F238E27FC236}">
                <a16:creationId xmlns:a16="http://schemas.microsoft.com/office/drawing/2014/main" id="{7A13731A-47C5-476A-955C-8DC2DA5E0649}"/>
              </a:ext>
            </a:extLst>
          </p:cNvPr>
          <p:cNvSpPr txBox="1"/>
          <p:nvPr/>
        </p:nvSpPr>
        <p:spPr>
          <a:xfrm>
            <a:off x="4528951" y="2277628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pic>
        <p:nvPicPr>
          <p:cNvPr id="167" name="Graphic 29">
            <a:extLst>
              <a:ext uri="{FF2B5EF4-FFF2-40B4-BE49-F238E27FC236}">
                <a16:creationId xmlns:a16="http://schemas.microsoft.com/office/drawing/2014/main" id="{A964B389-DF95-490C-ABEE-039A026F0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863" y="19154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TextBox 2">
            <a:extLst>
              <a:ext uri="{FF2B5EF4-FFF2-40B4-BE49-F238E27FC236}">
                <a16:creationId xmlns:a16="http://schemas.microsoft.com/office/drawing/2014/main" id="{5C50D3CA-26BC-4467-A544-D63E0C024FD0}"/>
              </a:ext>
            </a:extLst>
          </p:cNvPr>
          <p:cNvSpPr txBox="1"/>
          <p:nvPr/>
        </p:nvSpPr>
        <p:spPr>
          <a:xfrm>
            <a:off x="3555148" y="2276572"/>
            <a:ext cx="47518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A1AB6DA0-EA5A-488D-AE59-BD43FB2DB975}"/>
              </a:ext>
            </a:extLst>
          </p:cNvPr>
          <p:cNvCxnSpPr>
            <a:cxnSpLocks/>
          </p:cNvCxnSpPr>
          <p:nvPr/>
        </p:nvCxnSpPr>
        <p:spPr>
          <a:xfrm flipV="1">
            <a:off x="4169081" y="2148464"/>
            <a:ext cx="540017" cy="4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" name="Oval 170">
            <a:extLst>
              <a:ext uri="{FF2B5EF4-FFF2-40B4-BE49-F238E27FC236}">
                <a16:creationId xmlns:a16="http://schemas.microsoft.com/office/drawing/2014/main" id="{6CAE65A8-CCB2-4C12-9AFA-3E2BDB737702}"/>
              </a:ext>
            </a:extLst>
          </p:cNvPr>
          <p:cNvSpPr/>
          <p:nvPr/>
        </p:nvSpPr>
        <p:spPr>
          <a:xfrm>
            <a:off x="3460679" y="186372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94708E57-AB59-4E59-A000-F84C0F553A38}"/>
              </a:ext>
            </a:extLst>
          </p:cNvPr>
          <p:cNvSpPr/>
          <p:nvPr/>
        </p:nvSpPr>
        <p:spPr>
          <a:xfrm>
            <a:off x="4689622" y="186372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pic>
        <p:nvPicPr>
          <p:cNvPr id="173" name="Graphic 21">
            <a:extLst>
              <a:ext uri="{FF2B5EF4-FFF2-40B4-BE49-F238E27FC236}">
                <a16:creationId xmlns:a16="http://schemas.microsoft.com/office/drawing/2014/main" id="{EE9A2C89-D760-44AD-9846-59BF08E6A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853" y="22796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" name="Oval 173">
            <a:extLst>
              <a:ext uri="{FF2B5EF4-FFF2-40B4-BE49-F238E27FC236}">
                <a16:creationId xmlns:a16="http://schemas.microsoft.com/office/drawing/2014/main" id="{33B53A6B-210B-4CAD-9B2E-8A4A48DDC8EC}"/>
              </a:ext>
            </a:extLst>
          </p:cNvPr>
          <p:cNvSpPr/>
          <p:nvPr/>
        </p:nvSpPr>
        <p:spPr>
          <a:xfrm>
            <a:off x="1328081" y="215141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E23EF82D-34D3-46B6-978C-7B6A8238A22B}"/>
              </a:ext>
            </a:extLst>
          </p:cNvPr>
          <p:cNvSpPr/>
          <p:nvPr/>
        </p:nvSpPr>
        <p:spPr>
          <a:xfrm>
            <a:off x="1090447" y="1633168"/>
            <a:ext cx="5920149" cy="3842670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176" name="Graphic 175">
            <a:extLst>
              <a:ext uri="{FF2B5EF4-FFF2-40B4-BE49-F238E27FC236}">
                <a16:creationId xmlns:a16="http://schemas.microsoft.com/office/drawing/2014/main" id="{79BE28C9-BA1C-439C-A7D3-8AB7EFF8AFC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86115" y="1619634"/>
            <a:ext cx="391567" cy="391567"/>
          </a:xfrm>
          <a:prstGeom prst="rect">
            <a:avLst/>
          </a:prstGeom>
        </p:spPr>
      </p:pic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13756740-CBD2-4285-9E37-7A4C5D50B989}"/>
              </a:ext>
            </a:extLst>
          </p:cNvPr>
          <p:cNvCxnSpPr>
            <a:cxnSpLocks/>
          </p:cNvCxnSpPr>
          <p:nvPr/>
        </p:nvCxnSpPr>
        <p:spPr>
          <a:xfrm flipV="1">
            <a:off x="3225327" y="4026209"/>
            <a:ext cx="336095" cy="381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Rectangle 189">
            <a:extLst>
              <a:ext uri="{FF2B5EF4-FFF2-40B4-BE49-F238E27FC236}">
                <a16:creationId xmlns:a16="http://schemas.microsoft.com/office/drawing/2014/main" id="{FB33BE81-596F-4ED7-8BA5-7D14B454E0F9}"/>
              </a:ext>
            </a:extLst>
          </p:cNvPr>
          <p:cNvSpPr/>
          <p:nvPr/>
        </p:nvSpPr>
        <p:spPr>
          <a:xfrm>
            <a:off x="5079568" y="2739872"/>
            <a:ext cx="151631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191" name="Graphic 190">
            <a:extLst>
              <a:ext uri="{FF2B5EF4-FFF2-40B4-BE49-F238E27FC236}">
                <a16:creationId xmlns:a16="http://schemas.microsoft.com/office/drawing/2014/main" id="{EFDD8BD0-DF38-40A5-9412-28008B82706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70624" y="2741987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92" name="Rectangle 191">
            <a:extLst>
              <a:ext uri="{FF2B5EF4-FFF2-40B4-BE49-F238E27FC236}">
                <a16:creationId xmlns:a16="http://schemas.microsoft.com/office/drawing/2014/main" id="{5D0C1D3A-93F6-4D63-8242-CDCC01A39BFA}"/>
              </a:ext>
            </a:extLst>
          </p:cNvPr>
          <p:cNvSpPr/>
          <p:nvPr/>
        </p:nvSpPr>
        <p:spPr>
          <a:xfrm>
            <a:off x="5206571" y="3036209"/>
            <a:ext cx="152191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193" name="Graphic 192">
            <a:extLst>
              <a:ext uri="{FF2B5EF4-FFF2-40B4-BE49-F238E27FC236}">
                <a16:creationId xmlns:a16="http://schemas.microsoft.com/office/drawing/2014/main" id="{6A82A4C9-9C1A-4DCD-B28A-423A688D2C9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07154" y="3030096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id="{89250F46-02BD-423F-84EF-A41C2A810235}"/>
              </a:ext>
            </a:extLst>
          </p:cNvPr>
          <p:cNvSpPr/>
          <p:nvPr/>
        </p:nvSpPr>
        <p:spPr>
          <a:xfrm>
            <a:off x="5325754" y="3342535"/>
            <a:ext cx="152344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195" name="Graphic 194">
            <a:extLst>
              <a:ext uri="{FF2B5EF4-FFF2-40B4-BE49-F238E27FC236}">
                <a16:creationId xmlns:a16="http://schemas.microsoft.com/office/drawing/2014/main" id="{A67566A0-854E-4B0C-805B-1612CF1B700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16810" y="3336183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35" name="Oval 234">
            <a:extLst>
              <a:ext uri="{FF2B5EF4-FFF2-40B4-BE49-F238E27FC236}">
                <a16:creationId xmlns:a16="http://schemas.microsoft.com/office/drawing/2014/main" id="{1BDB1ABD-271A-40FF-9892-B5B91A5F6E19}"/>
              </a:ext>
            </a:extLst>
          </p:cNvPr>
          <p:cNvSpPr/>
          <p:nvPr/>
        </p:nvSpPr>
        <p:spPr>
          <a:xfrm>
            <a:off x="749628" y="102649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8480CC-F75B-F7E1-2A06-A77FC9BB3E6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904067" y="4544905"/>
            <a:ext cx="457201" cy="419878"/>
          </a:xfrm>
          <a:prstGeom prst="rect">
            <a:avLst/>
          </a:prstGeom>
        </p:spPr>
      </p:pic>
      <p:sp>
        <p:nvSpPr>
          <p:cNvPr id="3" name="TextBox 26">
            <a:extLst>
              <a:ext uri="{FF2B5EF4-FFF2-40B4-BE49-F238E27FC236}">
                <a16:creationId xmlns:a16="http://schemas.microsoft.com/office/drawing/2014/main" id="{B98C722D-DB7B-0E3F-C1A8-EA59105A9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9367" y="4920820"/>
            <a:ext cx="96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Layer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AA82B51-6E98-0AF9-5BD6-B0B4BEC402B7}"/>
              </a:ext>
            </a:extLst>
          </p:cNvPr>
          <p:cNvSpPr txBox="1"/>
          <p:nvPr/>
        </p:nvSpPr>
        <p:spPr>
          <a:xfrm>
            <a:off x="1220726" y="5107552"/>
            <a:ext cx="1103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IAM Roles</a:t>
            </a:r>
          </a:p>
        </p:txBody>
      </p:sp>
      <p:pic>
        <p:nvPicPr>
          <p:cNvPr id="105" name="Graphic 104">
            <a:extLst>
              <a:ext uri="{FF2B5EF4-FFF2-40B4-BE49-F238E27FC236}">
                <a16:creationId xmlns:a16="http://schemas.microsoft.com/office/drawing/2014/main" id="{D19144BD-63B5-E1C9-A3D2-74AAD0B206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508853" y="4759523"/>
            <a:ext cx="469900" cy="469900"/>
          </a:xfrm>
          <a:prstGeom prst="rect">
            <a:avLst/>
          </a:prstGeom>
        </p:spPr>
      </p:pic>
      <p:sp>
        <p:nvSpPr>
          <p:cNvPr id="106" name="Oval 105">
            <a:extLst>
              <a:ext uri="{FF2B5EF4-FFF2-40B4-BE49-F238E27FC236}">
                <a16:creationId xmlns:a16="http://schemas.microsoft.com/office/drawing/2014/main" id="{B7A286B3-F820-D194-7FD8-80A1575FB798}"/>
              </a:ext>
            </a:extLst>
          </p:cNvPr>
          <p:cNvSpPr/>
          <p:nvPr/>
        </p:nvSpPr>
        <p:spPr>
          <a:xfrm>
            <a:off x="1328081" y="476029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2221D33-75AF-432C-B6AB-D1DB0348201A}"/>
              </a:ext>
            </a:extLst>
          </p:cNvPr>
          <p:cNvSpPr/>
          <p:nvPr/>
        </p:nvSpPr>
        <p:spPr>
          <a:xfrm>
            <a:off x="2795471" y="444875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E42834-3CF7-2CBF-DB88-7448A29BF1BE}"/>
              </a:ext>
            </a:extLst>
          </p:cNvPr>
          <p:cNvSpPr txBox="1"/>
          <p:nvPr/>
        </p:nvSpPr>
        <p:spPr>
          <a:xfrm>
            <a:off x="5461226" y="4238349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Detective</a:t>
            </a:r>
          </a:p>
        </p:txBody>
      </p:sp>
      <p:pic>
        <p:nvPicPr>
          <p:cNvPr id="13" name="Graphic 20">
            <a:extLst>
              <a:ext uri="{FF2B5EF4-FFF2-40B4-BE49-F238E27FC236}">
                <a16:creationId xmlns:a16="http://schemas.microsoft.com/office/drawing/2014/main" id="{CFBA79FB-5E35-5803-0E81-413ED5F2D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128" y="3826679"/>
            <a:ext cx="464237" cy="46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" name="Oval 197">
            <a:extLst>
              <a:ext uri="{FF2B5EF4-FFF2-40B4-BE49-F238E27FC236}">
                <a16:creationId xmlns:a16="http://schemas.microsoft.com/office/drawing/2014/main" id="{6D6165D5-B9D1-4991-AA75-68D53C2CDFA7}"/>
              </a:ext>
            </a:extLst>
          </p:cNvPr>
          <p:cNvSpPr/>
          <p:nvPr/>
        </p:nvSpPr>
        <p:spPr>
          <a:xfrm>
            <a:off x="5841766" y="367566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pic>
        <p:nvPicPr>
          <p:cNvPr id="61" name="Graphic 24">
            <a:extLst>
              <a:ext uri="{FF2B5EF4-FFF2-40B4-BE49-F238E27FC236}">
                <a16:creationId xmlns:a16="http://schemas.microsoft.com/office/drawing/2014/main" id="{4390BA34-E5F0-994F-6FEE-34D8563A7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519" y="331227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26">
            <a:extLst>
              <a:ext uri="{FF2B5EF4-FFF2-40B4-BE49-F238E27FC236}">
                <a16:creationId xmlns:a16="http://schemas.microsoft.com/office/drawing/2014/main" id="{ADD9A066-8418-15EE-C2F3-4B5A579CE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260" y="3726863"/>
            <a:ext cx="96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Compliance Event Rule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A6E4D4B-2D00-FFC1-FAD4-D1D3C99F4FB4}"/>
              </a:ext>
            </a:extLst>
          </p:cNvPr>
          <p:cNvSpPr/>
          <p:nvPr/>
        </p:nvSpPr>
        <p:spPr>
          <a:xfrm>
            <a:off x="2134973" y="326769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59C76E1-733B-6B4E-6401-019CE9D49B3A}"/>
              </a:ext>
            </a:extLst>
          </p:cNvPr>
          <p:cNvCxnSpPr>
            <a:cxnSpLocks/>
          </p:cNvCxnSpPr>
          <p:nvPr/>
        </p:nvCxnSpPr>
        <p:spPr>
          <a:xfrm flipV="1">
            <a:off x="4110829" y="3540871"/>
            <a:ext cx="765971" cy="7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052210C-4373-371D-90C8-2A3F7063E5CB}"/>
              </a:ext>
            </a:extLst>
          </p:cNvPr>
          <p:cNvCxnSpPr>
            <a:cxnSpLocks/>
          </p:cNvCxnSpPr>
          <p:nvPr/>
        </p:nvCxnSpPr>
        <p:spPr>
          <a:xfrm flipV="1">
            <a:off x="2840598" y="3531966"/>
            <a:ext cx="628999" cy="3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29">
            <a:extLst>
              <a:ext uri="{FF2B5EF4-FFF2-40B4-BE49-F238E27FC236}">
                <a16:creationId xmlns:a16="http://schemas.microsoft.com/office/drawing/2014/main" id="{74E159E3-DBA7-53DB-8D6D-D6667F8BD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1372" y="5880216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Configuration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5" name="Graphic 49">
            <a:extLst>
              <a:ext uri="{FF2B5EF4-FFF2-40B4-BE49-F238E27FC236}">
                <a16:creationId xmlns:a16="http://schemas.microsoft.com/office/drawing/2014/main" id="{5EF1A749-2631-4B23-A235-B6EF66196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636" y="55069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26112C2-0E85-A9B7-88D9-6427191EC10A}"/>
              </a:ext>
            </a:extLst>
          </p:cNvPr>
          <p:cNvSpPr/>
          <p:nvPr/>
        </p:nvSpPr>
        <p:spPr>
          <a:xfrm>
            <a:off x="8059298" y="554861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93769B-F7D4-5BD3-E952-682540C98F34}"/>
              </a:ext>
            </a:extLst>
          </p:cNvPr>
          <p:cNvSpPr/>
          <p:nvPr/>
        </p:nvSpPr>
        <p:spPr>
          <a:xfrm>
            <a:off x="7757328" y="981159"/>
            <a:ext cx="3430791" cy="2447841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ED888BA-1E01-CF61-B362-9CA7575A32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50248" y="968306"/>
            <a:ext cx="391567" cy="39156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EBD5CE1-73D8-59FE-2038-165DD1E0F9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26463" y="590706"/>
            <a:ext cx="381000" cy="38100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DE6B7EDB-57CF-9487-E823-46432D162094}"/>
              </a:ext>
            </a:extLst>
          </p:cNvPr>
          <p:cNvSpPr/>
          <p:nvPr/>
        </p:nvSpPr>
        <p:spPr>
          <a:xfrm>
            <a:off x="7390245" y="97411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442AB9-62E8-F826-BC5C-C469E9BE5C2D}"/>
              </a:ext>
            </a:extLst>
          </p:cNvPr>
          <p:cNvSpPr txBox="1"/>
          <p:nvPr/>
        </p:nvSpPr>
        <p:spPr>
          <a:xfrm>
            <a:off x="7785903" y="2022026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1202A87-7F91-15E5-A70A-3D1959D1601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148989" y="1595685"/>
            <a:ext cx="457200" cy="457200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301F0E3D-1144-7740-CD38-BF607A57E355}"/>
              </a:ext>
            </a:extLst>
          </p:cNvPr>
          <p:cNvSpPr/>
          <p:nvPr/>
        </p:nvSpPr>
        <p:spPr>
          <a:xfrm>
            <a:off x="8007105" y="149311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57A9B0D6-F682-C12B-10E9-A798897D14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26463" y="3663848"/>
            <a:ext cx="381000" cy="381000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A7EEA5B6-7154-05A0-782C-38C04576D548}"/>
              </a:ext>
            </a:extLst>
          </p:cNvPr>
          <p:cNvSpPr/>
          <p:nvPr/>
        </p:nvSpPr>
        <p:spPr>
          <a:xfrm>
            <a:off x="7384189" y="405761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3.0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6B63E1-559B-4C77-7B67-EB2FA26CC563}"/>
              </a:ext>
            </a:extLst>
          </p:cNvPr>
          <p:cNvSpPr/>
          <p:nvPr/>
        </p:nvSpPr>
        <p:spPr>
          <a:xfrm>
            <a:off x="7735322" y="4146636"/>
            <a:ext cx="3452797" cy="2300867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E66D2EA4-BEB7-8453-8B9C-DE51FBB58F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33006" y="4140784"/>
            <a:ext cx="391567" cy="391567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243DE541-4D6C-C880-ABA3-1F0407DB5505}"/>
              </a:ext>
            </a:extLst>
          </p:cNvPr>
          <p:cNvSpPr/>
          <p:nvPr/>
        </p:nvSpPr>
        <p:spPr>
          <a:xfrm>
            <a:off x="9608695" y="4568229"/>
            <a:ext cx="1275435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928D26EA-03D2-63E5-6420-E8162614333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604515" y="4561877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F43FA7A0-7515-1FAA-4A77-366C74B2BC3F}"/>
              </a:ext>
            </a:extLst>
          </p:cNvPr>
          <p:cNvSpPr/>
          <p:nvPr/>
        </p:nvSpPr>
        <p:spPr>
          <a:xfrm>
            <a:off x="9735700" y="4881192"/>
            <a:ext cx="1237614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2EAB3951-D2DC-9932-6F13-86374A49C0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32041" y="4871900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FAD0E521-063B-C19B-CB05-4BB516204478}"/>
              </a:ext>
            </a:extLst>
          </p:cNvPr>
          <p:cNvSpPr/>
          <p:nvPr/>
        </p:nvSpPr>
        <p:spPr>
          <a:xfrm>
            <a:off x="9854882" y="5189350"/>
            <a:ext cx="1206014" cy="1161769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5255F907-B861-FD2B-CFA2-19D7DD03A5B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54881" y="5195164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37" name="Graphic 20">
            <a:extLst>
              <a:ext uri="{FF2B5EF4-FFF2-40B4-BE49-F238E27FC236}">
                <a16:creationId xmlns:a16="http://schemas.microsoft.com/office/drawing/2014/main" id="{3DAB4040-88AB-ACFE-8D3F-A22BBB25B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789" y="5712559"/>
            <a:ext cx="464237" cy="46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A23549E6-047A-7056-8B94-B24B916AAACA}"/>
              </a:ext>
            </a:extLst>
          </p:cNvPr>
          <p:cNvSpPr/>
          <p:nvPr/>
        </p:nvSpPr>
        <p:spPr>
          <a:xfrm>
            <a:off x="10140601" y="560968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2B3832-D675-A0C0-BAB1-3F974093DBD0}"/>
              </a:ext>
            </a:extLst>
          </p:cNvPr>
          <p:cNvSpPr txBox="1"/>
          <p:nvPr/>
        </p:nvSpPr>
        <p:spPr>
          <a:xfrm>
            <a:off x="9823459" y="6116476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Detective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D08C3EE-F471-14B2-2D89-62295524B138}"/>
              </a:ext>
            </a:extLst>
          </p:cNvPr>
          <p:cNvSpPr/>
          <p:nvPr/>
        </p:nvSpPr>
        <p:spPr>
          <a:xfrm>
            <a:off x="9579897" y="1506568"/>
            <a:ext cx="1275435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43" name="Graphic 42">
            <a:extLst>
              <a:ext uri="{FF2B5EF4-FFF2-40B4-BE49-F238E27FC236}">
                <a16:creationId xmlns:a16="http://schemas.microsoft.com/office/drawing/2014/main" id="{1E0DED57-CEB7-B959-2DB7-3FB6B5BCCD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75717" y="1500216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5C83C5DC-5456-7BDF-A3EF-A8C3BE28BEAA}"/>
              </a:ext>
            </a:extLst>
          </p:cNvPr>
          <p:cNvSpPr/>
          <p:nvPr/>
        </p:nvSpPr>
        <p:spPr>
          <a:xfrm>
            <a:off x="9706902" y="1819531"/>
            <a:ext cx="1237614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F429150A-C0E5-32E1-864F-258C413FE81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03243" y="1810239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4DBEF91E-ADC0-93C7-807F-719E82C0BC9C}"/>
              </a:ext>
            </a:extLst>
          </p:cNvPr>
          <p:cNvSpPr/>
          <p:nvPr/>
        </p:nvSpPr>
        <p:spPr>
          <a:xfrm>
            <a:off x="9826084" y="2127689"/>
            <a:ext cx="1206014" cy="1161769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id="{D5D3F233-57E9-21D0-A1CD-61D8D55F9D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26083" y="2133503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48" name="Graphic 20">
            <a:extLst>
              <a:ext uri="{FF2B5EF4-FFF2-40B4-BE49-F238E27FC236}">
                <a16:creationId xmlns:a16="http://schemas.microsoft.com/office/drawing/2014/main" id="{DB45ABD0-59D0-B009-DB88-CB25A77E5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3991" y="2650898"/>
            <a:ext cx="464237" cy="46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35A44132-FAA7-2836-4F03-81C9321B0558}"/>
              </a:ext>
            </a:extLst>
          </p:cNvPr>
          <p:cNvSpPr/>
          <p:nvPr/>
        </p:nvSpPr>
        <p:spPr>
          <a:xfrm>
            <a:off x="10111803" y="254802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8445FB-BABD-95AA-6568-84185AFA7C61}"/>
              </a:ext>
            </a:extLst>
          </p:cNvPr>
          <p:cNvSpPr txBox="1"/>
          <p:nvPr/>
        </p:nvSpPr>
        <p:spPr>
          <a:xfrm>
            <a:off x="9761639" y="3052006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Detective</a:t>
            </a:r>
          </a:p>
        </p:txBody>
      </p:sp>
      <p:sp>
        <p:nvSpPr>
          <p:cNvPr id="51" name="TextBox 29">
            <a:extLst>
              <a:ext uri="{FF2B5EF4-FFF2-40B4-BE49-F238E27FC236}">
                <a16:creationId xmlns:a16="http://schemas.microsoft.com/office/drawing/2014/main" id="{752295A7-ADE0-8A99-7BEC-F9F2AA713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2407" y="2943515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Configuration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52" name="Graphic 49">
            <a:extLst>
              <a:ext uri="{FF2B5EF4-FFF2-40B4-BE49-F238E27FC236}">
                <a16:creationId xmlns:a16="http://schemas.microsoft.com/office/drawing/2014/main" id="{6C8E2396-5263-14D8-F7D1-6DF07EE97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318" y="25637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Oval 52">
            <a:extLst>
              <a:ext uri="{FF2B5EF4-FFF2-40B4-BE49-F238E27FC236}">
                <a16:creationId xmlns:a16="http://schemas.microsoft.com/office/drawing/2014/main" id="{6F409FFD-7AC9-F630-9AD4-7B0EF0F81087}"/>
              </a:ext>
            </a:extLst>
          </p:cNvPr>
          <p:cNvSpPr/>
          <p:nvPr/>
        </p:nvSpPr>
        <p:spPr>
          <a:xfrm>
            <a:off x="8056055" y="256316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DE011AD-A5DD-71E3-A330-EA5AAE7B75BC}"/>
              </a:ext>
            </a:extLst>
          </p:cNvPr>
          <p:cNvSpPr txBox="1"/>
          <p:nvPr/>
        </p:nvSpPr>
        <p:spPr>
          <a:xfrm>
            <a:off x="7785902" y="5067683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C8956CBB-49E4-579E-6721-141F191EC81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150314" y="4625295"/>
            <a:ext cx="457200" cy="457200"/>
          </a:xfrm>
          <a:prstGeom prst="rect">
            <a:avLst/>
          </a:prstGeom>
        </p:spPr>
      </p:pic>
      <p:sp>
        <p:nvSpPr>
          <p:cNvPr id="67" name="Oval 66">
            <a:extLst>
              <a:ext uri="{FF2B5EF4-FFF2-40B4-BE49-F238E27FC236}">
                <a16:creationId xmlns:a16="http://schemas.microsoft.com/office/drawing/2014/main" id="{5B2EBCC3-1D77-9745-464D-0B2B2D9E1857}"/>
              </a:ext>
            </a:extLst>
          </p:cNvPr>
          <p:cNvSpPr/>
          <p:nvPr/>
        </p:nvSpPr>
        <p:spPr>
          <a:xfrm>
            <a:off x="8059299" y="454420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49BF49D-C363-55C4-7517-0B09B9EDABE5}"/>
              </a:ext>
            </a:extLst>
          </p:cNvPr>
          <p:cNvSpPr/>
          <p:nvPr/>
        </p:nvSpPr>
        <p:spPr>
          <a:xfrm>
            <a:off x="7322205" y="590707"/>
            <a:ext cx="4010813" cy="2962886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10629C8-6D92-1A3C-9789-AF2BF510DEA9}"/>
              </a:ext>
            </a:extLst>
          </p:cNvPr>
          <p:cNvSpPr/>
          <p:nvPr/>
        </p:nvSpPr>
        <p:spPr>
          <a:xfrm>
            <a:off x="7333860" y="3662450"/>
            <a:ext cx="3999158" cy="2897375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Organization Member Accounts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40C04EF0-8999-4E87-9938-BB23E34A77B4}"/>
              </a:ext>
            </a:extLst>
          </p:cNvPr>
          <p:cNvSpPr/>
          <p:nvPr/>
        </p:nvSpPr>
        <p:spPr>
          <a:xfrm>
            <a:off x="4050106" y="443315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03ADBA2-0BDE-A4FF-EC4F-3EBE63D0AB5C}"/>
              </a:ext>
            </a:extLst>
          </p:cNvPr>
          <p:cNvCxnSpPr>
            <a:cxnSpLocks/>
          </p:cNvCxnSpPr>
          <p:nvPr/>
        </p:nvCxnSpPr>
        <p:spPr>
          <a:xfrm rot="5400000" flipV="1">
            <a:off x="3970881" y="4018630"/>
            <a:ext cx="336095" cy="381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00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7947</TotalTime>
  <Words>176</Words>
  <Application>Microsoft Macintosh PowerPoint</Application>
  <PresentationFormat>Widescreen</PresentationFormat>
  <Paragraphs>109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2023-05-31T15:11:24Z</dcterms:created>
  <dcterms:modified xsi:type="dcterms:W3CDTF">2023-06-06T14:13:27Z</dcterms:modified>
</cp:coreProperties>
</file>