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1"/>
    <p:restoredTop sz="94674"/>
  </p:normalViewPr>
  <p:slideViewPr>
    <p:cSldViewPr snapToGrid="0" snapToObjects="1">
      <p:cViewPr>
        <p:scale>
          <a:sx n="170" d="100"/>
          <a:sy n="170" d="100"/>
        </p:scale>
        <p:origin x="-584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5/15/22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09FB3F18-5D37-9F42-BE21-657A66F925D2}"/>
              </a:ext>
            </a:extLst>
          </p:cNvPr>
          <p:cNvSpPr/>
          <p:nvPr/>
        </p:nvSpPr>
        <p:spPr>
          <a:xfrm>
            <a:off x="623010" y="650310"/>
            <a:ext cx="10942480" cy="59828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7603" y="654483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803361" y="1065737"/>
            <a:ext cx="6813952" cy="507273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041A4-100F-0D48-87F9-E63DDDFD96C6}"/>
              </a:ext>
            </a:extLst>
          </p:cNvPr>
          <p:cNvSpPr/>
          <p:nvPr/>
        </p:nvSpPr>
        <p:spPr>
          <a:xfrm>
            <a:off x="7741279" y="1065737"/>
            <a:ext cx="3612636" cy="3794589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851082" y="2193667"/>
            <a:ext cx="1250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45788" y="1743819"/>
            <a:ext cx="457200" cy="457200"/>
          </a:xfrm>
          <a:prstGeom prst="rect">
            <a:avLst/>
          </a:prstGeom>
        </p:spPr>
      </p:pic>
      <p:sp>
        <p:nvSpPr>
          <p:cNvPr id="153" name="Rectangle 152">
            <a:extLst>
              <a:ext uri="{FF2B5EF4-FFF2-40B4-BE49-F238E27FC236}">
                <a16:creationId xmlns:a16="http://schemas.microsoft.com/office/drawing/2014/main" id="{CB91CC3D-9B41-4F4E-A36E-8EBAE5690590}"/>
              </a:ext>
            </a:extLst>
          </p:cNvPr>
          <p:cNvSpPr/>
          <p:nvPr/>
        </p:nvSpPr>
        <p:spPr>
          <a:xfrm>
            <a:off x="953241" y="1507790"/>
            <a:ext cx="6494832" cy="335253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825323" y="109316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1255747" y="175415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E5E3A8F-6978-7E4A-B538-0774C0EF83DA}"/>
              </a:ext>
            </a:extLst>
          </p:cNvPr>
          <p:cNvSpPr/>
          <p:nvPr/>
        </p:nvSpPr>
        <p:spPr>
          <a:xfrm>
            <a:off x="7760735" y="108553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2.0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987F7DF-6CB9-144D-9E1D-1E6008DD66FB}"/>
              </a:ext>
            </a:extLst>
          </p:cNvPr>
          <p:cNvSpPr/>
          <p:nvPr/>
        </p:nvSpPr>
        <p:spPr>
          <a:xfrm>
            <a:off x="7915632" y="1646823"/>
            <a:ext cx="3260751" cy="309006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5BD843E-4A99-344F-B2BC-AB0E5E2CB733}"/>
              </a:ext>
            </a:extLst>
          </p:cNvPr>
          <p:cNvSpPr txBox="1"/>
          <p:nvPr/>
        </p:nvSpPr>
        <p:spPr>
          <a:xfrm>
            <a:off x="7905272" y="3107133"/>
            <a:ext cx="12884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A640C55B-F6FD-3640-965F-605AEAB778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6559" y="2649933"/>
            <a:ext cx="457200" cy="457200"/>
          </a:xfrm>
          <a:prstGeom prst="rect">
            <a:avLst/>
          </a:prstGeom>
        </p:spPr>
      </p:pic>
      <p:sp>
        <p:nvSpPr>
          <p:cNvPr id="111" name="Oval 110">
            <a:extLst>
              <a:ext uri="{FF2B5EF4-FFF2-40B4-BE49-F238E27FC236}">
                <a16:creationId xmlns:a16="http://schemas.microsoft.com/office/drawing/2014/main" id="{FB20F0D1-0CBE-9546-BAA5-F1447A9E8B2F}"/>
              </a:ext>
            </a:extLst>
          </p:cNvPr>
          <p:cNvSpPr/>
          <p:nvPr/>
        </p:nvSpPr>
        <p:spPr>
          <a:xfrm>
            <a:off x="8321785" y="265844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60" name="TextBox 29">
            <a:extLst>
              <a:ext uri="{FF2B5EF4-FFF2-40B4-BE49-F238E27FC236}">
                <a16:creationId xmlns:a16="http://schemas.microsoft.com/office/drawing/2014/main" id="{7256CFDB-E862-AB4F-AC9E-F667A8C5E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4734" y="2287865"/>
            <a:ext cx="1521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Default EBS Encryption Role</a:t>
            </a:r>
          </a:p>
        </p:txBody>
      </p:sp>
      <p:pic>
        <p:nvPicPr>
          <p:cNvPr id="61" name="Graphic 49">
            <a:extLst>
              <a:ext uri="{FF2B5EF4-FFF2-40B4-BE49-F238E27FC236}">
                <a16:creationId xmlns:a16="http://schemas.microsoft.com/office/drawing/2014/main" id="{222F14F2-0D5F-3A49-B4BE-0AE368E5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16" y="191909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17">
            <a:extLst>
              <a:ext uri="{FF2B5EF4-FFF2-40B4-BE49-F238E27FC236}">
                <a16:creationId xmlns:a16="http://schemas.microsoft.com/office/drawing/2014/main" id="{C27B09C0-4CF5-2042-835C-09CB7BEF2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3053" y="3229829"/>
            <a:ext cx="13620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63" name="Graphic 13">
            <a:extLst>
              <a:ext uri="{FF2B5EF4-FFF2-40B4-BE49-F238E27FC236}">
                <a16:creationId xmlns:a16="http://schemas.microsoft.com/office/drawing/2014/main" id="{F956D650-C517-B043-A7F7-96C1963A2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979" y="275040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7">
            <a:extLst>
              <a:ext uri="{FF2B5EF4-FFF2-40B4-BE49-F238E27FC236}">
                <a16:creationId xmlns:a16="http://schemas.microsoft.com/office/drawing/2014/main" id="{323145FD-C8DF-254B-A24D-00876CC45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339" y="39388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31">
            <a:extLst>
              <a:ext uri="{FF2B5EF4-FFF2-40B4-BE49-F238E27FC236}">
                <a16:creationId xmlns:a16="http://schemas.microsoft.com/office/drawing/2014/main" id="{E56420B5-7428-9044-8F07-51CF19F1F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1202" y="4389682"/>
            <a:ext cx="11636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7182CD6-CC59-1444-B9F0-3A68FF14F0D4}"/>
              </a:ext>
            </a:extLst>
          </p:cNvPr>
          <p:cNvCxnSpPr>
            <a:cxnSpLocks/>
            <a:stCxn id="62" idx="2"/>
            <a:endCxn id="64" idx="0"/>
          </p:cNvCxnSpPr>
          <p:nvPr/>
        </p:nvCxnSpPr>
        <p:spPr>
          <a:xfrm flipH="1">
            <a:off x="4193939" y="3491439"/>
            <a:ext cx="151" cy="447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Oval 123">
            <a:extLst>
              <a:ext uri="{FF2B5EF4-FFF2-40B4-BE49-F238E27FC236}">
                <a16:creationId xmlns:a16="http://schemas.microsoft.com/office/drawing/2014/main" id="{D40D4053-4594-9844-A27B-00A3CD0AAC49}"/>
              </a:ext>
            </a:extLst>
          </p:cNvPr>
          <p:cNvSpPr/>
          <p:nvPr/>
        </p:nvSpPr>
        <p:spPr>
          <a:xfrm>
            <a:off x="3804978" y="262716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66ECBF1-FAAE-6942-900E-AFF12412B233}"/>
              </a:ext>
            </a:extLst>
          </p:cNvPr>
          <p:cNvSpPr/>
          <p:nvPr/>
        </p:nvSpPr>
        <p:spPr>
          <a:xfrm>
            <a:off x="3818849" y="389624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883E90E-2B69-9B42-B954-561E833F7F65}"/>
              </a:ext>
            </a:extLst>
          </p:cNvPr>
          <p:cNvSpPr/>
          <p:nvPr/>
        </p:nvSpPr>
        <p:spPr>
          <a:xfrm>
            <a:off x="9787859" y="197713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pic>
        <p:nvPicPr>
          <p:cNvPr id="50" name="Graphic 5">
            <a:extLst>
              <a:ext uri="{FF2B5EF4-FFF2-40B4-BE49-F238E27FC236}">
                <a16:creationId xmlns:a16="http://schemas.microsoft.com/office/drawing/2014/main" id="{40FBFA55-9063-8443-A476-F12F12A13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9303" y="359293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94E4C51E-7A98-6F4B-822A-7AA7100FCB0A}"/>
              </a:ext>
            </a:extLst>
          </p:cNvPr>
          <p:cNvSpPr/>
          <p:nvPr/>
        </p:nvSpPr>
        <p:spPr>
          <a:xfrm>
            <a:off x="9457281" y="2878112"/>
            <a:ext cx="1430803" cy="172932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BCE4DBB-2EDB-8A43-B1A1-2E6E67E20ECB}"/>
              </a:ext>
            </a:extLst>
          </p:cNvPr>
          <p:cNvSpPr txBox="1"/>
          <p:nvPr/>
        </p:nvSpPr>
        <p:spPr>
          <a:xfrm>
            <a:off x="9592345" y="4047042"/>
            <a:ext cx="13875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EBS Default Encryption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9B0DB77-AA27-F240-9DBA-0C4D391FE38F}"/>
              </a:ext>
            </a:extLst>
          </p:cNvPr>
          <p:cNvSpPr/>
          <p:nvPr/>
        </p:nvSpPr>
        <p:spPr>
          <a:xfrm>
            <a:off x="9575019" y="3107133"/>
            <a:ext cx="1313065" cy="149920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ED78D6A-CD89-5346-873D-908A31D1183D}"/>
              </a:ext>
            </a:extLst>
          </p:cNvPr>
          <p:cNvSpPr/>
          <p:nvPr/>
        </p:nvSpPr>
        <p:spPr>
          <a:xfrm>
            <a:off x="9670907" y="3320081"/>
            <a:ext cx="1217178" cy="128625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AA167E33-5B13-4D4A-988F-A0AE7C434191}"/>
              </a:ext>
            </a:extLst>
          </p:cNvPr>
          <p:cNvSpPr/>
          <p:nvPr/>
        </p:nvSpPr>
        <p:spPr>
          <a:xfrm>
            <a:off x="10070446" y="360160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pic>
        <p:nvPicPr>
          <p:cNvPr id="74" name="Graphic 5">
            <a:extLst>
              <a:ext uri="{FF2B5EF4-FFF2-40B4-BE49-F238E27FC236}">
                <a16:creationId xmlns:a16="http://schemas.microsoft.com/office/drawing/2014/main" id="{FC38848A-1989-AC45-91A2-AC9852851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061" y="292082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3AED725-6341-C04F-9CED-CBAE8EBE8D05}"/>
              </a:ext>
            </a:extLst>
          </p:cNvPr>
          <p:cNvSpPr/>
          <p:nvPr/>
        </p:nvSpPr>
        <p:spPr>
          <a:xfrm>
            <a:off x="5876436" y="2247185"/>
            <a:ext cx="1400549" cy="167599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99BC746-6897-BF4A-9EDC-5C13AE02CFD6}"/>
              </a:ext>
            </a:extLst>
          </p:cNvPr>
          <p:cNvSpPr txBox="1"/>
          <p:nvPr/>
        </p:nvSpPr>
        <p:spPr>
          <a:xfrm>
            <a:off x="6030761" y="3376031"/>
            <a:ext cx="1313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EC2 EBS Default Encryption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C83918F-345A-D04B-9632-7A1BB4B88B3B}"/>
              </a:ext>
            </a:extLst>
          </p:cNvPr>
          <p:cNvSpPr/>
          <p:nvPr/>
        </p:nvSpPr>
        <p:spPr>
          <a:xfrm>
            <a:off x="5994088" y="2442057"/>
            <a:ext cx="1282898" cy="148112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94C27D-1D38-6947-A9B3-603FEF0E565D}"/>
              </a:ext>
            </a:extLst>
          </p:cNvPr>
          <p:cNvSpPr/>
          <p:nvPr/>
        </p:nvSpPr>
        <p:spPr>
          <a:xfrm>
            <a:off x="6096000" y="2636929"/>
            <a:ext cx="1180986" cy="128625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A9949FB-40D0-6E4E-A7FC-0F014B92188A}"/>
              </a:ext>
            </a:extLst>
          </p:cNvPr>
          <p:cNvSpPr/>
          <p:nvPr/>
        </p:nvSpPr>
        <p:spPr>
          <a:xfrm>
            <a:off x="953401" y="4950049"/>
            <a:ext cx="6494672" cy="104923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Global-region</a:t>
            </a:r>
          </a:p>
        </p:txBody>
      </p:sp>
      <p:pic>
        <p:nvPicPr>
          <p:cNvPr id="57" name="Graphic 24">
            <a:extLst>
              <a:ext uri="{FF2B5EF4-FFF2-40B4-BE49-F238E27FC236}">
                <a16:creationId xmlns:a16="http://schemas.microsoft.com/office/drawing/2014/main" id="{1212C2E4-D250-C240-BC81-C3A771B0A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390" y="51214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26">
            <a:extLst>
              <a:ext uri="{FF2B5EF4-FFF2-40B4-BE49-F238E27FC236}">
                <a16:creationId xmlns:a16="http://schemas.microsoft.com/office/drawing/2014/main" id="{40F86E1C-3557-FF47-BC38-B6FF9D59A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064" y="5510278"/>
            <a:ext cx="1143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Global Event Rules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F779713-2E67-6E40-9CD6-D096C25241DE}"/>
              </a:ext>
            </a:extLst>
          </p:cNvPr>
          <p:cNvSpPr/>
          <p:nvPr/>
        </p:nvSpPr>
        <p:spPr>
          <a:xfrm>
            <a:off x="2282170" y="499082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68" name="TextBox 29">
            <a:extLst>
              <a:ext uri="{FF2B5EF4-FFF2-40B4-BE49-F238E27FC236}">
                <a16:creationId xmlns:a16="http://schemas.microsoft.com/office/drawing/2014/main" id="{7CEA0EB2-6C8A-B542-9593-BCD9EE8F8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544" y="4534206"/>
            <a:ext cx="11196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Roles</a:t>
            </a:r>
          </a:p>
        </p:txBody>
      </p:sp>
      <p:pic>
        <p:nvPicPr>
          <p:cNvPr id="83" name="Graphic 49">
            <a:extLst>
              <a:ext uri="{FF2B5EF4-FFF2-40B4-BE49-F238E27FC236}">
                <a16:creationId xmlns:a16="http://schemas.microsoft.com/office/drawing/2014/main" id="{9AFC43DD-B9D3-124F-82EA-3AAEE44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750" y="414803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Oval 83">
            <a:extLst>
              <a:ext uri="{FF2B5EF4-FFF2-40B4-BE49-F238E27FC236}">
                <a16:creationId xmlns:a16="http://schemas.microsoft.com/office/drawing/2014/main" id="{4D67D902-86F6-DC4A-9F15-79C10AFBF6E5}"/>
              </a:ext>
            </a:extLst>
          </p:cNvPr>
          <p:cNvSpPr/>
          <p:nvPr/>
        </p:nvSpPr>
        <p:spPr>
          <a:xfrm>
            <a:off x="1072367" y="413072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pic>
        <p:nvPicPr>
          <p:cNvPr id="85" name="Graphic 24">
            <a:extLst>
              <a:ext uri="{FF2B5EF4-FFF2-40B4-BE49-F238E27FC236}">
                <a16:creationId xmlns:a16="http://schemas.microsoft.com/office/drawing/2014/main" id="{221406B4-F312-5247-AD40-83761B432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390" y="27611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26">
            <a:extLst>
              <a:ext uri="{FF2B5EF4-FFF2-40B4-BE49-F238E27FC236}">
                <a16:creationId xmlns:a16="http://schemas.microsoft.com/office/drawing/2014/main" id="{0A866B38-0DC0-DF47-9760-4012E1CDF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0897" y="3171795"/>
            <a:ext cx="10222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Regional Event Rules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2486D5B-ED07-324F-86D5-FFA18A6204BD}"/>
              </a:ext>
            </a:extLst>
          </p:cNvPr>
          <p:cNvCxnSpPr>
            <a:cxnSpLocks/>
          </p:cNvCxnSpPr>
          <p:nvPr/>
        </p:nvCxnSpPr>
        <p:spPr>
          <a:xfrm>
            <a:off x="4739400" y="2972629"/>
            <a:ext cx="787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7E0AA6C2-0BE2-C54B-8807-24897C098AFA}"/>
              </a:ext>
            </a:extLst>
          </p:cNvPr>
          <p:cNvSpPr/>
          <p:nvPr/>
        </p:nvSpPr>
        <p:spPr>
          <a:xfrm>
            <a:off x="2292251" y="266521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pic>
        <p:nvPicPr>
          <p:cNvPr id="89" name="Graphic 17">
            <a:extLst>
              <a:ext uri="{FF2B5EF4-FFF2-40B4-BE49-F238E27FC236}">
                <a16:creationId xmlns:a16="http://schemas.microsoft.com/office/drawing/2014/main" id="{4E807F12-F2B9-E846-BD29-021CF8B1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346" y="156508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TextBox 2">
            <a:extLst>
              <a:ext uri="{FF2B5EF4-FFF2-40B4-BE49-F238E27FC236}">
                <a16:creationId xmlns:a16="http://schemas.microsoft.com/office/drawing/2014/main" id="{1EE3938C-4E20-7749-931B-F85CCCF46788}"/>
              </a:ext>
            </a:extLst>
          </p:cNvPr>
          <p:cNvSpPr txBox="1"/>
          <p:nvPr/>
        </p:nvSpPr>
        <p:spPr>
          <a:xfrm>
            <a:off x="4994821" y="1967111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pic>
        <p:nvPicPr>
          <p:cNvPr id="91" name="Graphic 29">
            <a:extLst>
              <a:ext uri="{FF2B5EF4-FFF2-40B4-BE49-F238E27FC236}">
                <a16:creationId xmlns:a16="http://schemas.microsoft.com/office/drawing/2014/main" id="{C01609E9-9C04-3347-B67E-B6AB45A60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266" y="156469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TextBox 2">
            <a:extLst>
              <a:ext uri="{FF2B5EF4-FFF2-40B4-BE49-F238E27FC236}">
                <a16:creationId xmlns:a16="http://schemas.microsoft.com/office/drawing/2014/main" id="{CD6A58A6-A8AF-5244-8BB1-6CF44D05A5C9}"/>
              </a:ext>
            </a:extLst>
          </p:cNvPr>
          <p:cNvSpPr txBox="1"/>
          <p:nvPr/>
        </p:nvSpPr>
        <p:spPr>
          <a:xfrm>
            <a:off x="3739460" y="1939184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FFD5E600-5808-894E-828E-A55B40FE4DF5}"/>
              </a:ext>
            </a:extLst>
          </p:cNvPr>
          <p:cNvSpPr/>
          <p:nvPr/>
        </p:nvSpPr>
        <p:spPr>
          <a:xfrm>
            <a:off x="3818850" y="160871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6FA9A287-0AFF-F34D-9FAF-3BFDED2805C9}"/>
              </a:ext>
            </a:extLst>
          </p:cNvPr>
          <p:cNvCxnSpPr>
            <a:cxnSpLocks/>
          </p:cNvCxnSpPr>
          <p:nvPr/>
        </p:nvCxnSpPr>
        <p:spPr>
          <a:xfrm>
            <a:off x="4611449" y="1793681"/>
            <a:ext cx="4009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Oval 94">
            <a:extLst>
              <a:ext uri="{FF2B5EF4-FFF2-40B4-BE49-F238E27FC236}">
                <a16:creationId xmlns:a16="http://schemas.microsoft.com/office/drawing/2014/main" id="{4A958879-00CB-384E-A359-39049747990A}"/>
              </a:ext>
            </a:extLst>
          </p:cNvPr>
          <p:cNvSpPr/>
          <p:nvPr/>
        </p:nvSpPr>
        <p:spPr>
          <a:xfrm>
            <a:off x="5273695" y="161946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pic>
        <p:nvPicPr>
          <p:cNvPr id="96" name="Graphic 17">
            <a:extLst>
              <a:ext uri="{FF2B5EF4-FFF2-40B4-BE49-F238E27FC236}">
                <a16:creationId xmlns:a16="http://schemas.microsoft.com/office/drawing/2014/main" id="{2CA3BC84-DFF5-F644-9536-42B537E5E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424" y="38272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TextBox 2">
            <a:extLst>
              <a:ext uri="{FF2B5EF4-FFF2-40B4-BE49-F238E27FC236}">
                <a16:creationId xmlns:a16="http://schemas.microsoft.com/office/drawing/2014/main" id="{18EF822D-C83B-FC44-8C3F-AC38BC6F1044}"/>
              </a:ext>
            </a:extLst>
          </p:cNvPr>
          <p:cNvSpPr txBox="1"/>
          <p:nvPr/>
        </p:nvSpPr>
        <p:spPr>
          <a:xfrm>
            <a:off x="5010375" y="4233795"/>
            <a:ext cx="91704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SNS Topic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375B10A1-F352-8E4F-9409-688907E4606C}"/>
              </a:ext>
            </a:extLst>
          </p:cNvPr>
          <p:cNvSpPr/>
          <p:nvPr/>
        </p:nvSpPr>
        <p:spPr>
          <a:xfrm>
            <a:off x="5278789" y="388009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8148AF58-6496-4D4E-B1CE-F14699884605}"/>
              </a:ext>
            </a:extLst>
          </p:cNvPr>
          <p:cNvCxnSpPr>
            <a:cxnSpLocks/>
          </p:cNvCxnSpPr>
          <p:nvPr/>
        </p:nvCxnSpPr>
        <p:spPr>
          <a:xfrm>
            <a:off x="4829930" y="3457639"/>
            <a:ext cx="370348" cy="3411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D98D682-388C-244A-8B06-D5140A86CD8E}"/>
              </a:ext>
            </a:extLst>
          </p:cNvPr>
          <p:cNvCxnSpPr>
            <a:cxnSpLocks/>
          </p:cNvCxnSpPr>
          <p:nvPr/>
        </p:nvCxnSpPr>
        <p:spPr>
          <a:xfrm>
            <a:off x="3068639" y="2989709"/>
            <a:ext cx="7584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5CFA0D8B-0F7C-E24E-9BDD-B9A9A26DE747}"/>
              </a:ext>
            </a:extLst>
          </p:cNvPr>
          <p:cNvCxnSpPr>
            <a:cxnSpLocks/>
          </p:cNvCxnSpPr>
          <p:nvPr/>
        </p:nvCxnSpPr>
        <p:spPr>
          <a:xfrm flipV="1">
            <a:off x="4205598" y="2241424"/>
            <a:ext cx="0" cy="361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Oval 101">
            <a:extLst>
              <a:ext uri="{FF2B5EF4-FFF2-40B4-BE49-F238E27FC236}">
                <a16:creationId xmlns:a16="http://schemas.microsoft.com/office/drawing/2014/main" id="{613BD3F7-46F7-7A41-AE5D-A74E7EC62C3F}"/>
              </a:ext>
            </a:extLst>
          </p:cNvPr>
          <p:cNvSpPr/>
          <p:nvPr/>
        </p:nvSpPr>
        <p:spPr>
          <a:xfrm>
            <a:off x="6461060" y="2927161"/>
            <a:ext cx="300569" cy="2046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1.10</a:t>
            </a:r>
          </a:p>
        </p:txBody>
      </p: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</TotalTime>
  <Words>72</Words>
  <Application>Microsoft Macintosh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54</cp:revision>
  <dcterms:created xsi:type="dcterms:W3CDTF">2020-06-10T20:47:35Z</dcterms:created>
  <dcterms:modified xsi:type="dcterms:W3CDTF">2022-05-15T14:21:41Z</dcterms:modified>
</cp:coreProperties>
</file>