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7"/>
    <p:restoredTop sz="97680"/>
  </p:normalViewPr>
  <p:slideViewPr>
    <p:cSldViewPr snapToObjects="1">
      <p:cViewPr varScale="1">
        <p:scale>
          <a:sx n="148" d="100"/>
          <a:sy n="148" d="100"/>
        </p:scale>
        <p:origin x="200" y="148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46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sv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Box 29">
            <a:extLst>
              <a:ext uri="{FF2B5EF4-FFF2-40B4-BE49-F238E27FC236}">
                <a16:creationId xmlns:a16="http://schemas.microsoft.com/office/drawing/2014/main" id="{C618E77E-F039-1E4A-96DB-E5F160FF9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1029" y="5622639"/>
            <a:ext cx="10629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Delete Detector Role</a:t>
            </a:r>
          </a:p>
        </p:txBody>
      </p:sp>
      <p:pic>
        <p:nvPicPr>
          <p:cNvPr id="97" name="Graphic 49">
            <a:extLst>
              <a:ext uri="{FF2B5EF4-FFF2-40B4-BE49-F238E27FC236}">
                <a16:creationId xmlns:a16="http://schemas.microsoft.com/office/drawing/2014/main" id="{142C67C1-85D4-884F-8467-EC8CEA4D3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293" y="524937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Oval 97">
            <a:extLst>
              <a:ext uri="{FF2B5EF4-FFF2-40B4-BE49-F238E27FC236}">
                <a16:creationId xmlns:a16="http://schemas.microsoft.com/office/drawing/2014/main" id="{CF03D907-C303-E248-85D2-6E9BA760D360}"/>
              </a:ext>
            </a:extLst>
          </p:cNvPr>
          <p:cNvSpPr/>
          <p:nvPr/>
        </p:nvSpPr>
        <p:spPr>
          <a:xfrm>
            <a:off x="7999865" y="517704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4.2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D0BEA75-341F-49B4-83DB-758CA12480EF}"/>
              </a:ext>
            </a:extLst>
          </p:cNvPr>
          <p:cNvSpPr/>
          <p:nvPr/>
        </p:nvSpPr>
        <p:spPr>
          <a:xfrm>
            <a:off x="503605" y="158632"/>
            <a:ext cx="10985663" cy="65407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ADF00096-D97F-4D69-B4CB-8B0D7A8DF2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03605" y="158631"/>
            <a:ext cx="381000" cy="381000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233194F9-79FD-453D-AC8F-FA9F8DEF9795}"/>
              </a:ext>
            </a:extLst>
          </p:cNvPr>
          <p:cNvSpPr/>
          <p:nvPr/>
        </p:nvSpPr>
        <p:spPr>
          <a:xfrm>
            <a:off x="667130" y="590707"/>
            <a:ext cx="6559591" cy="3543229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pic>
        <p:nvPicPr>
          <p:cNvPr id="88" name="Graphic 87">
            <a:extLst>
              <a:ext uri="{FF2B5EF4-FFF2-40B4-BE49-F238E27FC236}">
                <a16:creationId xmlns:a16="http://schemas.microsoft.com/office/drawing/2014/main" id="{234AB67D-9201-40E8-83E1-AF224AFD12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4112" y="590706"/>
            <a:ext cx="424469" cy="424469"/>
          </a:xfrm>
          <a:prstGeom prst="rect">
            <a:avLst/>
          </a:prstGeom>
        </p:spPr>
      </p:pic>
      <p:sp>
        <p:nvSpPr>
          <p:cNvPr id="122" name="TextBox 2">
            <a:extLst>
              <a:ext uri="{FF2B5EF4-FFF2-40B4-BE49-F238E27FC236}">
                <a16:creationId xmlns:a16="http://schemas.microsoft.com/office/drawing/2014/main" id="{D779FD12-DEC5-45B4-89B4-2B5EBBA6290B}"/>
              </a:ext>
            </a:extLst>
          </p:cNvPr>
          <p:cNvSpPr txBox="1"/>
          <p:nvPr/>
        </p:nvSpPr>
        <p:spPr>
          <a:xfrm>
            <a:off x="3089480" y="2532764"/>
            <a:ext cx="127398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sp>
        <p:nvSpPr>
          <p:cNvPr id="123" name="TextBox 2">
            <a:extLst>
              <a:ext uri="{FF2B5EF4-FFF2-40B4-BE49-F238E27FC236}">
                <a16:creationId xmlns:a16="http://schemas.microsoft.com/office/drawing/2014/main" id="{956DC4A8-C454-4D0C-A193-B9CF227389CD}"/>
              </a:ext>
            </a:extLst>
          </p:cNvPr>
          <p:cNvSpPr txBox="1"/>
          <p:nvPr/>
        </p:nvSpPr>
        <p:spPr>
          <a:xfrm>
            <a:off x="3220042" y="3614032"/>
            <a:ext cx="1098724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8D4C5C94-FD55-4958-94CD-9C621E29B0AE}"/>
              </a:ext>
            </a:extLst>
          </p:cNvPr>
          <p:cNvSpPr txBox="1"/>
          <p:nvPr/>
        </p:nvSpPr>
        <p:spPr>
          <a:xfrm>
            <a:off x="1032743" y="2087941"/>
            <a:ext cx="1233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38" name="Graphic 13">
            <a:extLst>
              <a:ext uri="{FF2B5EF4-FFF2-40B4-BE49-F238E27FC236}">
                <a16:creationId xmlns:a16="http://schemas.microsoft.com/office/drawing/2014/main" id="{DD93BA21-ED60-4BEA-8CCB-AB48DD1F7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644" y="213745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" name="Oval 158">
            <a:extLst>
              <a:ext uri="{FF2B5EF4-FFF2-40B4-BE49-F238E27FC236}">
                <a16:creationId xmlns:a16="http://schemas.microsoft.com/office/drawing/2014/main" id="{4A05C662-2FBC-439F-B802-9699E92DB84C}"/>
              </a:ext>
            </a:extLst>
          </p:cNvPr>
          <p:cNvSpPr/>
          <p:nvPr/>
        </p:nvSpPr>
        <p:spPr>
          <a:xfrm>
            <a:off x="3422139" y="207406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pic>
        <p:nvPicPr>
          <p:cNvPr id="160" name="Graphic 7">
            <a:extLst>
              <a:ext uri="{FF2B5EF4-FFF2-40B4-BE49-F238E27FC236}">
                <a16:creationId xmlns:a16="http://schemas.microsoft.com/office/drawing/2014/main" id="{0B13130F-B51E-4BFD-AECE-120AC8A6C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513" y="316285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2" name="Graphic 17">
            <a:extLst>
              <a:ext uri="{FF2B5EF4-FFF2-40B4-BE49-F238E27FC236}">
                <a16:creationId xmlns:a16="http://schemas.microsoft.com/office/drawing/2014/main" id="{2A5D1DCB-4C74-4F64-8B48-F85EF8C14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559" y="138793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" name="TextBox 2">
            <a:extLst>
              <a:ext uri="{FF2B5EF4-FFF2-40B4-BE49-F238E27FC236}">
                <a16:creationId xmlns:a16="http://schemas.microsoft.com/office/drawing/2014/main" id="{4F80BB92-ED3C-4B43-AE93-3C503210728A}"/>
              </a:ext>
            </a:extLst>
          </p:cNvPr>
          <p:cNvSpPr txBox="1"/>
          <p:nvPr/>
        </p:nvSpPr>
        <p:spPr>
          <a:xfrm>
            <a:off x="2111795" y="1812619"/>
            <a:ext cx="1273984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Configuration Topic</a:t>
            </a:r>
          </a:p>
        </p:txBody>
      </p: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576CF6C8-4D82-42C0-9B2D-E4B6FA6D170B}"/>
              </a:ext>
            </a:extLst>
          </p:cNvPr>
          <p:cNvCxnSpPr>
            <a:cxnSpLocks/>
          </p:cNvCxnSpPr>
          <p:nvPr/>
        </p:nvCxnSpPr>
        <p:spPr>
          <a:xfrm flipV="1">
            <a:off x="3726086" y="1721108"/>
            <a:ext cx="1479" cy="357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5" name="Graphic 17">
            <a:extLst>
              <a:ext uri="{FF2B5EF4-FFF2-40B4-BE49-F238E27FC236}">
                <a16:creationId xmlns:a16="http://schemas.microsoft.com/office/drawing/2014/main" id="{6F887213-7B87-4EF7-8FFC-86F3F2BA8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459" y="112434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6" name="TextBox 2">
            <a:extLst>
              <a:ext uri="{FF2B5EF4-FFF2-40B4-BE49-F238E27FC236}">
                <a16:creationId xmlns:a16="http://schemas.microsoft.com/office/drawing/2014/main" id="{7A13731A-47C5-476A-955C-8DC2DA5E0649}"/>
              </a:ext>
            </a:extLst>
          </p:cNvPr>
          <p:cNvSpPr txBox="1"/>
          <p:nvPr/>
        </p:nvSpPr>
        <p:spPr>
          <a:xfrm>
            <a:off x="4458002" y="1529094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Alarm Topic</a:t>
            </a:r>
          </a:p>
        </p:txBody>
      </p:sp>
      <p:pic>
        <p:nvPicPr>
          <p:cNvPr id="167" name="Graphic 29">
            <a:extLst>
              <a:ext uri="{FF2B5EF4-FFF2-40B4-BE49-F238E27FC236}">
                <a16:creationId xmlns:a16="http://schemas.microsoft.com/office/drawing/2014/main" id="{A964B389-DF95-490C-ABEE-039A026F0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779" y="112189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" name="TextBox 2">
            <a:extLst>
              <a:ext uri="{FF2B5EF4-FFF2-40B4-BE49-F238E27FC236}">
                <a16:creationId xmlns:a16="http://schemas.microsoft.com/office/drawing/2014/main" id="{5C50D3CA-26BC-4467-A544-D63E0C024FD0}"/>
              </a:ext>
            </a:extLst>
          </p:cNvPr>
          <p:cNvSpPr txBox="1"/>
          <p:nvPr/>
        </p:nvSpPr>
        <p:spPr>
          <a:xfrm>
            <a:off x="3505909" y="1462342"/>
            <a:ext cx="47518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DLQ</a:t>
            </a:r>
          </a:p>
        </p:txBody>
      </p: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A1AB6DA0-EA5A-488D-AE59-BD43FB2DB975}"/>
              </a:ext>
            </a:extLst>
          </p:cNvPr>
          <p:cNvCxnSpPr>
            <a:cxnSpLocks/>
          </p:cNvCxnSpPr>
          <p:nvPr/>
        </p:nvCxnSpPr>
        <p:spPr>
          <a:xfrm flipV="1">
            <a:off x="4097176" y="1377755"/>
            <a:ext cx="540017" cy="4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0" name="Oval 169">
            <a:extLst>
              <a:ext uri="{FF2B5EF4-FFF2-40B4-BE49-F238E27FC236}">
                <a16:creationId xmlns:a16="http://schemas.microsoft.com/office/drawing/2014/main" id="{97797EDC-C96B-4205-9EA5-4896D4E19CC8}"/>
              </a:ext>
            </a:extLst>
          </p:cNvPr>
          <p:cNvSpPr/>
          <p:nvPr/>
        </p:nvSpPr>
        <p:spPr>
          <a:xfrm>
            <a:off x="2375496" y="132439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6CAE65A8-CCB2-4C12-9AFA-3E2BDB737702}"/>
              </a:ext>
            </a:extLst>
          </p:cNvPr>
          <p:cNvSpPr/>
          <p:nvPr/>
        </p:nvSpPr>
        <p:spPr>
          <a:xfrm>
            <a:off x="3427716" y="105636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1.6</a:t>
            </a: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94708E57-AB59-4E59-A000-F84C0F553A38}"/>
              </a:ext>
            </a:extLst>
          </p:cNvPr>
          <p:cNvSpPr/>
          <p:nvPr/>
        </p:nvSpPr>
        <p:spPr>
          <a:xfrm>
            <a:off x="4640982" y="105760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1.7</a:t>
            </a:r>
          </a:p>
        </p:txBody>
      </p:sp>
      <p:pic>
        <p:nvPicPr>
          <p:cNvPr id="173" name="Graphic 21">
            <a:extLst>
              <a:ext uri="{FF2B5EF4-FFF2-40B4-BE49-F238E27FC236}">
                <a16:creationId xmlns:a16="http://schemas.microsoft.com/office/drawing/2014/main" id="{EE9A2C89-D760-44AD-9846-59BF08E6A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296" y="162174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" name="Oval 173">
            <a:extLst>
              <a:ext uri="{FF2B5EF4-FFF2-40B4-BE49-F238E27FC236}">
                <a16:creationId xmlns:a16="http://schemas.microsoft.com/office/drawing/2014/main" id="{33B53A6B-210B-4CAD-9B2E-8A4A48DDC8EC}"/>
              </a:ext>
            </a:extLst>
          </p:cNvPr>
          <p:cNvSpPr/>
          <p:nvPr/>
        </p:nvSpPr>
        <p:spPr>
          <a:xfrm>
            <a:off x="1226524" y="149350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E23EF82D-34D3-46B6-978C-7B6A8238A22B}"/>
              </a:ext>
            </a:extLst>
          </p:cNvPr>
          <p:cNvSpPr/>
          <p:nvPr/>
        </p:nvSpPr>
        <p:spPr>
          <a:xfrm>
            <a:off x="1115193" y="993057"/>
            <a:ext cx="5920149" cy="3031883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Region</a:t>
            </a:r>
          </a:p>
        </p:txBody>
      </p:sp>
      <p:pic>
        <p:nvPicPr>
          <p:cNvPr id="176" name="Graphic 175">
            <a:extLst>
              <a:ext uri="{FF2B5EF4-FFF2-40B4-BE49-F238E27FC236}">
                <a16:creationId xmlns:a16="http://schemas.microsoft.com/office/drawing/2014/main" id="{79BE28C9-BA1C-439C-A7D3-8AB7EFF8AFC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06249" y="986563"/>
            <a:ext cx="391567" cy="391567"/>
          </a:xfrm>
          <a:prstGeom prst="rect">
            <a:avLst/>
          </a:prstGeom>
        </p:spPr>
      </p:pic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4A73DC17-2E0A-47FF-927C-2082DB636979}"/>
              </a:ext>
            </a:extLst>
          </p:cNvPr>
          <p:cNvCxnSpPr>
            <a:cxnSpLocks/>
          </p:cNvCxnSpPr>
          <p:nvPr/>
        </p:nvCxnSpPr>
        <p:spPr>
          <a:xfrm flipH="1">
            <a:off x="3751990" y="2803836"/>
            <a:ext cx="386" cy="316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Arrow Connector 188">
            <a:extLst>
              <a:ext uri="{FF2B5EF4-FFF2-40B4-BE49-F238E27FC236}">
                <a16:creationId xmlns:a16="http://schemas.microsoft.com/office/drawing/2014/main" id="{13756740-CBD2-4285-9E37-7A4C5D50B989}"/>
              </a:ext>
            </a:extLst>
          </p:cNvPr>
          <p:cNvCxnSpPr>
            <a:cxnSpLocks/>
          </p:cNvCxnSpPr>
          <p:nvPr/>
        </p:nvCxnSpPr>
        <p:spPr>
          <a:xfrm flipV="1">
            <a:off x="2919432" y="2388150"/>
            <a:ext cx="522940" cy="325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Rectangle 189">
            <a:extLst>
              <a:ext uri="{FF2B5EF4-FFF2-40B4-BE49-F238E27FC236}">
                <a16:creationId xmlns:a16="http://schemas.microsoft.com/office/drawing/2014/main" id="{FB33BE81-596F-4ED7-8BA5-7D14B454E0F9}"/>
              </a:ext>
            </a:extLst>
          </p:cNvPr>
          <p:cNvSpPr/>
          <p:nvPr/>
        </p:nvSpPr>
        <p:spPr>
          <a:xfrm>
            <a:off x="4876491" y="1956200"/>
            <a:ext cx="1516310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1</a:t>
            </a:r>
          </a:p>
        </p:txBody>
      </p:sp>
      <p:pic>
        <p:nvPicPr>
          <p:cNvPr id="191" name="Graphic 190">
            <a:extLst>
              <a:ext uri="{FF2B5EF4-FFF2-40B4-BE49-F238E27FC236}">
                <a16:creationId xmlns:a16="http://schemas.microsoft.com/office/drawing/2014/main" id="{EFDD8BD0-DF38-40A5-9412-28008B82706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867547" y="1958315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92" name="Rectangle 191">
            <a:extLst>
              <a:ext uri="{FF2B5EF4-FFF2-40B4-BE49-F238E27FC236}">
                <a16:creationId xmlns:a16="http://schemas.microsoft.com/office/drawing/2014/main" id="{5D0C1D3A-93F6-4D63-8242-CDCC01A39BFA}"/>
              </a:ext>
            </a:extLst>
          </p:cNvPr>
          <p:cNvSpPr/>
          <p:nvPr/>
        </p:nvSpPr>
        <p:spPr>
          <a:xfrm>
            <a:off x="5003494" y="2252537"/>
            <a:ext cx="1521910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2</a:t>
            </a:r>
          </a:p>
        </p:txBody>
      </p:sp>
      <p:pic>
        <p:nvPicPr>
          <p:cNvPr id="193" name="Graphic 192">
            <a:extLst>
              <a:ext uri="{FF2B5EF4-FFF2-40B4-BE49-F238E27FC236}">
                <a16:creationId xmlns:a16="http://schemas.microsoft.com/office/drawing/2014/main" id="{6A82A4C9-9C1A-4DCD-B28A-423A688D2C9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004077" y="2246424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94" name="Rectangle 193">
            <a:extLst>
              <a:ext uri="{FF2B5EF4-FFF2-40B4-BE49-F238E27FC236}">
                <a16:creationId xmlns:a16="http://schemas.microsoft.com/office/drawing/2014/main" id="{89250F46-02BD-423F-84EF-A41C2A810235}"/>
              </a:ext>
            </a:extLst>
          </p:cNvPr>
          <p:cNvSpPr/>
          <p:nvPr/>
        </p:nvSpPr>
        <p:spPr>
          <a:xfrm>
            <a:off x="5122677" y="2558863"/>
            <a:ext cx="1523440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n</a:t>
            </a:r>
          </a:p>
        </p:txBody>
      </p:sp>
      <p:pic>
        <p:nvPicPr>
          <p:cNvPr id="195" name="Graphic 194">
            <a:extLst>
              <a:ext uri="{FF2B5EF4-FFF2-40B4-BE49-F238E27FC236}">
                <a16:creationId xmlns:a16="http://schemas.microsoft.com/office/drawing/2014/main" id="{A67566A0-854E-4B0C-805B-1612CF1B700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113733" y="2552511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203" name="Rectangle 202">
            <a:extLst>
              <a:ext uri="{FF2B5EF4-FFF2-40B4-BE49-F238E27FC236}">
                <a16:creationId xmlns:a16="http://schemas.microsoft.com/office/drawing/2014/main" id="{0C7341F0-D9E9-4E22-9FDA-AEDD18FEC77A}"/>
              </a:ext>
            </a:extLst>
          </p:cNvPr>
          <p:cNvSpPr/>
          <p:nvPr/>
        </p:nvSpPr>
        <p:spPr>
          <a:xfrm>
            <a:off x="9606386" y="1508733"/>
            <a:ext cx="1275435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1</a:t>
            </a:r>
          </a:p>
        </p:txBody>
      </p:sp>
      <p:pic>
        <p:nvPicPr>
          <p:cNvPr id="204" name="Graphic 203">
            <a:extLst>
              <a:ext uri="{FF2B5EF4-FFF2-40B4-BE49-F238E27FC236}">
                <a16:creationId xmlns:a16="http://schemas.microsoft.com/office/drawing/2014/main" id="{0ACF6319-1BDA-4DD7-ADCF-06F76CD39D9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602206" y="1502381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205" name="Rectangle 204">
            <a:extLst>
              <a:ext uri="{FF2B5EF4-FFF2-40B4-BE49-F238E27FC236}">
                <a16:creationId xmlns:a16="http://schemas.microsoft.com/office/drawing/2014/main" id="{07406336-918D-4B31-8DF3-7BD86137B01B}"/>
              </a:ext>
            </a:extLst>
          </p:cNvPr>
          <p:cNvSpPr/>
          <p:nvPr/>
        </p:nvSpPr>
        <p:spPr>
          <a:xfrm>
            <a:off x="9733391" y="1821696"/>
            <a:ext cx="1237614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2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1037C40E-DC39-4D3B-B81E-28A322956D5E}"/>
              </a:ext>
            </a:extLst>
          </p:cNvPr>
          <p:cNvSpPr/>
          <p:nvPr/>
        </p:nvSpPr>
        <p:spPr>
          <a:xfrm>
            <a:off x="7757328" y="981159"/>
            <a:ext cx="3430791" cy="2416797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Region</a:t>
            </a:r>
          </a:p>
        </p:txBody>
      </p:sp>
      <p:pic>
        <p:nvPicPr>
          <p:cNvPr id="207" name="Graphic 206">
            <a:extLst>
              <a:ext uri="{FF2B5EF4-FFF2-40B4-BE49-F238E27FC236}">
                <a16:creationId xmlns:a16="http://schemas.microsoft.com/office/drawing/2014/main" id="{87920BCE-77A0-48C5-9935-18FEF0BE01B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746889" y="971352"/>
            <a:ext cx="391567" cy="391567"/>
          </a:xfrm>
          <a:prstGeom prst="rect">
            <a:avLst/>
          </a:prstGeom>
        </p:spPr>
      </p:pic>
      <p:sp>
        <p:nvSpPr>
          <p:cNvPr id="208" name="Rectangle 207">
            <a:extLst>
              <a:ext uri="{FF2B5EF4-FFF2-40B4-BE49-F238E27FC236}">
                <a16:creationId xmlns:a16="http://schemas.microsoft.com/office/drawing/2014/main" id="{6DD09EAF-9350-4737-B91E-6243882023D0}"/>
              </a:ext>
            </a:extLst>
          </p:cNvPr>
          <p:cNvSpPr/>
          <p:nvPr/>
        </p:nvSpPr>
        <p:spPr>
          <a:xfrm>
            <a:off x="7322205" y="590706"/>
            <a:ext cx="4010813" cy="3093541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Archive Account</a:t>
            </a:r>
          </a:p>
        </p:txBody>
      </p:sp>
      <p:pic>
        <p:nvPicPr>
          <p:cNvPr id="209" name="Graphic 208">
            <a:extLst>
              <a:ext uri="{FF2B5EF4-FFF2-40B4-BE49-F238E27FC236}">
                <a16:creationId xmlns:a16="http://schemas.microsoft.com/office/drawing/2014/main" id="{51402323-0603-417E-93FD-C7785FA48E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35290" y="596404"/>
            <a:ext cx="381000" cy="381000"/>
          </a:xfrm>
          <a:prstGeom prst="rect">
            <a:avLst/>
          </a:prstGeom>
        </p:spPr>
      </p:pic>
      <p:sp>
        <p:nvSpPr>
          <p:cNvPr id="210" name="Oval 209">
            <a:extLst>
              <a:ext uri="{FF2B5EF4-FFF2-40B4-BE49-F238E27FC236}">
                <a16:creationId xmlns:a16="http://schemas.microsoft.com/office/drawing/2014/main" id="{BD9A4F5F-C5C1-4658-A084-721674E8CE5F}"/>
              </a:ext>
            </a:extLst>
          </p:cNvPr>
          <p:cNvSpPr/>
          <p:nvPr/>
        </p:nvSpPr>
        <p:spPr>
          <a:xfrm>
            <a:off x="7390246" y="97366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2.0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801049E0-3218-41E0-8B9B-2A15FDE91F69}"/>
              </a:ext>
            </a:extLst>
          </p:cNvPr>
          <p:cNvSpPr txBox="1"/>
          <p:nvPr/>
        </p:nvSpPr>
        <p:spPr>
          <a:xfrm>
            <a:off x="7675251" y="1913462"/>
            <a:ext cx="1233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214" name="Graphic 213">
            <a:extLst>
              <a:ext uri="{FF2B5EF4-FFF2-40B4-BE49-F238E27FC236}">
                <a16:creationId xmlns:a16="http://schemas.microsoft.com/office/drawing/2014/main" id="{6892D2DA-8947-4CB7-823F-BD7226A3F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729732" y="1812404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215" name="Rectangle 214">
            <a:extLst>
              <a:ext uri="{FF2B5EF4-FFF2-40B4-BE49-F238E27FC236}">
                <a16:creationId xmlns:a16="http://schemas.microsoft.com/office/drawing/2014/main" id="{2E743F60-DDC7-435F-B607-05DA8E4D3666}"/>
              </a:ext>
            </a:extLst>
          </p:cNvPr>
          <p:cNvSpPr/>
          <p:nvPr/>
        </p:nvSpPr>
        <p:spPr>
          <a:xfrm>
            <a:off x="9852573" y="2129854"/>
            <a:ext cx="1206014" cy="1161769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n</a:t>
            </a:r>
          </a:p>
        </p:txBody>
      </p:sp>
      <p:pic>
        <p:nvPicPr>
          <p:cNvPr id="216" name="Graphic 215">
            <a:extLst>
              <a:ext uri="{FF2B5EF4-FFF2-40B4-BE49-F238E27FC236}">
                <a16:creationId xmlns:a16="http://schemas.microsoft.com/office/drawing/2014/main" id="{2DF0E5C9-8A77-4707-B6E6-A9C126004DD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852572" y="2135668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09" name="Graphic 108">
            <a:extLst>
              <a:ext uri="{FF2B5EF4-FFF2-40B4-BE49-F238E27FC236}">
                <a16:creationId xmlns:a16="http://schemas.microsoft.com/office/drawing/2014/main" id="{A640C55B-F6FD-3640-965F-605AEAB778B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075618" y="1472062"/>
            <a:ext cx="457200" cy="457200"/>
          </a:xfrm>
          <a:prstGeom prst="rect">
            <a:avLst/>
          </a:prstGeom>
        </p:spPr>
      </p:pic>
      <p:sp>
        <p:nvSpPr>
          <p:cNvPr id="111" name="Oval 110">
            <a:extLst>
              <a:ext uri="{FF2B5EF4-FFF2-40B4-BE49-F238E27FC236}">
                <a16:creationId xmlns:a16="http://schemas.microsoft.com/office/drawing/2014/main" id="{FB20F0D1-0CBE-9546-BAA5-F1447A9E8B2F}"/>
              </a:ext>
            </a:extLst>
          </p:cNvPr>
          <p:cNvSpPr/>
          <p:nvPr/>
        </p:nvSpPr>
        <p:spPr>
          <a:xfrm>
            <a:off x="7984603" y="139097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C659489A-46FA-4DDE-A1BA-77F0607EF2A2}"/>
              </a:ext>
            </a:extLst>
          </p:cNvPr>
          <p:cNvSpPr/>
          <p:nvPr/>
        </p:nvSpPr>
        <p:spPr>
          <a:xfrm>
            <a:off x="7333860" y="3763187"/>
            <a:ext cx="3999158" cy="2796638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Existing and Future Organization Member Accounts</a:t>
            </a:r>
          </a:p>
        </p:txBody>
      </p:sp>
      <p:pic>
        <p:nvPicPr>
          <p:cNvPr id="220" name="Graphic 219">
            <a:extLst>
              <a:ext uri="{FF2B5EF4-FFF2-40B4-BE49-F238E27FC236}">
                <a16:creationId xmlns:a16="http://schemas.microsoft.com/office/drawing/2014/main" id="{9BB2A7C4-93AA-4FC1-85F0-71732514BB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43784" y="3769316"/>
            <a:ext cx="381000" cy="381000"/>
          </a:xfrm>
          <a:prstGeom prst="rect">
            <a:avLst/>
          </a:prstGeom>
        </p:spPr>
      </p:pic>
      <p:sp>
        <p:nvSpPr>
          <p:cNvPr id="91" name="Oval 90">
            <a:extLst>
              <a:ext uri="{FF2B5EF4-FFF2-40B4-BE49-F238E27FC236}">
                <a16:creationId xmlns:a16="http://schemas.microsoft.com/office/drawing/2014/main" id="{4F6D3A5E-6D06-304A-97F5-69FDBDFDA450}"/>
              </a:ext>
            </a:extLst>
          </p:cNvPr>
          <p:cNvSpPr/>
          <p:nvPr/>
        </p:nvSpPr>
        <p:spPr>
          <a:xfrm>
            <a:off x="7390246" y="415031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4.0</a:t>
            </a: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0EB590A6-47C4-4385-9025-6DCC5F4EDD2E}"/>
              </a:ext>
            </a:extLst>
          </p:cNvPr>
          <p:cNvSpPr/>
          <p:nvPr/>
        </p:nvSpPr>
        <p:spPr>
          <a:xfrm>
            <a:off x="7735322" y="4316962"/>
            <a:ext cx="3452797" cy="2130541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Region</a:t>
            </a: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A5CD68E2-B1B3-4526-87B2-D568EE0A4283}"/>
              </a:ext>
            </a:extLst>
          </p:cNvPr>
          <p:cNvSpPr/>
          <p:nvPr/>
        </p:nvSpPr>
        <p:spPr>
          <a:xfrm>
            <a:off x="9609463" y="4507097"/>
            <a:ext cx="1275435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1</a:t>
            </a:r>
          </a:p>
        </p:txBody>
      </p:sp>
      <p:pic>
        <p:nvPicPr>
          <p:cNvPr id="224" name="Graphic 223">
            <a:extLst>
              <a:ext uri="{FF2B5EF4-FFF2-40B4-BE49-F238E27FC236}">
                <a16:creationId xmlns:a16="http://schemas.microsoft.com/office/drawing/2014/main" id="{07321E89-3364-4281-96F3-4E8151C201D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605283" y="4500745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225" name="Rectangle 224">
            <a:extLst>
              <a:ext uri="{FF2B5EF4-FFF2-40B4-BE49-F238E27FC236}">
                <a16:creationId xmlns:a16="http://schemas.microsoft.com/office/drawing/2014/main" id="{0102704B-7722-4CFB-98E8-9F9759C34265}"/>
              </a:ext>
            </a:extLst>
          </p:cNvPr>
          <p:cNvSpPr/>
          <p:nvPr/>
        </p:nvSpPr>
        <p:spPr>
          <a:xfrm>
            <a:off x="9736468" y="4820060"/>
            <a:ext cx="1237614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2</a:t>
            </a:r>
          </a:p>
        </p:txBody>
      </p:sp>
      <p:pic>
        <p:nvPicPr>
          <p:cNvPr id="228" name="Graphic 227">
            <a:extLst>
              <a:ext uri="{FF2B5EF4-FFF2-40B4-BE49-F238E27FC236}">
                <a16:creationId xmlns:a16="http://schemas.microsoft.com/office/drawing/2014/main" id="{A77657A1-3F7D-4829-930C-C7457621F29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732809" y="4810768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229" name="Rectangle 228">
            <a:extLst>
              <a:ext uri="{FF2B5EF4-FFF2-40B4-BE49-F238E27FC236}">
                <a16:creationId xmlns:a16="http://schemas.microsoft.com/office/drawing/2014/main" id="{49AC0F03-D447-4FFE-8A38-80B2B4CAE572}"/>
              </a:ext>
            </a:extLst>
          </p:cNvPr>
          <p:cNvSpPr/>
          <p:nvPr/>
        </p:nvSpPr>
        <p:spPr>
          <a:xfrm>
            <a:off x="9855650" y="5128218"/>
            <a:ext cx="1206014" cy="1161769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n</a:t>
            </a:r>
          </a:p>
        </p:txBody>
      </p:sp>
      <p:pic>
        <p:nvPicPr>
          <p:cNvPr id="230" name="Graphic 229">
            <a:extLst>
              <a:ext uri="{FF2B5EF4-FFF2-40B4-BE49-F238E27FC236}">
                <a16:creationId xmlns:a16="http://schemas.microsoft.com/office/drawing/2014/main" id="{211D58C1-32A9-4C69-A6A1-3CF98EBAB27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855649" y="5134032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235" name="Oval 234">
            <a:extLst>
              <a:ext uri="{FF2B5EF4-FFF2-40B4-BE49-F238E27FC236}">
                <a16:creationId xmlns:a16="http://schemas.microsoft.com/office/drawing/2014/main" id="{1BDB1ABD-271A-40FF-9892-B5B91A5F6E19}"/>
              </a:ext>
            </a:extLst>
          </p:cNvPr>
          <p:cNvSpPr/>
          <p:nvPr/>
        </p:nvSpPr>
        <p:spPr>
          <a:xfrm>
            <a:off x="740779" y="101517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pic>
        <p:nvPicPr>
          <p:cNvPr id="236" name="Graphic 235">
            <a:extLst>
              <a:ext uri="{FF2B5EF4-FFF2-40B4-BE49-F238E27FC236}">
                <a16:creationId xmlns:a16="http://schemas.microsoft.com/office/drawing/2014/main" id="{15114E6C-45C0-4B88-A357-ECA72E9C946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735015" y="4316962"/>
            <a:ext cx="391567" cy="39156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B8480CC-F75B-F7E1-2A06-A77FC9BB3E6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456575" y="2748294"/>
            <a:ext cx="457201" cy="419878"/>
          </a:xfrm>
          <a:prstGeom prst="rect">
            <a:avLst/>
          </a:prstGeom>
        </p:spPr>
      </p:pic>
      <p:sp>
        <p:nvSpPr>
          <p:cNvPr id="3" name="TextBox 26">
            <a:extLst>
              <a:ext uri="{FF2B5EF4-FFF2-40B4-BE49-F238E27FC236}">
                <a16:creationId xmlns:a16="http://schemas.microsoft.com/office/drawing/2014/main" id="{B98C722D-DB7B-0E3F-C1A8-EA59105A9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875" y="3124209"/>
            <a:ext cx="9691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Layer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F9A350-50AD-E3F1-7DE0-92CC78B43B7D}"/>
              </a:ext>
            </a:extLst>
          </p:cNvPr>
          <p:cNvSpPr txBox="1"/>
          <p:nvPr/>
        </p:nvSpPr>
        <p:spPr>
          <a:xfrm>
            <a:off x="5414718" y="3443639"/>
            <a:ext cx="1047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Guard Duty</a:t>
            </a:r>
          </a:p>
        </p:txBody>
      </p:sp>
      <p:pic>
        <p:nvPicPr>
          <p:cNvPr id="5" name="Graphic 19">
            <a:extLst>
              <a:ext uri="{FF2B5EF4-FFF2-40B4-BE49-F238E27FC236}">
                <a16:creationId xmlns:a16="http://schemas.microsoft.com/office/drawing/2014/main" id="{11C841DA-59E3-2663-9C78-99E5EEF86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962" y="300386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8" name="Oval 197">
            <a:extLst>
              <a:ext uri="{FF2B5EF4-FFF2-40B4-BE49-F238E27FC236}">
                <a16:creationId xmlns:a16="http://schemas.microsoft.com/office/drawing/2014/main" id="{6D6165D5-B9D1-4991-AA75-68D53C2CDFA7}"/>
              </a:ext>
            </a:extLst>
          </p:cNvPr>
          <p:cNvSpPr/>
          <p:nvPr/>
        </p:nvSpPr>
        <p:spPr>
          <a:xfrm>
            <a:off x="5638689" y="289199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ED5F0-7809-9F37-43DB-0D2A0C30017E}"/>
              </a:ext>
            </a:extLst>
          </p:cNvPr>
          <p:cNvSpPr txBox="1"/>
          <p:nvPr/>
        </p:nvSpPr>
        <p:spPr>
          <a:xfrm>
            <a:off x="9970186" y="6032312"/>
            <a:ext cx="1047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Guard Duty</a:t>
            </a:r>
          </a:p>
        </p:txBody>
      </p:sp>
      <p:pic>
        <p:nvPicPr>
          <p:cNvPr id="7" name="Graphic 19">
            <a:extLst>
              <a:ext uri="{FF2B5EF4-FFF2-40B4-BE49-F238E27FC236}">
                <a16:creationId xmlns:a16="http://schemas.microsoft.com/office/drawing/2014/main" id="{61BACC07-55B1-7AD4-EBF1-A23AA30EE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5430" y="559254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4" name="Oval 233">
            <a:extLst>
              <a:ext uri="{FF2B5EF4-FFF2-40B4-BE49-F238E27FC236}">
                <a16:creationId xmlns:a16="http://schemas.microsoft.com/office/drawing/2014/main" id="{6EB5A766-9C35-4219-B581-3728C13CC74D}"/>
              </a:ext>
            </a:extLst>
          </p:cNvPr>
          <p:cNvSpPr/>
          <p:nvPr/>
        </p:nvSpPr>
        <p:spPr>
          <a:xfrm>
            <a:off x="10141369" y="554855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4.1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1E9305-A17A-EC38-AB14-3DDDCD10046C}"/>
              </a:ext>
            </a:extLst>
          </p:cNvPr>
          <p:cNvSpPr txBox="1"/>
          <p:nvPr/>
        </p:nvSpPr>
        <p:spPr>
          <a:xfrm>
            <a:off x="9937329" y="3048860"/>
            <a:ext cx="1047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Guard Duty</a:t>
            </a:r>
          </a:p>
        </p:txBody>
      </p:sp>
      <p:pic>
        <p:nvPicPr>
          <p:cNvPr id="9" name="Graphic 19">
            <a:extLst>
              <a:ext uri="{FF2B5EF4-FFF2-40B4-BE49-F238E27FC236}">
                <a16:creationId xmlns:a16="http://schemas.microsoft.com/office/drawing/2014/main" id="{35FA2CDC-1516-6EC5-6A0F-196A88CEA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74" y="262930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Oval 82">
            <a:extLst>
              <a:ext uri="{FF2B5EF4-FFF2-40B4-BE49-F238E27FC236}">
                <a16:creationId xmlns:a16="http://schemas.microsoft.com/office/drawing/2014/main" id="{7FAA5BDA-59EE-924B-ACDA-6C50D7ABCDCD}"/>
              </a:ext>
            </a:extLst>
          </p:cNvPr>
          <p:cNvSpPr/>
          <p:nvPr/>
        </p:nvSpPr>
        <p:spPr>
          <a:xfrm>
            <a:off x="10127080" y="254596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823FE5CB-AB7D-9C14-DC7B-79D473DA20DB}"/>
              </a:ext>
            </a:extLst>
          </p:cNvPr>
          <p:cNvSpPr txBox="1"/>
          <p:nvPr/>
        </p:nvSpPr>
        <p:spPr>
          <a:xfrm>
            <a:off x="7886674" y="2894452"/>
            <a:ext cx="834101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Delivery S3 Bucket</a:t>
            </a:r>
          </a:p>
        </p:txBody>
      </p:sp>
      <p:pic>
        <p:nvPicPr>
          <p:cNvPr id="11" name="Graphic 14">
            <a:extLst>
              <a:ext uri="{FF2B5EF4-FFF2-40B4-BE49-F238E27FC236}">
                <a16:creationId xmlns:a16="http://schemas.microsoft.com/office/drawing/2014/main" id="{ACD013EF-7A3B-1E20-EBAB-C3876104F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618" y="245507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Oval 85">
            <a:extLst>
              <a:ext uri="{FF2B5EF4-FFF2-40B4-BE49-F238E27FC236}">
                <a16:creationId xmlns:a16="http://schemas.microsoft.com/office/drawing/2014/main" id="{35153FDD-FB22-B342-84E8-288ECF8E2988}"/>
              </a:ext>
            </a:extLst>
          </p:cNvPr>
          <p:cNvSpPr/>
          <p:nvPr/>
        </p:nvSpPr>
        <p:spPr>
          <a:xfrm>
            <a:off x="7999865" y="241324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CFB43C8-13AB-629D-4365-E63447B1E9C2}"/>
              </a:ext>
            </a:extLst>
          </p:cNvPr>
          <p:cNvSpPr txBox="1"/>
          <p:nvPr/>
        </p:nvSpPr>
        <p:spPr>
          <a:xfrm>
            <a:off x="1349496" y="5663001"/>
            <a:ext cx="12111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E9C98AC1-A8AC-63D5-EE69-5F19702934C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725538" y="5211960"/>
            <a:ext cx="457200" cy="457200"/>
          </a:xfrm>
          <a:prstGeom prst="rect">
            <a:avLst/>
          </a:prstGeom>
        </p:spPr>
      </p:pic>
      <p:sp>
        <p:nvSpPr>
          <p:cNvPr id="35" name="Oval 34">
            <a:extLst>
              <a:ext uri="{FF2B5EF4-FFF2-40B4-BE49-F238E27FC236}">
                <a16:creationId xmlns:a16="http://schemas.microsoft.com/office/drawing/2014/main" id="{B3E570B2-6BEE-6F30-CC72-07655E3628F4}"/>
              </a:ext>
            </a:extLst>
          </p:cNvPr>
          <p:cNvSpPr/>
          <p:nvPr/>
        </p:nvSpPr>
        <p:spPr>
          <a:xfrm>
            <a:off x="1598819" y="514531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3.1</a:t>
            </a:r>
          </a:p>
        </p:txBody>
      </p:sp>
      <p:pic>
        <p:nvPicPr>
          <p:cNvPr id="36" name="Graphic 7">
            <a:extLst>
              <a:ext uri="{FF2B5EF4-FFF2-40B4-BE49-F238E27FC236}">
                <a16:creationId xmlns:a16="http://schemas.microsoft.com/office/drawing/2014/main" id="{30F64005-F015-BF94-01DA-63D7C4A44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18" y="523160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77098F96-AD47-76CF-7896-FA55D5941344}"/>
              </a:ext>
            </a:extLst>
          </p:cNvPr>
          <p:cNvSpPr txBox="1"/>
          <p:nvPr/>
        </p:nvSpPr>
        <p:spPr>
          <a:xfrm>
            <a:off x="2511672" y="5685589"/>
            <a:ext cx="11159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Delivery KMS Key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D62BE70-7F79-0946-0611-005B207927B3}"/>
              </a:ext>
            </a:extLst>
          </p:cNvPr>
          <p:cNvSpPr/>
          <p:nvPr/>
        </p:nvSpPr>
        <p:spPr>
          <a:xfrm>
            <a:off x="2716289" y="515825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AE12A14-948F-19D6-0A20-04834AAAB046}"/>
              </a:ext>
            </a:extLst>
          </p:cNvPr>
          <p:cNvSpPr/>
          <p:nvPr/>
        </p:nvSpPr>
        <p:spPr>
          <a:xfrm>
            <a:off x="654509" y="4213389"/>
            <a:ext cx="6573634" cy="2353120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Account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705DAB5-4C76-AC47-00D8-F9F3F074C202}"/>
              </a:ext>
            </a:extLst>
          </p:cNvPr>
          <p:cNvSpPr/>
          <p:nvPr/>
        </p:nvSpPr>
        <p:spPr>
          <a:xfrm>
            <a:off x="1135199" y="4523373"/>
            <a:ext cx="5890539" cy="1924132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Region</a:t>
            </a:r>
          </a:p>
        </p:txBody>
      </p:sp>
      <p:pic>
        <p:nvPicPr>
          <p:cNvPr id="42" name="Graphic 41">
            <a:extLst>
              <a:ext uri="{FF2B5EF4-FFF2-40B4-BE49-F238E27FC236}">
                <a16:creationId xmlns:a16="http://schemas.microsoft.com/office/drawing/2014/main" id="{6E44F0B1-49B0-AD77-0C26-EBC49FA770F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42129" y="4522317"/>
            <a:ext cx="366179" cy="338804"/>
          </a:xfrm>
          <a:prstGeom prst="rect">
            <a:avLst/>
          </a:prstGeom>
        </p:spPr>
      </p:pic>
      <p:pic>
        <p:nvPicPr>
          <p:cNvPr id="52" name="Graphic 51">
            <a:extLst>
              <a:ext uri="{FF2B5EF4-FFF2-40B4-BE49-F238E27FC236}">
                <a16:creationId xmlns:a16="http://schemas.microsoft.com/office/drawing/2014/main" id="{80469FE4-AE33-6A6F-5C40-F873CB3DDD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4509" y="4213389"/>
            <a:ext cx="381903" cy="354864"/>
          </a:xfrm>
          <a:prstGeom prst="rect">
            <a:avLst/>
          </a:prstGeom>
        </p:spPr>
      </p:pic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E6A7F377-89C2-3D2F-7D0D-1FF84239F4B5}"/>
              </a:ext>
            </a:extLst>
          </p:cNvPr>
          <p:cNvCxnSpPr>
            <a:cxnSpLocks/>
          </p:cNvCxnSpPr>
          <p:nvPr/>
        </p:nvCxnSpPr>
        <p:spPr>
          <a:xfrm>
            <a:off x="3103682" y="2064398"/>
            <a:ext cx="316106" cy="2290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36A9DB3A-A056-D34D-AB74-F5D04081FA71}"/>
              </a:ext>
            </a:extLst>
          </p:cNvPr>
          <p:cNvSpPr txBox="1"/>
          <p:nvPr/>
        </p:nvSpPr>
        <p:spPr>
          <a:xfrm>
            <a:off x="3631678" y="5592541"/>
            <a:ext cx="11030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Configuration Role</a:t>
            </a:r>
          </a:p>
        </p:txBody>
      </p:sp>
      <p:pic>
        <p:nvPicPr>
          <p:cNvPr id="69" name="Graphic 68">
            <a:extLst>
              <a:ext uri="{FF2B5EF4-FFF2-40B4-BE49-F238E27FC236}">
                <a16:creationId xmlns:a16="http://schemas.microsoft.com/office/drawing/2014/main" id="{67C016E4-BD77-26A3-F229-068EB6A6F53E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913605" y="5236677"/>
            <a:ext cx="469900" cy="469900"/>
          </a:xfrm>
          <a:prstGeom prst="rect">
            <a:avLst/>
          </a:prstGeom>
        </p:spPr>
      </p:pic>
      <p:sp>
        <p:nvSpPr>
          <p:cNvPr id="70" name="Oval 69">
            <a:extLst>
              <a:ext uri="{FF2B5EF4-FFF2-40B4-BE49-F238E27FC236}">
                <a16:creationId xmlns:a16="http://schemas.microsoft.com/office/drawing/2014/main" id="{4240976C-6CB9-C942-158D-E3809A03ECA7}"/>
              </a:ext>
            </a:extLst>
          </p:cNvPr>
          <p:cNvSpPr/>
          <p:nvPr/>
        </p:nvSpPr>
        <p:spPr>
          <a:xfrm>
            <a:off x="3757355" y="515389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3276C01-F3DB-DBB4-9C25-5F0F5DA02243}"/>
              </a:ext>
            </a:extLst>
          </p:cNvPr>
          <p:cNvSpPr/>
          <p:nvPr/>
        </p:nvSpPr>
        <p:spPr>
          <a:xfrm>
            <a:off x="5172076" y="4610482"/>
            <a:ext cx="1275435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1</a:t>
            </a:r>
          </a:p>
        </p:txBody>
      </p:sp>
      <p:pic>
        <p:nvPicPr>
          <p:cNvPr id="89" name="Graphic 88">
            <a:extLst>
              <a:ext uri="{FF2B5EF4-FFF2-40B4-BE49-F238E27FC236}">
                <a16:creationId xmlns:a16="http://schemas.microsoft.com/office/drawing/2014/main" id="{0135EB32-6837-A56A-6EAA-0BCCEC1AABD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167896" y="4604130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90" name="Rectangle 89">
            <a:extLst>
              <a:ext uri="{FF2B5EF4-FFF2-40B4-BE49-F238E27FC236}">
                <a16:creationId xmlns:a16="http://schemas.microsoft.com/office/drawing/2014/main" id="{2DA6BE68-C986-2360-0C2E-A796DDBA7A1F}"/>
              </a:ext>
            </a:extLst>
          </p:cNvPr>
          <p:cNvSpPr/>
          <p:nvPr/>
        </p:nvSpPr>
        <p:spPr>
          <a:xfrm>
            <a:off x="5299081" y="4923445"/>
            <a:ext cx="1237614" cy="1307692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2</a:t>
            </a:r>
          </a:p>
        </p:txBody>
      </p:sp>
      <p:pic>
        <p:nvPicPr>
          <p:cNvPr id="92" name="Graphic 91">
            <a:extLst>
              <a:ext uri="{FF2B5EF4-FFF2-40B4-BE49-F238E27FC236}">
                <a16:creationId xmlns:a16="http://schemas.microsoft.com/office/drawing/2014/main" id="{785BDAFF-B65A-4786-FC59-27DC2403D44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295422" y="4914153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99" name="Rectangle 98">
            <a:extLst>
              <a:ext uri="{FF2B5EF4-FFF2-40B4-BE49-F238E27FC236}">
                <a16:creationId xmlns:a16="http://schemas.microsoft.com/office/drawing/2014/main" id="{C03B0D71-46A9-CAB8-23CA-03441DD94C5D}"/>
              </a:ext>
            </a:extLst>
          </p:cNvPr>
          <p:cNvSpPr/>
          <p:nvPr/>
        </p:nvSpPr>
        <p:spPr>
          <a:xfrm>
            <a:off x="5418263" y="5231603"/>
            <a:ext cx="1206014" cy="1161769"/>
          </a:xfrm>
          <a:prstGeom prst="rect">
            <a:avLst/>
          </a:prstGeom>
          <a:solidFill>
            <a:schemeClr val="bg1"/>
          </a:solidFill>
          <a:ln w="12700">
            <a:solidFill>
              <a:srgbClr val="5B9CD5"/>
            </a:solidFill>
            <a:prstDash val="sysDash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 n</a:t>
            </a:r>
          </a:p>
        </p:txBody>
      </p:sp>
      <p:pic>
        <p:nvPicPr>
          <p:cNvPr id="100" name="Graphic 99">
            <a:extLst>
              <a:ext uri="{FF2B5EF4-FFF2-40B4-BE49-F238E27FC236}">
                <a16:creationId xmlns:a16="http://schemas.microsoft.com/office/drawing/2014/main" id="{09B9FC02-6DB1-64F6-F1FE-F7C18950557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18262" y="5237417"/>
            <a:ext cx="442506" cy="39156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A74ADE8E-4897-0A9C-D8A6-B3A0F7DEDAFF}"/>
              </a:ext>
            </a:extLst>
          </p:cNvPr>
          <p:cNvSpPr txBox="1"/>
          <p:nvPr/>
        </p:nvSpPr>
        <p:spPr>
          <a:xfrm>
            <a:off x="5532799" y="6135697"/>
            <a:ext cx="1047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Guard Duty</a:t>
            </a:r>
          </a:p>
        </p:txBody>
      </p:sp>
      <p:pic>
        <p:nvPicPr>
          <p:cNvPr id="102" name="Graphic 19">
            <a:extLst>
              <a:ext uri="{FF2B5EF4-FFF2-40B4-BE49-F238E27FC236}">
                <a16:creationId xmlns:a16="http://schemas.microsoft.com/office/drawing/2014/main" id="{621DEF7E-E8DA-2C74-63FF-AD8374EE5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043" y="569592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" name="Oval 102">
            <a:extLst>
              <a:ext uri="{FF2B5EF4-FFF2-40B4-BE49-F238E27FC236}">
                <a16:creationId xmlns:a16="http://schemas.microsoft.com/office/drawing/2014/main" id="{D000C133-7003-8DB2-4FC0-1B41AED12236}"/>
              </a:ext>
            </a:extLst>
          </p:cNvPr>
          <p:cNvSpPr/>
          <p:nvPr/>
        </p:nvSpPr>
        <p:spPr>
          <a:xfrm>
            <a:off x="5703982" y="565193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3.4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AA82B51-6E98-0AF9-5BD6-B0B4BEC402B7}"/>
              </a:ext>
            </a:extLst>
          </p:cNvPr>
          <p:cNvSpPr txBox="1"/>
          <p:nvPr/>
        </p:nvSpPr>
        <p:spPr>
          <a:xfrm>
            <a:off x="1113487" y="3664073"/>
            <a:ext cx="1103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Lambda Role</a:t>
            </a:r>
          </a:p>
        </p:txBody>
      </p:sp>
      <p:pic>
        <p:nvPicPr>
          <p:cNvPr id="105" name="Graphic 104">
            <a:extLst>
              <a:ext uri="{FF2B5EF4-FFF2-40B4-BE49-F238E27FC236}">
                <a16:creationId xmlns:a16="http://schemas.microsoft.com/office/drawing/2014/main" id="{D19144BD-63B5-E1C9-A3D2-74AAD0B20668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434619" y="3296398"/>
            <a:ext cx="469900" cy="469900"/>
          </a:xfrm>
          <a:prstGeom prst="rect">
            <a:avLst/>
          </a:prstGeom>
        </p:spPr>
      </p:pic>
      <p:sp>
        <p:nvSpPr>
          <p:cNvPr id="106" name="Oval 105">
            <a:extLst>
              <a:ext uri="{FF2B5EF4-FFF2-40B4-BE49-F238E27FC236}">
                <a16:creationId xmlns:a16="http://schemas.microsoft.com/office/drawing/2014/main" id="{B7A286B3-F820-D194-7FD8-80A1575FB798}"/>
              </a:ext>
            </a:extLst>
          </p:cNvPr>
          <p:cNvSpPr/>
          <p:nvPr/>
        </p:nvSpPr>
        <p:spPr>
          <a:xfrm>
            <a:off x="1231467" y="333965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8BBC7CF4-794C-9333-328A-8A5B04CA2725}"/>
              </a:ext>
            </a:extLst>
          </p:cNvPr>
          <p:cNvSpPr/>
          <p:nvPr/>
        </p:nvSpPr>
        <p:spPr>
          <a:xfrm>
            <a:off x="718742" y="456101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3.0</a:t>
            </a: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C2221D33-75AF-432C-B6AB-D1DB0348201A}"/>
              </a:ext>
            </a:extLst>
          </p:cNvPr>
          <p:cNvSpPr/>
          <p:nvPr/>
        </p:nvSpPr>
        <p:spPr>
          <a:xfrm>
            <a:off x="2380905" y="263083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1.9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40C04EF0-8999-4E87-9938-BB23E34A77B4}"/>
              </a:ext>
            </a:extLst>
          </p:cNvPr>
          <p:cNvSpPr/>
          <p:nvPr/>
        </p:nvSpPr>
        <p:spPr>
          <a:xfrm>
            <a:off x="3467913" y="310811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4BA7D71-1277-AC0A-95CF-F3E8F899F429}"/>
              </a:ext>
            </a:extLst>
          </p:cNvPr>
          <p:cNvCxnSpPr>
            <a:cxnSpLocks/>
          </p:cNvCxnSpPr>
          <p:nvPr/>
        </p:nvCxnSpPr>
        <p:spPr>
          <a:xfrm flipV="1">
            <a:off x="4031473" y="2358903"/>
            <a:ext cx="660788" cy="3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00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3450</TotalTime>
  <Words>112</Words>
  <Application>Microsoft Macintosh PowerPoint</Application>
  <PresentationFormat>Widescreen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Microsoft Office User</cp:lastModifiedBy>
  <cp:revision>45</cp:revision>
  <dcterms:created xsi:type="dcterms:W3CDTF">2020-06-10T20:47:35Z</dcterms:created>
  <dcterms:modified xsi:type="dcterms:W3CDTF">2023-06-01T12:22:54Z</dcterms:modified>
  <cp:category/>
</cp:coreProperties>
</file>