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417"/>
    <p:restoredTop sz="97680"/>
  </p:normalViewPr>
  <p:slideViewPr>
    <p:cSldViewPr snapToObjects="1">
      <p:cViewPr varScale="1">
        <p:scale>
          <a:sx n="148" d="100"/>
          <a:sy n="148" d="100"/>
        </p:scale>
        <p:origin x="200" y="1480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8D84E3-00BA-4A46-8256-7E527D8B4480}" type="datetimeFigureOut">
              <a:rPr lang="en-US" smtClean="0"/>
              <a:t>5/31/23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330C4-BBBB-FC4A-85DD-6AFA452BF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28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330C4-BBBB-FC4A-85DD-6AFA452BF0C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646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E39E6-C119-1E4D-A419-E861B17C40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19CF07-B309-9E4D-B38F-59AE56F60C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9B5109-8CFD-1A45-AF60-5503BB2CB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85F7-9B28-9F45-9F43-9CB5A0B99390}" type="datetimeFigureOut">
              <a:rPr lang="en-US" smtClean="0"/>
              <a:t>5/31/23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9B71F1-6D03-8D4F-BA3D-5DD109021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6D831F-B5BA-2741-A293-2BDD16B14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952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FE6E2-032B-D34A-8C33-D8E59969E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9624DE-FC90-2D46-A95F-DB0C20D8F6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F62A1E-BB97-F748-921E-C0B7C114B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85F7-9B28-9F45-9F43-9CB5A0B99390}" type="datetimeFigureOut">
              <a:rPr lang="en-US" smtClean="0"/>
              <a:t>5/31/23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49316F-563B-EE4A-9458-AA33F158A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DA0B5A-D558-E440-A6E7-DBB524B2C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374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E429F84-CD1C-554A-8877-603BB266FE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CECAE6-9831-8241-8D7F-E695F4670C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D3747E-AE68-204F-A324-82E8BE1C4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85F7-9B28-9F45-9F43-9CB5A0B99390}" type="datetimeFigureOut">
              <a:rPr lang="en-US" smtClean="0"/>
              <a:t>5/31/23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324471-6B50-D64F-8CA1-D25F35167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6DF571-0D93-204A-903B-1B43D16A5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811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82FBB-A2CC-1343-8B9C-743CDE709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7F4EDD-B121-0B41-BBFC-8CDBF4A0F1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FF16AA-094E-E145-A0B3-5431462FB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85F7-9B28-9F45-9F43-9CB5A0B99390}" type="datetimeFigureOut">
              <a:rPr lang="en-US" smtClean="0"/>
              <a:t>5/31/23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2B2462-300A-CA4C-A601-780C0CB5C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415309-ED82-9049-A252-62D663602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368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7BC92-573D-FE4E-8F5B-FC24FDFC1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D6753C-45AC-3A48-B0E4-93D0ED5B8F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77E69-E0B9-8748-A500-39F1187FF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85F7-9B28-9F45-9F43-9CB5A0B99390}" type="datetimeFigureOut">
              <a:rPr lang="en-US" smtClean="0"/>
              <a:t>5/31/23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723AEA-7111-3F4D-A8E2-489AFD7B3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499C01-94FA-9749-AE3B-7E4E0F129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522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7FC70F-9184-F54F-8DAA-38D34FC1C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482314-F775-0F41-8E57-C4252AA18C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870627-254D-FA42-BB7E-0019680370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09F184-E2B6-8A49-B168-5BD89CBF4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85F7-9B28-9F45-9F43-9CB5A0B99390}" type="datetimeFigureOut">
              <a:rPr lang="en-US" smtClean="0"/>
              <a:t>5/31/23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97CF92-C209-DA4B-AF96-91AE11BBB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BD5B8C-89FE-8E43-8410-188C85821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991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100B8-5D08-DD45-BD38-FF9EC6288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747982-AC3A-1D40-A5A8-2EE25D52C4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3BC529-78D8-6E42-BFE0-B049A727AB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8E0150-7649-7047-89F7-463BEF5FE0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72B8D8-1842-C346-80D2-E880E2BB44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6D9AD04-6F5C-4C4E-9A9C-10FB43702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85F7-9B28-9F45-9F43-9CB5A0B99390}" type="datetimeFigureOut">
              <a:rPr lang="en-US" smtClean="0"/>
              <a:t>5/31/23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6FE0BB-EE38-4B4F-8DF3-1E51E2A04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22780A3-3B88-5443-89DD-51A4CC69A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137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79D5A-EFB7-5C42-BD06-9395A830B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760AD3-7B29-6848-9F00-9AB1AF3E6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85F7-9B28-9F45-9F43-9CB5A0B99390}" type="datetimeFigureOut">
              <a:rPr lang="en-US" smtClean="0"/>
              <a:t>5/31/23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FB53F3-E610-7346-97D2-BC8289608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3BE062-B18D-B94D-8C65-2645AB297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420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BDB6C5-008D-5845-B763-3FFC587B8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85F7-9B28-9F45-9F43-9CB5A0B99390}" type="datetimeFigureOut">
              <a:rPr lang="en-US" smtClean="0"/>
              <a:t>5/31/23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D0895C-49AF-9047-9B87-12D285379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3F55E2-6F9D-B744-922B-BBFB36AB9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531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A3E39-CADD-9649-8038-407E52772A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20E62A-DE70-E34D-9E40-A3C3C428BF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68FCB6-F55A-D845-A5F9-2679AB5F0F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F1A47B-42A1-6F4E-B6F0-C1B07C39E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85F7-9B28-9F45-9F43-9CB5A0B99390}" type="datetimeFigureOut">
              <a:rPr lang="en-US" smtClean="0"/>
              <a:t>5/31/23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897241-9DA7-2A42-A773-F7DF5B3EA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5F1A96-764F-0D42-84A3-B73F47371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709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56019-285E-514D-BDFE-AF8F6BFC5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C5C0A8-C011-EA4A-9B00-8A580958ED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E6EB05-058E-3F46-8A48-284D239A32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E90C11-0B93-9F4C-A7DE-549EA7918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85F7-9B28-9F45-9F43-9CB5A0B99390}" type="datetimeFigureOut">
              <a:rPr lang="en-US" smtClean="0"/>
              <a:t>5/31/23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9710AD-2745-0D4F-832D-8008EC5EA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90E20F-3D3E-B24B-A0A0-0B0A62F0E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843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5EA83F-BAF0-8D43-B829-F294D1EA6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4FC284-163F-8B4C-B5B3-5EA2760892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95EF18-4EE0-504C-8173-68C944ED97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E185F7-9B28-9F45-9F43-9CB5A0B99390}" type="datetimeFigureOut">
              <a:rPr lang="en-US" smtClean="0"/>
              <a:t>5/31/23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B4757B-ECE6-5847-8840-5068C47F84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2FAEB-E88E-444B-A1F5-2D8D7578DB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388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21" Type="http://schemas.openxmlformats.org/officeDocument/2006/relationships/image" Target="../media/image19.png"/><Relationship Id="rId7" Type="http://schemas.openxmlformats.org/officeDocument/2006/relationships/image" Target="../media/image5.sv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sv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sv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svg"/><Relationship Id="rId22" Type="http://schemas.openxmlformats.org/officeDocument/2006/relationships/image" Target="../media/image20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Box 29">
            <a:extLst>
              <a:ext uri="{FF2B5EF4-FFF2-40B4-BE49-F238E27FC236}">
                <a16:creationId xmlns:a16="http://schemas.microsoft.com/office/drawing/2014/main" id="{C618E77E-F039-1E4A-96DB-E5F160FF91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51029" y="5622639"/>
            <a:ext cx="106297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Delete Detector Role</a:t>
            </a:r>
          </a:p>
        </p:txBody>
      </p:sp>
      <p:pic>
        <p:nvPicPr>
          <p:cNvPr id="97" name="Graphic 49">
            <a:extLst>
              <a:ext uri="{FF2B5EF4-FFF2-40B4-BE49-F238E27FC236}">
                <a16:creationId xmlns:a16="http://schemas.microsoft.com/office/drawing/2014/main" id="{142C67C1-85D4-884F-8467-EC8CEA4D39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6293" y="5249377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8" name="Oval 97">
            <a:extLst>
              <a:ext uri="{FF2B5EF4-FFF2-40B4-BE49-F238E27FC236}">
                <a16:creationId xmlns:a16="http://schemas.microsoft.com/office/drawing/2014/main" id="{CF03D907-C303-E248-85D2-6E9BA760D360}"/>
              </a:ext>
            </a:extLst>
          </p:cNvPr>
          <p:cNvSpPr/>
          <p:nvPr/>
        </p:nvSpPr>
        <p:spPr>
          <a:xfrm>
            <a:off x="7999865" y="5177047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4.2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FD0BEA75-341F-49B4-83DB-758CA12480EF}"/>
              </a:ext>
            </a:extLst>
          </p:cNvPr>
          <p:cNvSpPr/>
          <p:nvPr/>
        </p:nvSpPr>
        <p:spPr>
          <a:xfrm>
            <a:off x="503605" y="158632"/>
            <a:ext cx="10985663" cy="654073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AWS Cloud</a:t>
            </a:r>
          </a:p>
        </p:txBody>
      </p:sp>
      <p:pic>
        <p:nvPicPr>
          <p:cNvPr id="82" name="Graphic 81">
            <a:extLst>
              <a:ext uri="{FF2B5EF4-FFF2-40B4-BE49-F238E27FC236}">
                <a16:creationId xmlns:a16="http://schemas.microsoft.com/office/drawing/2014/main" id="{ADF00096-D97F-4D69-B4CB-8B0D7A8DF2B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503605" y="158631"/>
            <a:ext cx="381000" cy="381000"/>
          </a:xfrm>
          <a:prstGeom prst="rect">
            <a:avLst/>
          </a:prstGeom>
        </p:spPr>
      </p:pic>
      <p:sp>
        <p:nvSpPr>
          <p:cNvPr id="87" name="Rectangle 86">
            <a:extLst>
              <a:ext uri="{FF2B5EF4-FFF2-40B4-BE49-F238E27FC236}">
                <a16:creationId xmlns:a16="http://schemas.microsoft.com/office/drawing/2014/main" id="{233194F9-79FD-453D-AC8F-FA9F8DEF9795}"/>
              </a:ext>
            </a:extLst>
          </p:cNvPr>
          <p:cNvSpPr/>
          <p:nvPr/>
        </p:nvSpPr>
        <p:spPr>
          <a:xfrm>
            <a:off x="667130" y="590707"/>
            <a:ext cx="6559591" cy="3543229"/>
          </a:xfrm>
          <a:prstGeom prst="rect">
            <a:avLst/>
          </a:prstGeom>
          <a:noFill/>
          <a:ln w="12700">
            <a:solidFill>
              <a:srgbClr val="CD22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CD22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Organization Management Account</a:t>
            </a:r>
          </a:p>
        </p:txBody>
      </p:sp>
      <p:pic>
        <p:nvPicPr>
          <p:cNvPr id="88" name="Graphic 87">
            <a:extLst>
              <a:ext uri="{FF2B5EF4-FFF2-40B4-BE49-F238E27FC236}">
                <a16:creationId xmlns:a16="http://schemas.microsoft.com/office/drawing/2014/main" id="{234AB67D-9201-40E8-83E1-AF224AFD12B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64112" y="590706"/>
            <a:ext cx="424469" cy="424469"/>
          </a:xfrm>
          <a:prstGeom prst="rect">
            <a:avLst/>
          </a:prstGeom>
        </p:spPr>
      </p:pic>
      <p:sp>
        <p:nvSpPr>
          <p:cNvPr id="122" name="TextBox 2">
            <a:extLst>
              <a:ext uri="{FF2B5EF4-FFF2-40B4-BE49-F238E27FC236}">
                <a16:creationId xmlns:a16="http://schemas.microsoft.com/office/drawing/2014/main" id="{D779FD12-DEC5-45B4-89B4-2B5EBBA6290B}"/>
              </a:ext>
            </a:extLst>
          </p:cNvPr>
          <p:cNvSpPr txBox="1"/>
          <p:nvPr/>
        </p:nvSpPr>
        <p:spPr>
          <a:xfrm>
            <a:off x="3089480" y="2532764"/>
            <a:ext cx="1273984" cy="2616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Lambda Function</a:t>
            </a:r>
          </a:p>
        </p:txBody>
      </p:sp>
      <p:sp>
        <p:nvSpPr>
          <p:cNvPr id="123" name="TextBox 2">
            <a:extLst>
              <a:ext uri="{FF2B5EF4-FFF2-40B4-BE49-F238E27FC236}">
                <a16:creationId xmlns:a16="http://schemas.microsoft.com/office/drawing/2014/main" id="{956DC4A8-C454-4D0C-A193-B9CF227389CD}"/>
              </a:ext>
            </a:extLst>
          </p:cNvPr>
          <p:cNvSpPr txBox="1"/>
          <p:nvPr/>
        </p:nvSpPr>
        <p:spPr>
          <a:xfrm>
            <a:off x="3220042" y="3614032"/>
            <a:ext cx="1098724" cy="430887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CloudWatch Log Group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8D4C5C94-FD55-4958-94CD-9C621E29B0AE}"/>
              </a:ext>
            </a:extLst>
          </p:cNvPr>
          <p:cNvSpPr txBox="1"/>
          <p:nvPr/>
        </p:nvSpPr>
        <p:spPr>
          <a:xfrm>
            <a:off x="1032743" y="2087941"/>
            <a:ext cx="123391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AWS CloudFormation</a:t>
            </a:r>
          </a:p>
        </p:txBody>
      </p:sp>
      <p:pic>
        <p:nvPicPr>
          <p:cNvPr id="138" name="Graphic 13">
            <a:extLst>
              <a:ext uri="{FF2B5EF4-FFF2-40B4-BE49-F238E27FC236}">
                <a16:creationId xmlns:a16="http://schemas.microsoft.com/office/drawing/2014/main" id="{DD93BA21-ED60-4BEA-8CCB-AB48DD1F7F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9644" y="2137457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9" name="Oval 158">
            <a:extLst>
              <a:ext uri="{FF2B5EF4-FFF2-40B4-BE49-F238E27FC236}">
                <a16:creationId xmlns:a16="http://schemas.microsoft.com/office/drawing/2014/main" id="{4A05C662-2FBC-439F-B802-9699E92DB84C}"/>
              </a:ext>
            </a:extLst>
          </p:cNvPr>
          <p:cNvSpPr/>
          <p:nvPr/>
        </p:nvSpPr>
        <p:spPr>
          <a:xfrm>
            <a:off x="3422139" y="2074061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1.2</a:t>
            </a:r>
          </a:p>
        </p:txBody>
      </p:sp>
      <p:pic>
        <p:nvPicPr>
          <p:cNvPr id="160" name="Graphic 7">
            <a:extLst>
              <a:ext uri="{FF2B5EF4-FFF2-40B4-BE49-F238E27FC236}">
                <a16:creationId xmlns:a16="http://schemas.microsoft.com/office/drawing/2014/main" id="{0B13130F-B51E-4BFD-AECE-120AC8A6CA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2513" y="3162852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2" name="Graphic 17">
            <a:extLst>
              <a:ext uri="{FF2B5EF4-FFF2-40B4-BE49-F238E27FC236}">
                <a16:creationId xmlns:a16="http://schemas.microsoft.com/office/drawing/2014/main" id="{2A5D1DCB-4C74-4F64-8B48-F85EF8C142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2559" y="1387935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" name="TextBox 2">
            <a:extLst>
              <a:ext uri="{FF2B5EF4-FFF2-40B4-BE49-F238E27FC236}">
                <a16:creationId xmlns:a16="http://schemas.microsoft.com/office/drawing/2014/main" id="{4F80BB92-ED3C-4B43-AE93-3C503210728A}"/>
              </a:ext>
            </a:extLst>
          </p:cNvPr>
          <p:cNvSpPr txBox="1"/>
          <p:nvPr/>
        </p:nvSpPr>
        <p:spPr>
          <a:xfrm>
            <a:off x="2111795" y="1812619"/>
            <a:ext cx="1273984" cy="430887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Configuration Topic</a:t>
            </a:r>
          </a:p>
        </p:txBody>
      </p:sp>
      <p:cxnSp>
        <p:nvCxnSpPr>
          <p:cNvPr id="164" name="Straight Arrow Connector 163">
            <a:extLst>
              <a:ext uri="{FF2B5EF4-FFF2-40B4-BE49-F238E27FC236}">
                <a16:creationId xmlns:a16="http://schemas.microsoft.com/office/drawing/2014/main" id="{576CF6C8-4D82-42C0-9B2D-E4B6FA6D170B}"/>
              </a:ext>
            </a:extLst>
          </p:cNvPr>
          <p:cNvCxnSpPr>
            <a:cxnSpLocks/>
          </p:cNvCxnSpPr>
          <p:nvPr/>
        </p:nvCxnSpPr>
        <p:spPr>
          <a:xfrm flipV="1">
            <a:off x="3726086" y="1721108"/>
            <a:ext cx="1479" cy="3578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65" name="Graphic 17">
            <a:extLst>
              <a:ext uri="{FF2B5EF4-FFF2-40B4-BE49-F238E27FC236}">
                <a16:creationId xmlns:a16="http://schemas.microsoft.com/office/drawing/2014/main" id="{6F887213-7B87-4EF7-8FFC-86F3F2BA8A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7459" y="1124346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6" name="TextBox 2">
            <a:extLst>
              <a:ext uri="{FF2B5EF4-FFF2-40B4-BE49-F238E27FC236}">
                <a16:creationId xmlns:a16="http://schemas.microsoft.com/office/drawing/2014/main" id="{7A13731A-47C5-476A-955C-8DC2DA5E0649}"/>
              </a:ext>
            </a:extLst>
          </p:cNvPr>
          <p:cNvSpPr txBox="1"/>
          <p:nvPr/>
        </p:nvSpPr>
        <p:spPr>
          <a:xfrm>
            <a:off x="4458002" y="1529094"/>
            <a:ext cx="932275" cy="2616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Alarm Topic</a:t>
            </a:r>
          </a:p>
        </p:txBody>
      </p:sp>
      <p:pic>
        <p:nvPicPr>
          <p:cNvPr id="167" name="Graphic 29">
            <a:extLst>
              <a:ext uri="{FF2B5EF4-FFF2-40B4-BE49-F238E27FC236}">
                <a16:creationId xmlns:a16="http://schemas.microsoft.com/office/drawing/2014/main" id="{A964B389-DF95-490C-ABEE-039A026F09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4779" y="1121896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8" name="TextBox 2">
            <a:extLst>
              <a:ext uri="{FF2B5EF4-FFF2-40B4-BE49-F238E27FC236}">
                <a16:creationId xmlns:a16="http://schemas.microsoft.com/office/drawing/2014/main" id="{5C50D3CA-26BC-4467-A544-D63E0C024FD0}"/>
              </a:ext>
            </a:extLst>
          </p:cNvPr>
          <p:cNvSpPr txBox="1"/>
          <p:nvPr/>
        </p:nvSpPr>
        <p:spPr>
          <a:xfrm>
            <a:off x="3505909" y="1462342"/>
            <a:ext cx="475182" cy="2616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DLQ</a:t>
            </a:r>
          </a:p>
        </p:txBody>
      </p:sp>
      <p:cxnSp>
        <p:nvCxnSpPr>
          <p:cNvPr id="169" name="Straight Arrow Connector 168">
            <a:extLst>
              <a:ext uri="{FF2B5EF4-FFF2-40B4-BE49-F238E27FC236}">
                <a16:creationId xmlns:a16="http://schemas.microsoft.com/office/drawing/2014/main" id="{A1AB6DA0-EA5A-488D-AE59-BD43FB2DB975}"/>
              </a:ext>
            </a:extLst>
          </p:cNvPr>
          <p:cNvCxnSpPr>
            <a:cxnSpLocks/>
          </p:cNvCxnSpPr>
          <p:nvPr/>
        </p:nvCxnSpPr>
        <p:spPr>
          <a:xfrm flipV="1">
            <a:off x="4097176" y="1377755"/>
            <a:ext cx="540017" cy="47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0" name="Oval 169">
            <a:extLst>
              <a:ext uri="{FF2B5EF4-FFF2-40B4-BE49-F238E27FC236}">
                <a16:creationId xmlns:a16="http://schemas.microsoft.com/office/drawing/2014/main" id="{97797EDC-C96B-4205-9EA5-4896D4E19CC8}"/>
              </a:ext>
            </a:extLst>
          </p:cNvPr>
          <p:cNvSpPr/>
          <p:nvPr/>
        </p:nvSpPr>
        <p:spPr>
          <a:xfrm>
            <a:off x="2375496" y="1324395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1.5</a:t>
            </a:r>
          </a:p>
        </p:txBody>
      </p:sp>
      <p:sp>
        <p:nvSpPr>
          <p:cNvPr id="171" name="Oval 170">
            <a:extLst>
              <a:ext uri="{FF2B5EF4-FFF2-40B4-BE49-F238E27FC236}">
                <a16:creationId xmlns:a16="http://schemas.microsoft.com/office/drawing/2014/main" id="{6CAE65A8-CCB2-4C12-9AFA-3E2BDB737702}"/>
              </a:ext>
            </a:extLst>
          </p:cNvPr>
          <p:cNvSpPr/>
          <p:nvPr/>
        </p:nvSpPr>
        <p:spPr>
          <a:xfrm>
            <a:off x="3427716" y="1056363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1.6</a:t>
            </a:r>
          </a:p>
        </p:txBody>
      </p:sp>
      <p:sp>
        <p:nvSpPr>
          <p:cNvPr id="172" name="Oval 171">
            <a:extLst>
              <a:ext uri="{FF2B5EF4-FFF2-40B4-BE49-F238E27FC236}">
                <a16:creationId xmlns:a16="http://schemas.microsoft.com/office/drawing/2014/main" id="{94708E57-AB59-4E59-A000-F84C0F553A38}"/>
              </a:ext>
            </a:extLst>
          </p:cNvPr>
          <p:cNvSpPr/>
          <p:nvPr/>
        </p:nvSpPr>
        <p:spPr>
          <a:xfrm>
            <a:off x="4640982" y="1057601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1.7</a:t>
            </a:r>
          </a:p>
        </p:txBody>
      </p:sp>
      <p:pic>
        <p:nvPicPr>
          <p:cNvPr id="173" name="Graphic 21">
            <a:extLst>
              <a:ext uri="{FF2B5EF4-FFF2-40B4-BE49-F238E27FC236}">
                <a16:creationId xmlns:a16="http://schemas.microsoft.com/office/drawing/2014/main" id="{EE9A2C89-D760-44AD-9846-59BF08E6A6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7296" y="1621748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" name="Oval 173">
            <a:extLst>
              <a:ext uri="{FF2B5EF4-FFF2-40B4-BE49-F238E27FC236}">
                <a16:creationId xmlns:a16="http://schemas.microsoft.com/office/drawing/2014/main" id="{33B53A6B-210B-4CAD-9B2E-8A4A48DDC8EC}"/>
              </a:ext>
            </a:extLst>
          </p:cNvPr>
          <p:cNvSpPr/>
          <p:nvPr/>
        </p:nvSpPr>
        <p:spPr>
          <a:xfrm>
            <a:off x="1226524" y="1493507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1.1</a:t>
            </a:r>
          </a:p>
        </p:txBody>
      </p:sp>
      <p:sp>
        <p:nvSpPr>
          <p:cNvPr id="175" name="Rectangle 174">
            <a:extLst>
              <a:ext uri="{FF2B5EF4-FFF2-40B4-BE49-F238E27FC236}">
                <a16:creationId xmlns:a16="http://schemas.microsoft.com/office/drawing/2014/main" id="{E23EF82D-34D3-46B6-978C-7B6A8238A22B}"/>
              </a:ext>
            </a:extLst>
          </p:cNvPr>
          <p:cNvSpPr/>
          <p:nvPr/>
        </p:nvSpPr>
        <p:spPr>
          <a:xfrm>
            <a:off x="1115193" y="993057"/>
            <a:ext cx="5920149" cy="3031883"/>
          </a:xfrm>
          <a:prstGeom prst="rect">
            <a:avLst/>
          </a:prstGeom>
          <a:noFill/>
          <a:ln w="12700">
            <a:solidFill>
              <a:srgbClr val="5B9CD5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Home Region</a:t>
            </a:r>
          </a:p>
        </p:txBody>
      </p:sp>
      <p:pic>
        <p:nvPicPr>
          <p:cNvPr id="176" name="Graphic 175">
            <a:extLst>
              <a:ext uri="{FF2B5EF4-FFF2-40B4-BE49-F238E27FC236}">
                <a16:creationId xmlns:a16="http://schemas.microsoft.com/office/drawing/2014/main" id="{79BE28C9-BA1C-439C-A7D3-8AB7EFF8AFC4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106249" y="986563"/>
            <a:ext cx="391567" cy="391567"/>
          </a:xfrm>
          <a:prstGeom prst="rect">
            <a:avLst/>
          </a:prstGeom>
        </p:spPr>
      </p:pic>
      <p:cxnSp>
        <p:nvCxnSpPr>
          <p:cNvPr id="177" name="Straight Arrow Connector 176">
            <a:extLst>
              <a:ext uri="{FF2B5EF4-FFF2-40B4-BE49-F238E27FC236}">
                <a16:creationId xmlns:a16="http://schemas.microsoft.com/office/drawing/2014/main" id="{4A73DC17-2E0A-47FF-927C-2082DB636979}"/>
              </a:ext>
            </a:extLst>
          </p:cNvPr>
          <p:cNvCxnSpPr>
            <a:cxnSpLocks/>
          </p:cNvCxnSpPr>
          <p:nvPr/>
        </p:nvCxnSpPr>
        <p:spPr>
          <a:xfrm flipH="1">
            <a:off x="3751990" y="2803836"/>
            <a:ext cx="386" cy="3164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9" name="Straight Arrow Connector 188">
            <a:extLst>
              <a:ext uri="{FF2B5EF4-FFF2-40B4-BE49-F238E27FC236}">
                <a16:creationId xmlns:a16="http://schemas.microsoft.com/office/drawing/2014/main" id="{13756740-CBD2-4285-9E37-7A4C5D50B989}"/>
              </a:ext>
            </a:extLst>
          </p:cNvPr>
          <p:cNvCxnSpPr>
            <a:cxnSpLocks/>
          </p:cNvCxnSpPr>
          <p:nvPr/>
        </p:nvCxnSpPr>
        <p:spPr>
          <a:xfrm flipV="1">
            <a:off x="2919432" y="2388150"/>
            <a:ext cx="522940" cy="3256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0" name="Rectangle 189">
            <a:extLst>
              <a:ext uri="{FF2B5EF4-FFF2-40B4-BE49-F238E27FC236}">
                <a16:creationId xmlns:a16="http://schemas.microsoft.com/office/drawing/2014/main" id="{FB33BE81-596F-4ED7-8BA5-7D14B454E0F9}"/>
              </a:ext>
            </a:extLst>
          </p:cNvPr>
          <p:cNvSpPr/>
          <p:nvPr/>
        </p:nvSpPr>
        <p:spPr>
          <a:xfrm>
            <a:off x="4876491" y="1956200"/>
            <a:ext cx="1516310" cy="1307692"/>
          </a:xfrm>
          <a:prstGeom prst="rect">
            <a:avLst/>
          </a:prstGeom>
          <a:solidFill>
            <a:schemeClr val="bg1"/>
          </a:solidFill>
          <a:ln w="12700">
            <a:solidFill>
              <a:srgbClr val="5B9CD5"/>
            </a:solidFill>
            <a:prstDash val="sysDash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 1</a:t>
            </a:r>
          </a:p>
        </p:txBody>
      </p:sp>
      <p:pic>
        <p:nvPicPr>
          <p:cNvPr id="191" name="Graphic 190">
            <a:extLst>
              <a:ext uri="{FF2B5EF4-FFF2-40B4-BE49-F238E27FC236}">
                <a16:creationId xmlns:a16="http://schemas.microsoft.com/office/drawing/2014/main" id="{EFDD8BD0-DF38-40A5-9412-28008B82706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867547" y="1958315"/>
            <a:ext cx="442506" cy="391567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sp>
        <p:nvSpPr>
          <p:cNvPr id="192" name="Rectangle 191">
            <a:extLst>
              <a:ext uri="{FF2B5EF4-FFF2-40B4-BE49-F238E27FC236}">
                <a16:creationId xmlns:a16="http://schemas.microsoft.com/office/drawing/2014/main" id="{5D0C1D3A-93F6-4D63-8242-CDCC01A39BFA}"/>
              </a:ext>
            </a:extLst>
          </p:cNvPr>
          <p:cNvSpPr/>
          <p:nvPr/>
        </p:nvSpPr>
        <p:spPr>
          <a:xfrm>
            <a:off x="5003494" y="2252537"/>
            <a:ext cx="1521910" cy="1307692"/>
          </a:xfrm>
          <a:prstGeom prst="rect">
            <a:avLst/>
          </a:prstGeom>
          <a:solidFill>
            <a:schemeClr val="bg1"/>
          </a:solidFill>
          <a:ln w="12700">
            <a:solidFill>
              <a:srgbClr val="5B9CD5"/>
            </a:solidFill>
            <a:prstDash val="sysDash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 2</a:t>
            </a:r>
          </a:p>
        </p:txBody>
      </p:sp>
      <p:pic>
        <p:nvPicPr>
          <p:cNvPr id="193" name="Graphic 192">
            <a:extLst>
              <a:ext uri="{FF2B5EF4-FFF2-40B4-BE49-F238E27FC236}">
                <a16:creationId xmlns:a16="http://schemas.microsoft.com/office/drawing/2014/main" id="{6A82A4C9-9C1A-4DCD-B28A-423A688D2C9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004077" y="2246424"/>
            <a:ext cx="442506" cy="391567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sp>
        <p:nvSpPr>
          <p:cNvPr id="194" name="Rectangle 193">
            <a:extLst>
              <a:ext uri="{FF2B5EF4-FFF2-40B4-BE49-F238E27FC236}">
                <a16:creationId xmlns:a16="http://schemas.microsoft.com/office/drawing/2014/main" id="{89250F46-02BD-423F-84EF-A41C2A810235}"/>
              </a:ext>
            </a:extLst>
          </p:cNvPr>
          <p:cNvSpPr/>
          <p:nvPr/>
        </p:nvSpPr>
        <p:spPr>
          <a:xfrm>
            <a:off x="5122677" y="2558863"/>
            <a:ext cx="1523440" cy="1307692"/>
          </a:xfrm>
          <a:prstGeom prst="rect">
            <a:avLst/>
          </a:prstGeom>
          <a:solidFill>
            <a:schemeClr val="bg1"/>
          </a:solidFill>
          <a:ln w="12700">
            <a:solidFill>
              <a:srgbClr val="5B9CD5"/>
            </a:solidFill>
            <a:prstDash val="sysDash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 n</a:t>
            </a:r>
          </a:p>
        </p:txBody>
      </p:sp>
      <p:pic>
        <p:nvPicPr>
          <p:cNvPr id="195" name="Graphic 194">
            <a:extLst>
              <a:ext uri="{FF2B5EF4-FFF2-40B4-BE49-F238E27FC236}">
                <a16:creationId xmlns:a16="http://schemas.microsoft.com/office/drawing/2014/main" id="{A67566A0-854E-4B0C-805B-1612CF1B700A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113733" y="2552511"/>
            <a:ext cx="442506" cy="391567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sp>
        <p:nvSpPr>
          <p:cNvPr id="203" name="Rectangle 202">
            <a:extLst>
              <a:ext uri="{FF2B5EF4-FFF2-40B4-BE49-F238E27FC236}">
                <a16:creationId xmlns:a16="http://schemas.microsoft.com/office/drawing/2014/main" id="{0C7341F0-D9E9-4E22-9FDA-AEDD18FEC77A}"/>
              </a:ext>
            </a:extLst>
          </p:cNvPr>
          <p:cNvSpPr/>
          <p:nvPr/>
        </p:nvSpPr>
        <p:spPr>
          <a:xfrm>
            <a:off x="9606386" y="1508733"/>
            <a:ext cx="1275435" cy="1307692"/>
          </a:xfrm>
          <a:prstGeom prst="rect">
            <a:avLst/>
          </a:prstGeom>
          <a:solidFill>
            <a:schemeClr val="bg1"/>
          </a:solidFill>
          <a:ln w="12700">
            <a:solidFill>
              <a:srgbClr val="5B9CD5"/>
            </a:solidFill>
            <a:prstDash val="sysDash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 1</a:t>
            </a:r>
          </a:p>
        </p:txBody>
      </p:sp>
      <p:pic>
        <p:nvPicPr>
          <p:cNvPr id="204" name="Graphic 203">
            <a:extLst>
              <a:ext uri="{FF2B5EF4-FFF2-40B4-BE49-F238E27FC236}">
                <a16:creationId xmlns:a16="http://schemas.microsoft.com/office/drawing/2014/main" id="{0ACF6319-1BDA-4DD7-ADCF-06F76CD39D99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9602206" y="1502381"/>
            <a:ext cx="442506" cy="391567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sp>
        <p:nvSpPr>
          <p:cNvPr id="205" name="Rectangle 204">
            <a:extLst>
              <a:ext uri="{FF2B5EF4-FFF2-40B4-BE49-F238E27FC236}">
                <a16:creationId xmlns:a16="http://schemas.microsoft.com/office/drawing/2014/main" id="{07406336-918D-4B31-8DF3-7BD86137B01B}"/>
              </a:ext>
            </a:extLst>
          </p:cNvPr>
          <p:cNvSpPr/>
          <p:nvPr/>
        </p:nvSpPr>
        <p:spPr>
          <a:xfrm>
            <a:off x="9733391" y="1821696"/>
            <a:ext cx="1237614" cy="1307692"/>
          </a:xfrm>
          <a:prstGeom prst="rect">
            <a:avLst/>
          </a:prstGeom>
          <a:solidFill>
            <a:schemeClr val="bg1"/>
          </a:solidFill>
          <a:ln w="12700">
            <a:solidFill>
              <a:srgbClr val="5B9CD5"/>
            </a:solidFill>
            <a:prstDash val="sysDash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 2</a:t>
            </a:r>
          </a:p>
        </p:txBody>
      </p:sp>
      <p:sp>
        <p:nvSpPr>
          <p:cNvPr id="206" name="Rectangle 205">
            <a:extLst>
              <a:ext uri="{FF2B5EF4-FFF2-40B4-BE49-F238E27FC236}">
                <a16:creationId xmlns:a16="http://schemas.microsoft.com/office/drawing/2014/main" id="{1037C40E-DC39-4D3B-B81E-28A322956D5E}"/>
              </a:ext>
            </a:extLst>
          </p:cNvPr>
          <p:cNvSpPr/>
          <p:nvPr/>
        </p:nvSpPr>
        <p:spPr>
          <a:xfrm>
            <a:off x="7757328" y="981159"/>
            <a:ext cx="3430791" cy="2416797"/>
          </a:xfrm>
          <a:prstGeom prst="rect">
            <a:avLst/>
          </a:prstGeom>
          <a:noFill/>
          <a:ln w="12700">
            <a:solidFill>
              <a:srgbClr val="5B9CD5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Home Region</a:t>
            </a:r>
          </a:p>
        </p:txBody>
      </p:sp>
      <p:pic>
        <p:nvPicPr>
          <p:cNvPr id="207" name="Graphic 206">
            <a:extLst>
              <a:ext uri="{FF2B5EF4-FFF2-40B4-BE49-F238E27FC236}">
                <a16:creationId xmlns:a16="http://schemas.microsoft.com/office/drawing/2014/main" id="{87920BCE-77A0-48C5-9935-18FEF0BE01B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746889" y="971352"/>
            <a:ext cx="391567" cy="391567"/>
          </a:xfrm>
          <a:prstGeom prst="rect">
            <a:avLst/>
          </a:prstGeom>
        </p:spPr>
      </p:pic>
      <p:sp>
        <p:nvSpPr>
          <p:cNvPr id="208" name="Rectangle 207">
            <a:extLst>
              <a:ext uri="{FF2B5EF4-FFF2-40B4-BE49-F238E27FC236}">
                <a16:creationId xmlns:a16="http://schemas.microsoft.com/office/drawing/2014/main" id="{6DD09EAF-9350-4737-B91E-6243882023D0}"/>
              </a:ext>
            </a:extLst>
          </p:cNvPr>
          <p:cNvSpPr/>
          <p:nvPr/>
        </p:nvSpPr>
        <p:spPr>
          <a:xfrm>
            <a:off x="7322205" y="590706"/>
            <a:ext cx="4010813" cy="3093541"/>
          </a:xfrm>
          <a:prstGeom prst="rect">
            <a:avLst/>
          </a:prstGeom>
          <a:noFill/>
          <a:ln w="12700">
            <a:solidFill>
              <a:srgbClr val="CD22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CD22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 Archive Account</a:t>
            </a:r>
          </a:p>
        </p:txBody>
      </p:sp>
      <p:pic>
        <p:nvPicPr>
          <p:cNvPr id="209" name="Graphic 208">
            <a:extLst>
              <a:ext uri="{FF2B5EF4-FFF2-40B4-BE49-F238E27FC236}">
                <a16:creationId xmlns:a16="http://schemas.microsoft.com/office/drawing/2014/main" id="{51402323-0603-417E-93FD-C7785FA48EE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335290" y="596404"/>
            <a:ext cx="381000" cy="381000"/>
          </a:xfrm>
          <a:prstGeom prst="rect">
            <a:avLst/>
          </a:prstGeom>
        </p:spPr>
      </p:pic>
      <p:sp>
        <p:nvSpPr>
          <p:cNvPr id="210" name="Oval 209">
            <a:extLst>
              <a:ext uri="{FF2B5EF4-FFF2-40B4-BE49-F238E27FC236}">
                <a16:creationId xmlns:a16="http://schemas.microsoft.com/office/drawing/2014/main" id="{BD9A4F5F-C5C1-4658-A084-721674E8CE5F}"/>
              </a:ext>
            </a:extLst>
          </p:cNvPr>
          <p:cNvSpPr/>
          <p:nvPr/>
        </p:nvSpPr>
        <p:spPr>
          <a:xfrm>
            <a:off x="7390246" y="973669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2.0</a:t>
            </a:r>
          </a:p>
        </p:txBody>
      </p:sp>
      <p:sp>
        <p:nvSpPr>
          <p:cNvPr id="211" name="TextBox 210">
            <a:extLst>
              <a:ext uri="{FF2B5EF4-FFF2-40B4-BE49-F238E27FC236}">
                <a16:creationId xmlns:a16="http://schemas.microsoft.com/office/drawing/2014/main" id="{801049E0-3218-41E0-8B9B-2A15FDE91F69}"/>
              </a:ext>
            </a:extLst>
          </p:cNvPr>
          <p:cNvSpPr txBox="1"/>
          <p:nvPr/>
        </p:nvSpPr>
        <p:spPr>
          <a:xfrm>
            <a:off x="7675251" y="1913462"/>
            <a:ext cx="123391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AWS CloudFormation</a:t>
            </a:r>
          </a:p>
        </p:txBody>
      </p:sp>
      <p:pic>
        <p:nvPicPr>
          <p:cNvPr id="214" name="Graphic 213">
            <a:extLst>
              <a:ext uri="{FF2B5EF4-FFF2-40B4-BE49-F238E27FC236}">
                <a16:creationId xmlns:a16="http://schemas.microsoft.com/office/drawing/2014/main" id="{6892D2DA-8947-4CB7-823F-BD7226A3F95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9729732" y="1812404"/>
            <a:ext cx="442506" cy="391567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sp>
        <p:nvSpPr>
          <p:cNvPr id="215" name="Rectangle 214">
            <a:extLst>
              <a:ext uri="{FF2B5EF4-FFF2-40B4-BE49-F238E27FC236}">
                <a16:creationId xmlns:a16="http://schemas.microsoft.com/office/drawing/2014/main" id="{2E743F60-DDC7-435F-B607-05DA8E4D3666}"/>
              </a:ext>
            </a:extLst>
          </p:cNvPr>
          <p:cNvSpPr/>
          <p:nvPr/>
        </p:nvSpPr>
        <p:spPr>
          <a:xfrm>
            <a:off x="9852573" y="2129854"/>
            <a:ext cx="1206014" cy="1161769"/>
          </a:xfrm>
          <a:prstGeom prst="rect">
            <a:avLst/>
          </a:prstGeom>
          <a:solidFill>
            <a:schemeClr val="bg1"/>
          </a:solidFill>
          <a:ln w="12700">
            <a:solidFill>
              <a:srgbClr val="5B9CD5"/>
            </a:solidFill>
            <a:prstDash val="sysDash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 n</a:t>
            </a:r>
          </a:p>
        </p:txBody>
      </p:sp>
      <p:pic>
        <p:nvPicPr>
          <p:cNvPr id="216" name="Graphic 215">
            <a:extLst>
              <a:ext uri="{FF2B5EF4-FFF2-40B4-BE49-F238E27FC236}">
                <a16:creationId xmlns:a16="http://schemas.microsoft.com/office/drawing/2014/main" id="{2DF0E5C9-8A77-4707-B6E6-A9C126004DDE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9852572" y="2135668"/>
            <a:ext cx="442506" cy="391567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pic>
        <p:nvPicPr>
          <p:cNvPr id="109" name="Graphic 108">
            <a:extLst>
              <a:ext uri="{FF2B5EF4-FFF2-40B4-BE49-F238E27FC236}">
                <a16:creationId xmlns:a16="http://schemas.microsoft.com/office/drawing/2014/main" id="{A640C55B-F6FD-3640-965F-605AEAB778BE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8075618" y="1472062"/>
            <a:ext cx="457200" cy="457200"/>
          </a:xfrm>
          <a:prstGeom prst="rect">
            <a:avLst/>
          </a:prstGeom>
        </p:spPr>
      </p:pic>
      <p:sp>
        <p:nvSpPr>
          <p:cNvPr id="111" name="Oval 110">
            <a:extLst>
              <a:ext uri="{FF2B5EF4-FFF2-40B4-BE49-F238E27FC236}">
                <a16:creationId xmlns:a16="http://schemas.microsoft.com/office/drawing/2014/main" id="{FB20F0D1-0CBE-9546-BAA5-F1447A9E8B2F}"/>
              </a:ext>
            </a:extLst>
          </p:cNvPr>
          <p:cNvSpPr/>
          <p:nvPr/>
        </p:nvSpPr>
        <p:spPr>
          <a:xfrm>
            <a:off x="7984603" y="1390973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2.1</a:t>
            </a:r>
          </a:p>
        </p:txBody>
      </p:sp>
      <p:sp>
        <p:nvSpPr>
          <p:cNvPr id="219" name="Rectangle 218">
            <a:extLst>
              <a:ext uri="{FF2B5EF4-FFF2-40B4-BE49-F238E27FC236}">
                <a16:creationId xmlns:a16="http://schemas.microsoft.com/office/drawing/2014/main" id="{C659489A-46FA-4DDE-A1BA-77F0607EF2A2}"/>
              </a:ext>
            </a:extLst>
          </p:cNvPr>
          <p:cNvSpPr/>
          <p:nvPr/>
        </p:nvSpPr>
        <p:spPr>
          <a:xfrm>
            <a:off x="7333860" y="3763187"/>
            <a:ext cx="3999158" cy="2796638"/>
          </a:xfrm>
          <a:prstGeom prst="rect">
            <a:avLst/>
          </a:prstGeom>
          <a:noFill/>
          <a:ln w="12700">
            <a:solidFill>
              <a:srgbClr val="CD22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CD22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Existing and Future Organization Member Accounts</a:t>
            </a:r>
          </a:p>
        </p:txBody>
      </p:sp>
      <p:pic>
        <p:nvPicPr>
          <p:cNvPr id="220" name="Graphic 219">
            <a:extLst>
              <a:ext uri="{FF2B5EF4-FFF2-40B4-BE49-F238E27FC236}">
                <a16:creationId xmlns:a16="http://schemas.microsoft.com/office/drawing/2014/main" id="{9BB2A7C4-93AA-4FC1-85F0-71732514BB4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343784" y="3769316"/>
            <a:ext cx="381000" cy="381000"/>
          </a:xfrm>
          <a:prstGeom prst="rect">
            <a:avLst/>
          </a:prstGeom>
        </p:spPr>
      </p:pic>
      <p:sp>
        <p:nvSpPr>
          <p:cNvPr id="91" name="Oval 90">
            <a:extLst>
              <a:ext uri="{FF2B5EF4-FFF2-40B4-BE49-F238E27FC236}">
                <a16:creationId xmlns:a16="http://schemas.microsoft.com/office/drawing/2014/main" id="{4F6D3A5E-6D06-304A-97F5-69FDBDFDA450}"/>
              </a:ext>
            </a:extLst>
          </p:cNvPr>
          <p:cNvSpPr/>
          <p:nvPr/>
        </p:nvSpPr>
        <p:spPr>
          <a:xfrm>
            <a:off x="7390246" y="4150316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4.0</a:t>
            </a:r>
          </a:p>
        </p:txBody>
      </p:sp>
      <p:sp>
        <p:nvSpPr>
          <p:cNvPr id="221" name="Rectangle 220">
            <a:extLst>
              <a:ext uri="{FF2B5EF4-FFF2-40B4-BE49-F238E27FC236}">
                <a16:creationId xmlns:a16="http://schemas.microsoft.com/office/drawing/2014/main" id="{0EB590A6-47C4-4385-9025-6DCC5F4EDD2E}"/>
              </a:ext>
            </a:extLst>
          </p:cNvPr>
          <p:cNvSpPr/>
          <p:nvPr/>
        </p:nvSpPr>
        <p:spPr>
          <a:xfrm>
            <a:off x="7735322" y="4316962"/>
            <a:ext cx="3452797" cy="2130541"/>
          </a:xfrm>
          <a:prstGeom prst="rect">
            <a:avLst/>
          </a:prstGeom>
          <a:noFill/>
          <a:ln w="12700">
            <a:solidFill>
              <a:srgbClr val="5B9CD5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Home Region</a:t>
            </a:r>
          </a:p>
        </p:txBody>
      </p:sp>
      <p:sp>
        <p:nvSpPr>
          <p:cNvPr id="223" name="Rectangle 222">
            <a:extLst>
              <a:ext uri="{FF2B5EF4-FFF2-40B4-BE49-F238E27FC236}">
                <a16:creationId xmlns:a16="http://schemas.microsoft.com/office/drawing/2014/main" id="{A5CD68E2-B1B3-4526-87B2-D568EE0A4283}"/>
              </a:ext>
            </a:extLst>
          </p:cNvPr>
          <p:cNvSpPr/>
          <p:nvPr/>
        </p:nvSpPr>
        <p:spPr>
          <a:xfrm>
            <a:off x="9609463" y="4507097"/>
            <a:ext cx="1275435" cy="1307692"/>
          </a:xfrm>
          <a:prstGeom prst="rect">
            <a:avLst/>
          </a:prstGeom>
          <a:solidFill>
            <a:schemeClr val="bg1"/>
          </a:solidFill>
          <a:ln w="12700">
            <a:solidFill>
              <a:srgbClr val="5B9CD5"/>
            </a:solidFill>
            <a:prstDash val="sysDash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 1</a:t>
            </a:r>
          </a:p>
        </p:txBody>
      </p:sp>
      <p:pic>
        <p:nvPicPr>
          <p:cNvPr id="224" name="Graphic 223">
            <a:extLst>
              <a:ext uri="{FF2B5EF4-FFF2-40B4-BE49-F238E27FC236}">
                <a16:creationId xmlns:a16="http://schemas.microsoft.com/office/drawing/2014/main" id="{07321E89-3364-4281-96F3-4E8151C201DA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9605283" y="4500745"/>
            <a:ext cx="442506" cy="391567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sp>
        <p:nvSpPr>
          <p:cNvPr id="225" name="Rectangle 224">
            <a:extLst>
              <a:ext uri="{FF2B5EF4-FFF2-40B4-BE49-F238E27FC236}">
                <a16:creationId xmlns:a16="http://schemas.microsoft.com/office/drawing/2014/main" id="{0102704B-7722-4CFB-98E8-9F9759C34265}"/>
              </a:ext>
            </a:extLst>
          </p:cNvPr>
          <p:cNvSpPr/>
          <p:nvPr/>
        </p:nvSpPr>
        <p:spPr>
          <a:xfrm>
            <a:off x="9736468" y="4820060"/>
            <a:ext cx="1237614" cy="1307692"/>
          </a:xfrm>
          <a:prstGeom prst="rect">
            <a:avLst/>
          </a:prstGeom>
          <a:solidFill>
            <a:schemeClr val="bg1"/>
          </a:solidFill>
          <a:ln w="12700">
            <a:solidFill>
              <a:srgbClr val="5B9CD5"/>
            </a:solidFill>
            <a:prstDash val="sysDash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 2</a:t>
            </a:r>
          </a:p>
        </p:txBody>
      </p:sp>
      <p:pic>
        <p:nvPicPr>
          <p:cNvPr id="228" name="Graphic 227">
            <a:extLst>
              <a:ext uri="{FF2B5EF4-FFF2-40B4-BE49-F238E27FC236}">
                <a16:creationId xmlns:a16="http://schemas.microsoft.com/office/drawing/2014/main" id="{A77657A1-3F7D-4829-930C-C7457621F297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9732809" y="4810768"/>
            <a:ext cx="442506" cy="391567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sp>
        <p:nvSpPr>
          <p:cNvPr id="229" name="Rectangle 228">
            <a:extLst>
              <a:ext uri="{FF2B5EF4-FFF2-40B4-BE49-F238E27FC236}">
                <a16:creationId xmlns:a16="http://schemas.microsoft.com/office/drawing/2014/main" id="{49AC0F03-D447-4FFE-8A38-80B2B4CAE572}"/>
              </a:ext>
            </a:extLst>
          </p:cNvPr>
          <p:cNvSpPr/>
          <p:nvPr/>
        </p:nvSpPr>
        <p:spPr>
          <a:xfrm>
            <a:off x="9855650" y="5128218"/>
            <a:ext cx="1206014" cy="1161769"/>
          </a:xfrm>
          <a:prstGeom prst="rect">
            <a:avLst/>
          </a:prstGeom>
          <a:solidFill>
            <a:schemeClr val="bg1"/>
          </a:solidFill>
          <a:ln w="12700">
            <a:solidFill>
              <a:srgbClr val="5B9CD5"/>
            </a:solidFill>
            <a:prstDash val="sysDash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 n</a:t>
            </a:r>
          </a:p>
        </p:txBody>
      </p:sp>
      <p:pic>
        <p:nvPicPr>
          <p:cNvPr id="230" name="Graphic 229">
            <a:extLst>
              <a:ext uri="{FF2B5EF4-FFF2-40B4-BE49-F238E27FC236}">
                <a16:creationId xmlns:a16="http://schemas.microsoft.com/office/drawing/2014/main" id="{211D58C1-32A9-4C69-A6A1-3CF98EBAB272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9855649" y="5134032"/>
            <a:ext cx="442506" cy="391567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sp>
        <p:nvSpPr>
          <p:cNvPr id="235" name="Oval 234">
            <a:extLst>
              <a:ext uri="{FF2B5EF4-FFF2-40B4-BE49-F238E27FC236}">
                <a16:creationId xmlns:a16="http://schemas.microsoft.com/office/drawing/2014/main" id="{1BDB1ABD-271A-40FF-9892-B5B91A5F6E19}"/>
              </a:ext>
            </a:extLst>
          </p:cNvPr>
          <p:cNvSpPr/>
          <p:nvPr/>
        </p:nvSpPr>
        <p:spPr>
          <a:xfrm>
            <a:off x="740779" y="1015175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1.0</a:t>
            </a:r>
          </a:p>
        </p:txBody>
      </p:sp>
      <p:pic>
        <p:nvPicPr>
          <p:cNvPr id="236" name="Graphic 235">
            <a:extLst>
              <a:ext uri="{FF2B5EF4-FFF2-40B4-BE49-F238E27FC236}">
                <a16:creationId xmlns:a16="http://schemas.microsoft.com/office/drawing/2014/main" id="{15114E6C-45C0-4B88-A357-ECA72E9C946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735015" y="4316962"/>
            <a:ext cx="391567" cy="391567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9B8480CC-F75B-F7E1-2A06-A77FC9BB3E63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2456575" y="2748294"/>
            <a:ext cx="457201" cy="419878"/>
          </a:xfrm>
          <a:prstGeom prst="rect">
            <a:avLst/>
          </a:prstGeom>
        </p:spPr>
      </p:pic>
      <p:sp>
        <p:nvSpPr>
          <p:cNvPr id="3" name="TextBox 26">
            <a:extLst>
              <a:ext uri="{FF2B5EF4-FFF2-40B4-BE49-F238E27FC236}">
                <a16:creationId xmlns:a16="http://schemas.microsoft.com/office/drawing/2014/main" id="{B98C722D-DB7B-0E3F-C1A8-EA59105A96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1875" y="3124209"/>
            <a:ext cx="96919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Lambda</a:t>
            </a:r>
          </a:p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Layer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BF9A350-50AD-E3F1-7DE0-92CC78B43B7D}"/>
              </a:ext>
            </a:extLst>
          </p:cNvPr>
          <p:cNvSpPr txBox="1"/>
          <p:nvPr/>
        </p:nvSpPr>
        <p:spPr>
          <a:xfrm>
            <a:off x="5414718" y="3443639"/>
            <a:ext cx="10476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Guard Duty</a:t>
            </a:r>
          </a:p>
        </p:txBody>
      </p:sp>
      <p:pic>
        <p:nvPicPr>
          <p:cNvPr id="5" name="Graphic 19">
            <a:extLst>
              <a:ext uri="{FF2B5EF4-FFF2-40B4-BE49-F238E27FC236}">
                <a16:creationId xmlns:a16="http://schemas.microsoft.com/office/drawing/2014/main" id="{11C841DA-59E3-2663-9C78-99E5EEF863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9962" y="3003868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8" name="Oval 197">
            <a:extLst>
              <a:ext uri="{FF2B5EF4-FFF2-40B4-BE49-F238E27FC236}">
                <a16:creationId xmlns:a16="http://schemas.microsoft.com/office/drawing/2014/main" id="{6D6165D5-B9D1-4991-AA75-68D53C2CDFA7}"/>
              </a:ext>
            </a:extLst>
          </p:cNvPr>
          <p:cNvSpPr/>
          <p:nvPr/>
        </p:nvSpPr>
        <p:spPr>
          <a:xfrm>
            <a:off x="5638689" y="2891992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700" dirty="0">
                <a:latin typeface="Arial" panose="020B0604020202020204" pitchFamily="34" charset="0"/>
                <a:cs typeface="Arial" panose="020B0604020202020204" pitchFamily="34" charset="0"/>
              </a:rPr>
              <a:t>1.8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D1ED5F0-7809-9F37-43DB-0D2A0C30017E}"/>
              </a:ext>
            </a:extLst>
          </p:cNvPr>
          <p:cNvSpPr txBox="1"/>
          <p:nvPr/>
        </p:nvSpPr>
        <p:spPr>
          <a:xfrm>
            <a:off x="9970186" y="6032312"/>
            <a:ext cx="10476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Guard Duty</a:t>
            </a:r>
          </a:p>
        </p:txBody>
      </p:sp>
      <p:pic>
        <p:nvPicPr>
          <p:cNvPr id="7" name="Graphic 19">
            <a:extLst>
              <a:ext uri="{FF2B5EF4-FFF2-40B4-BE49-F238E27FC236}">
                <a16:creationId xmlns:a16="http://schemas.microsoft.com/office/drawing/2014/main" id="{61BACC07-55B1-7AD4-EBF1-A23AA30EE8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5430" y="5592541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4" name="Oval 233">
            <a:extLst>
              <a:ext uri="{FF2B5EF4-FFF2-40B4-BE49-F238E27FC236}">
                <a16:creationId xmlns:a16="http://schemas.microsoft.com/office/drawing/2014/main" id="{6EB5A766-9C35-4219-B581-3728C13CC74D}"/>
              </a:ext>
            </a:extLst>
          </p:cNvPr>
          <p:cNvSpPr/>
          <p:nvPr/>
        </p:nvSpPr>
        <p:spPr>
          <a:xfrm>
            <a:off x="10141369" y="5548550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4.1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D1E9305-A17A-EC38-AB14-3DDDCD10046C}"/>
              </a:ext>
            </a:extLst>
          </p:cNvPr>
          <p:cNvSpPr txBox="1"/>
          <p:nvPr/>
        </p:nvSpPr>
        <p:spPr>
          <a:xfrm>
            <a:off x="9937329" y="3048860"/>
            <a:ext cx="10476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Guard Duty</a:t>
            </a:r>
          </a:p>
        </p:txBody>
      </p:sp>
      <p:pic>
        <p:nvPicPr>
          <p:cNvPr id="9" name="Graphic 19">
            <a:extLst>
              <a:ext uri="{FF2B5EF4-FFF2-40B4-BE49-F238E27FC236}">
                <a16:creationId xmlns:a16="http://schemas.microsoft.com/office/drawing/2014/main" id="{35FA2CDC-1516-6EC5-6A0F-196A88CEAB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0474" y="2629301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" name="Oval 82">
            <a:extLst>
              <a:ext uri="{FF2B5EF4-FFF2-40B4-BE49-F238E27FC236}">
                <a16:creationId xmlns:a16="http://schemas.microsoft.com/office/drawing/2014/main" id="{7FAA5BDA-59EE-924B-ACDA-6C50D7ABCDCD}"/>
              </a:ext>
            </a:extLst>
          </p:cNvPr>
          <p:cNvSpPr/>
          <p:nvPr/>
        </p:nvSpPr>
        <p:spPr>
          <a:xfrm>
            <a:off x="10127080" y="2545969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2.3</a:t>
            </a:r>
          </a:p>
        </p:txBody>
      </p:sp>
      <p:sp>
        <p:nvSpPr>
          <p:cNvPr id="10" name="TextBox 2">
            <a:extLst>
              <a:ext uri="{FF2B5EF4-FFF2-40B4-BE49-F238E27FC236}">
                <a16:creationId xmlns:a16="http://schemas.microsoft.com/office/drawing/2014/main" id="{823FE5CB-AB7D-9C14-DC7B-79D473DA20DB}"/>
              </a:ext>
            </a:extLst>
          </p:cNvPr>
          <p:cNvSpPr txBox="1"/>
          <p:nvPr/>
        </p:nvSpPr>
        <p:spPr>
          <a:xfrm>
            <a:off x="7886674" y="2894452"/>
            <a:ext cx="834101" cy="430887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Delivery S3 Bucket</a:t>
            </a:r>
          </a:p>
        </p:txBody>
      </p:sp>
      <p:pic>
        <p:nvPicPr>
          <p:cNvPr id="11" name="Graphic 14">
            <a:extLst>
              <a:ext uri="{FF2B5EF4-FFF2-40B4-BE49-F238E27FC236}">
                <a16:creationId xmlns:a16="http://schemas.microsoft.com/office/drawing/2014/main" id="{ACD013EF-7A3B-1E20-EBAB-C3876104F7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5618" y="2455078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" name="Oval 85">
            <a:extLst>
              <a:ext uri="{FF2B5EF4-FFF2-40B4-BE49-F238E27FC236}">
                <a16:creationId xmlns:a16="http://schemas.microsoft.com/office/drawing/2014/main" id="{35153FDD-FB22-B342-84E8-288ECF8E2988}"/>
              </a:ext>
            </a:extLst>
          </p:cNvPr>
          <p:cNvSpPr/>
          <p:nvPr/>
        </p:nvSpPr>
        <p:spPr>
          <a:xfrm>
            <a:off x="7999865" y="2413240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2.2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CFB43C8-13AB-629D-4365-E63447B1E9C2}"/>
              </a:ext>
            </a:extLst>
          </p:cNvPr>
          <p:cNvSpPr txBox="1"/>
          <p:nvPr/>
        </p:nvSpPr>
        <p:spPr>
          <a:xfrm>
            <a:off x="1349496" y="5663001"/>
            <a:ext cx="121115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AWS CloudFormation</a:t>
            </a:r>
          </a:p>
        </p:txBody>
      </p:sp>
      <p:pic>
        <p:nvPicPr>
          <p:cNvPr id="34" name="Graphic 33">
            <a:extLst>
              <a:ext uri="{FF2B5EF4-FFF2-40B4-BE49-F238E27FC236}">
                <a16:creationId xmlns:a16="http://schemas.microsoft.com/office/drawing/2014/main" id="{E9C98AC1-A8AC-63D5-EE69-5F19702934C0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1725538" y="5211960"/>
            <a:ext cx="457200" cy="457200"/>
          </a:xfrm>
          <a:prstGeom prst="rect">
            <a:avLst/>
          </a:prstGeom>
        </p:spPr>
      </p:pic>
      <p:sp>
        <p:nvSpPr>
          <p:cNvPr id="35" name="Oval 34">
            <a:extLst>
              <a:ext uri="{FF2B5EF4-FFF2-40B4-BE49-F238E27FC236}">
                <a16:creationId xmlns:a16="http://schemas.microsoft.com/office/drawing/2014/main" id="{B3E570B2-6BEE-6F30-CC72-07655E3628F4}"/>
              </a:ext>
            </a:extLst>
          </p:cNvPr>
          <p:cNvSpPr/>
          <p:nvPr/>
        </p:nvSpPr>
        <p:spPr>
          <a:xfrm>
            <a:off x="1598819" y="5145318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3.1</a:t>
            </a:r>
          </a:p>
        </p:txBody>
      </p:sp>
      <p:pic>
        <p:nvPicPr>
          <p:cNvPr id="36" name="Graphic 7">
            <a:extLst>
              <a:ext uri="{FF2B5EF4-FFF2-40B4-BE49-F238E27FC236}">
                <a16:creationId xmlns:a16="http://schemas.microsoft.com/office/drawing/2014/main" id="{30F64005-F015-BF94-01DA-63D7C4A440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6218" y="5231603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77098F96-AD47-76CF-7896-FA55D5941344}"/>
              </a:ext>
            </a:extLst>
          </p:cNvPr>
          <p:cNvSpPr txBox="1"/>
          <p:nvPr/>
        </p:nvSpPr>
        <p:spPr>
          <a:xfrm>
            <a:off x="2511672" y="5685589"/>
            <a:ext cx="111596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Delivery KMS Key</a:t>
            </a: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4D62BE70-7F79-0946-0611-005B207927B3}"/>
              </a:ext>
            </a:extLst>
          </p:cNvPr>
          <p:cNvSpPr/>
          <p:nvPr/>
        </p:nvSpPr>
        <p:spPr>
          <a:xfrm>
            <a:off x="2716289" y="5158256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3.2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2AE12A14-948F-19D6-0A20-04834AAAB046}"/>
              </a:ext>
            </a:extLst>
          </p:cNvPr>
          <p:cNvSpPr/>
          <p:nvPr/>
        </p:nvSpPr>
        <p:spPr>
          <a:xfrm>
            <a:off x="654509" y="4213389"/>
            <a:ext cx="6573634" cy="2353120"/>
          </a:xfrm>
          <a:prstGeom prst="rect">
            <a:avLst/>
          </a:prstGeom>
          <a:noFill/>
          <a:ln w="12700">
            <a:solidFill>
              <a:srgbClr val="CD22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CD22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 Account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705DAB5-4C76-AC47-00D8-F9F3F074C202}"/>
              </a:ext>
            </a:extLst>
          </p:cNvPr>
          <p:cNvSpPr/>
          <p:nvPr/>
        </p:nvSpPr>
        <p:spPr>
          <a:xfrm>
            <a:off x="1135199" y="4523373"/>
            <a:ext cx="5890539" cy="1924132"/>
          </a:xfrm>
          <a:prstGeom prst="rect">
            <a:avLst/>
          </a:prstGeom>
          <a:noFill/>
          <a:ln w="12700">
            <a:solidFill>
              <a:srgbClr val="5B9CD5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Home Region</a:t>
            </a:r>
          </a:p>
        </p:txBody>
      </p:sp>
      <p:pic>
        <p:nvPicPr>
          <p:cNvPr id="42" name="Graphic 41">
            <a:extLst>
              <a:ext uri="{FF2B5EF4-FFF2-40B4-BE49-F238E27FC236}">
                <a16:creationId xmlns:a16="http://schemas.microsoft.com/office/drawing/2014/main" id="{6E44F0B1-49B0-AD77-0C26-EBC49FA770FD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142129" y="4522317"/>
            <a:ext cx="366179" cy="338804"/>
          </a:xfrm>
          <a:prstGeom prst="rect">
            <a:avLst/>
          </a:prstGeom>
        </p:spPr>
      </p:pic>
      <p:pic>
        <p:nvPicPr>
          <p:cNvPr id="52" name="Graphic 51">
            <a:extLst>
              <a:ext uri="{FF2B5EF4-FFF2-40B4-BE49-F238E27FC236}">
                <a16:creationId xmlns:a16="http://schemas.microsoft.com/office/drawing/2014/main" id="{80469FE4-AE33-6A6F-5C40-F873CB3DDD5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54509" y="4213389"/>
            <a:ext cx="381903" cy="354864"/>
          </a:xfrm>
          <a:prstGeom prst="rect">
            <a:avLst/>
          </a:prstGeom>
        </p:spPr>
      </p:pic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E6A7F377-89C2-3D2F-7D0D-1FF84239F4B5}"/>
              </a:ext>
            </a:extLst>
          </p:cNvPr>
          <p:cNvCxnSpPr>
            <a:cxnSpLocks/>
          </p:cNvCxnSpPr>
          <p:nvPr/>
        </p:nvCxnSpPr>
        <p:spPr>
          <a:xfrm>
            <a:off x="3103682" y="2064398"/>
            <a:ext cx="316106" cy="22905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7" name="TextBox 66">
            <a:extLst>
              <a:ext uri="{FF2B5EF4-FFF2-40B4-BE49-F238E27FC236}">
                <a16:creationId xmlns:a16="http://schemas.microsoft.com/office/drawing/2014/main" id="{36A9DB3A-A056-D34D-AB74-F5D04081FA71}"/>
              </a:ext>
            </a:extLst>
          </p:cNvPr>
          <p:cNvSpPr txBox="1"/>
          <p:nvPr/>
        </p:nvSpPr>
        <p:spPr>
          <a:xfrm>
            <a:off x="3631678" y="5592541"/>
            <a:ext cx="110300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Configuration Role</a:t>
            </a:r>
          </a:p>
        </p:txBody>
      </p:sp>
      <p:pic>
        <p:nvPicPr>
          <p:cNvPr id="69" name="Graphic 68">
            <a:extLst>
              <a:ext uri="{FF2B5EF4-FFF2-40B4-BE49-F238E27FC236}">
                <a16:creationId xmlns:a16="http://schemas.microsoft.com/office/drawing/2014/main" id="{67C016E4-BD77-26A3-F229-068EB6A6F53E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3913605" y="5236677"/>
            <a:ext cx="469900" cy="469900"/>
          </a:xfrm>
          <a:prstGeom prst="rect">
            <a:avLst/>
          </a:prstGeom>
        </p:spPr>
      </p:pic>
      <p:sp>
        <p:nvSpPr>
          <p:cNvPr id="70" name="Oval 69">
            <a:extLst>
              <a:ext uri="{FF2B5EF4-FFF2-40B4-BE49-F238E27FC236}">
                <a16:creationId xmlns:a16="http://schemas.microsoft.com/office/drawing/2014/main" id="{4240976C-6CB9-C942-158D-E3809A03ECA7}"/>
              </a:ext>
            </a:extLst>
          </p:cNvPr>
          <p:cNvSpPr/>
          <p:nvPr/>
        </p:nvSpPr>
        <p:spPr>
          <a:xfrm>
            <a:off x="3757355" y="5153896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3.3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83276C01-F3DB-DBB4-9C25-5F0F5DA02243}"/>
              </a:ext>
            </a:extLst>
          </p:cNvPr>
          <p:cNvSpPr/>
          <p:nvPr/>
        </p:nvSpPr>
        <p:spPr>
          <a:xfrm>
            <a:off x="5172076" y="4610482"/>
            <a:ext cx="1275435" cy="1307692"/>
          </a:xfrm>
          <a:prstGeom prst="rect">
            <a:avLst/>
          </a:prstGeom>
          <a:solidFill>
            <a:schemeClr val="bg1"/>
          </a:solidFill>
          <a:ln w="12700">
            <a:solidFill>
              <a:srgbClr val="5B9CD5"/>
            </a:solidFill>
            <a:prstDash val="sysDash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 1</a:t>
            </a:r>
          </a:p>
        </p:txBody>
      </p:sp>
      <p:pic>
        <p:nvPicPr>
          <p:cNvPr id="89" name="Graphic 88">
            <a:extLst>
              <a:ext uri="{FF2B5EF4-FFF2-40B4-BE49-F238E27FC236}">
                <a16:creationId xmlns:a16="http://schemas.microsoft.com/office/drawing/2014/main" id="{0135EB32-6837-A56A-6EAA-0BCCEC1AABDA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167896" y="4604130"/>
            <a:ext cx="442506" cy="391567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sp>
        <p:nvSpPr>
          <p:cNvPr id="90" name="Rectangle 89">
            <a:extLst>
              <a:ext uri="{FF2B5EF4-FFF2-40B4-BE49-F238E27FC236}">
                <a16:creationId xmlns:a16="http://schemas.microsoft.com/office/drawing/2014/main" id="{2DA6BE68-C986-2360-0C2E-A796DDBA7A1F}"/>
              </a:ext>
            </a:extLst>
          </p:cNvPr>
          <p:cNvSpPr/>
          <p:nvPr/>
        </p:nvSpPr>
        <p:spPr>
          <a:xfrm>
            <a:off x="5299081" y="4923445"/>
            <a:ext cx="1237614" cy="1307692"/>
          </a:xfrm>
          <a:prstGeom prst="rect">
            <a:avLst/>
          </a:prstGeom>
          <a:solidFill>
            <a:schemeClr val="bg1"/>
          </a:solidFill>
          <a:ln w="12700">
            <a:solidFill>
              <a:srgbClr val="5B9CD5"/>
            </a:solidFill>
            <a:prstDash val="sysDash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 2</a:t>
            </a:r>
          </a:p>
        </p:txBody>
      </p:sp>
      <p:pic>
        <p:nvPicPr>
          <p:cNvPr id="92" name="Graphic 91">
            <a:extLst>
              <a:ext uri="{FF2B5EF4-FFF2-40B4-BE49-F238E27FC236}">
                <a16:creationId xmlns:a16="http://schemas.microsoft.com/office/drawing/2014/main" id="{785BDAFF-B65A-4786-FC59-27DC2403D44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295422" y="4914153"/>
            <a:ext cx="442506" cy="391567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sp>
        <p:nvSpPr>
          <p:cNvPr id="99" name="Rectangle 98">
            <a:extLst>
              <a:ext uri="{FF2B5EF4-FFF2-40B4-BE49-F238E27FC236}">
                <a16:creationId xmlns:a16="http://schemas.microsoft.com/office/drawing/2014/main" id="{C03B0D71-46A9-CAB8-23CA-03441DD94C5D}"/>
              </a:ext>
            </a:extLst>
          </p:cNvPr>
          <p:cNvSpPr/>
          <p:nvPr/>
        </p:nvSpPr>
        <p:spPr>
          <a:xfrm>
            <a:off x="5418263" y="5231603"/>
            <a:ext cx="1206014" cy="1161769"/>
          </a:xfrm>
          <a:prstGeom prst="rect">
            <a:avLst/>
          </a:prstGeom>
          <a:solidFill>
            <a:schemeClr val="bg1"/>
          </a:solidFill>
          <a:ln w="12700">
            <a:solidFill>
              <a:srgbClr val="5B9CD5"/>
            </a:solidFill>
            <a:prstDash val="sysDash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 n</a:t>
            </a:r>
          </a:p>
        </p:txBody>
      </p:sp>
      <p:pic>
        <p:nvPicPr>
          <p:cNvPr id="100" name="Graphic 99">
            <a:extLst>
              <a:ext uri="{FF2B5EF4-FFF2-40B4-BE49-F238E27FC236}">
                <a16:creationId xmlns:a16="http://schemas.microsoft.com/office/drawing/2014/main" id="{09B9FC02-6DB1-64F6-F1FE-F7C18950557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418262" y="5237417"/>
            <a:ext cx="442506" cy="391567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sp>
        <p:nvSpPr>
          <p:cNvPr id="101" name="TextBox 100">
            <a:extLst>
              <a:ext uri="{FF2B5EF4-FFF2-40B4-BE49-F238E27FC236}">
                <a16:creationId xmlns:a16="http://schemas.microsoft.com/office/drawing/2014/main" id="{A74ADE8E-4897-0A9C-D8A6-B3A0F7DEDAFF}"/>
              </a:ext>
            </a:extLst>
          </p:cNvPr>
          <p:cNvSpPr txBox="1"/>
          <p:nvPr/>
        </p:nvSpPr>
        <p:spPr>
          <a:xfrm>
            <a:off x="5532799" y="6135697"/>
            <a:ext cx="10476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Guard Duty</a:t>
            </a:r>
          </a:p>
        </p:txBody>
      </p:sp>
      <p:pic>
        <p:nvPicPr>
          <p:cNvPr id="102" name="Graphic 19">
            <a:extLst>
              <a:ext uri="{FF2B5EF4-FFF2-40B4-BE49-F238E27FC236}">
                <a16:creationId xmlns:a16="http://schemas.microsoft.com/office/drawing/2014/main" id="{621DEF7E-E8DA-2C74-63FF-AD8374EE56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8043" y="5695926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" name="Oval 102">
            <a:extLst>
              <a:ext uri="{FF2B5EF4-FFF2-40B4-BE49-F238E27FC236}">
                <a16:creationId xmlns:a16="http://schemas.microsoft.com/office/drawing/2014/main" id="{D000C133-7003-8DB2-4FC0-1B41AED12236}"/>
              </a:ext>
            </a:extLst>
          </p:cNvPr>
          <p:cNvSpPr/>
          <p:nvPr/>
        </p:nvSpPr>
        <p:spPr>
          <a:xfrm>
            <a:off x="5703982" y="5651935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3.4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FAA82B51-6E98-0AF9-5BD6-B0B4BEC402B7}"/>
              </a:ext>
            </a:extLst>
          </p:cNvPr>
          <p:cNvSpPr txBox="1"/>
          <p:nvPr/>
        </p:nvSpPr>
        <p:spPr>
          <a:xfrm>
            <a:off x="1113487" y="3664073"/>
            <a:ext cx="11030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Lambda Role</a:t>
            </a:r>
          </a:p>
        </p:txBody>
      </p:sp>
      <p:pic>
        <p:nvPicPr>
          <p:cNvPr id="105" name="Graphic 104">
            <a:extLst>
              <a:ext uri="{FF2B5EF4-FFF2-40B4-BE49-F238E27FC236}">
                <a16:creationId xmlns:a16="http://schemas.microsoft.com/office/drawing/2014/main" id="{D19144BD-63B5-E1C9-A3D2-74AAD0B20668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1434619" y="3296398"/>
            <a:ext cx="469900" cy="469900"/>
          </a:xfrm>
          <a:prstGeom prst="rect">
            <a:avLst/>
          </a:prstGeom>
        </p:spPr>
      </p:pic>
      <p:sp>
        <p:nvSpPr>
          <p:cNvPr id="106" name="Oval 105">
            <a:extLst>
              <a:ext uri="{FF2B5EF4-FFF2-40B4-BE49-F238E27FC236}">
                <a16:creationId xmlns:a16="http://schemas.microsoft.com/office/drawing/2014/main" id="{B7A286B3-F820-D194-7FD8-80A1575FB798}"/>
              </a:ext>
            </a:extLst>
          </p:cNvPr>
          <p:cNvSpPr/>
          <p:nvPr/>
        </p:nvSpPr>
        <p:spPr>
          <a:xfrm>
            <a:off x="1231467" y="3339653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1.3</a:t>
            </a:r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8BBC7CF4-794C-9333-328A-8A5B04CA2725}"/>
              </a:ext>
            </a:extLst>
          </p:cNvPr>
          <p:cNvSpPr/>
          <p:nvPr/>
        </p:nvSpPr>
        <p:spPr>
          <a:xfrm>
            <a:off x="718742" y="4561011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3.0</a:t>
            </a:r>
          </a:p>
        </p:txBody>
      </p:sp>
      <p:sp>
        <p:nvSpPr>
          <p:cNvPr id="188" name="Oval 187">
            <a:extLst>
              <a:ext uri="{FF2B5EF4-FFF2-40B4-BE49-F238E27FC236}">
                <a16:creationId xmlns:a16="http://schemas.microsoft.com/office/drawing/2014/main" id="{C2221D33-75AF-432C-B6AB-D1DB0348201A}"/>
              </a:ext>
            </a:extLst>
          </p:cNvPr>
          <p:cNvSpPr/>
          <p:nvPr/>
        </p:nvSpPr>
        <p:spPr>
          <a:xfrm>
            <a:off x="2380905" y="2630834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1.9</a:t>
            </a:r>
          </a:p>
        </p:txBody>
      </p:sp>
      <p:sp>
        <p:nvSpPr>
          <p:cNvPr id="133" name="Oval 132">
            <a:extLst>
              <a:ext uri="{FF2B5EF4-FFF2-40B4-BE49-F238E27FC236}">
                <a16:creationId xmlns:a16="http://schemas.microsoft.com/office/drawing/2014/main" id="{40C04EF0-8999-4E87-9938-BB23E34A77B4}"/>
              </a:ext>
            </a:extLst>
          </p:cNvPr>
          <p:cNvSpPr/>
          <p:nvPr/>
        </p:nvSpPr>
        <p:spPr>
          <a:xfrm>
            <a:off x="3467913" y="3108111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1.4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4BA7D71-1277-AC0A-95CF-F3E8F899F429}"/>
              </a:ext>
            </a:extLst>
          </p:cNvPr>
          <p:cNvCxnSpPr>
            <a:cxnSpLocks/>
          </p:cNvCxnSpPr>
          <p:nvPr/>
        </p:nvCxnSpPr>
        <p:spPr>
          <a:xfrm flipV="1">
            <a:off x="4031473" y="2358903"/>
            <a:ext cx="660788" cy="34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80081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3450</TotalTime>
  <Words>112</Words>
  <Application>Microsoft Macintosh PowerPoint</Application>
  <PresentationFormat>Widescreen</PresentationFormat>
  <Paragraphs>63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Microsoft Office User</dc:creator>
  <cp:keywords/>
  <dc:description/>
  <cp:lastModifiedBy>Microsoft Office User</cp:lastModifiedBy>
  <cp:revision>45</cp:revision>
  <dcterms:created xsi:type="dcterms:W3CDTF">2020-06-10T20:47:35Z</dcterms:created>
  <dcterms:modified xsi:type="dcterms:W3CDTF">2023-06-01T12:22:54Z</dcterms:modified>
  <cp:category/>
</cp:coreProperties>
</file>