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74"/>
    <p:restoredTop sz="94674"/>
  </p:normalViewPr>
  <p:slideViewPr>
    <p:cSldViewPr snapToGrid="0" snapToObjects="1">
      <p:cViewPr varScale="1">
        <p:scale>
          <a:sx n="130" d="100"/>
          <a:sy n="130" d="100"/>
        </p:scale>
        <p:origin x="200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D84E3-00BA-4A46-8256-7E527D8B4480}" type="datetimeFigureOut">
              <a:rPr lang="en-US" smtClean="0"/>
              <a:t>3/7/22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330C4-BBBB-FC4A-85DD-6AFA452BF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8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330C4-BBBB-FC4A-85DD-6AFA452BF0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7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E39E6-C119-1E4D-A419-E861B17C4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19CF07-B309-9E4D-B38F-59AE56F60C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B5109-8CFD-1A45-AF60-5503BB2CB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B71F1-6D03-8D4F-BA3D-5DD109021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D831F-B5BA-2741-A293-2BDD16B14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5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E6E2-032B-D34A-8C33-D8E59969E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624DE-FC90-2D46-A95F-DB0C20D8F6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62A1E-BB97-F748-921E-C0B7C114B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9316F-563B-EE4A-9458-AA33F158A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A0B5A-D558-E440-A6E7-DBB524B2C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7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429F84-CD1C-554A-8877-603BB266FE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CECAE6-9831-8241-8D7F-E695F4670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3747E-AE68-204F-A324-82E8BE1C4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24471-6B50-D64F-8CA1-D25F35167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DF571-0D93-204A-903B-1B43D16A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1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82FBB-A2CC-1343-8B9C-743CDE709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F4EDD-B121-0B41-BBFC-8CDBF4A0F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F16AA-094E-E145-A0B3-5431462FB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B2462-300A-CA4C-A601-780C0CB5C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15309-ED82-9049-A252-62D663602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6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7BC92-573D-FE4E-8F5B-FC24FDFC1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6753C-45AC-3A48-B0E4-93D0ED5B8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77E69-E0B9-8748-A500-39F1187FF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23AEA-7111-3F4D-A8E2-489AFD7B3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99C01-94FA-9749-AE3B-7E4E0F12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22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FC70F-9184-F54F-8DAA-38D34FC1C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82314-F775-0F41-8E57-C4252AA18C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70627-254D-FA42-BB7E-001968037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09F184-E2B6-8A49-B168-5BD89CBF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97CF92-C209-DA4B-AF96-91AE11BBB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BD5B8C-89FE-8E43-8410-188C8582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99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100B8-5D08-DD45-BD38-FF9EC6288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47982-AC3A-1D40-A5A8-2EE25D52C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BC529-78D8-6E42-BFE0-B049A727A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8E0150-7649-7047-89F7-463BEF5FE0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72B8D8-1842-C346-80D2-E880E2BB44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D9AD04-6F5C-4C4E-9A9C-10FB43702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6FE0BB-EE38-4B4F-8DF3-1E51E2A04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2780A3-3B88-5443-89DD-51A4CC69A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3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9D5A-EFB7-5C42-BD06-9395A830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60AD3-7B29-6848-9F00-9AB1AF3E6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FB53F3-E610-7346-97D2-BC8289608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3BE062-B18D-B94D-8C65-2645AB29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20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BDB6C5-008D-5845-B763-3FFC587B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D0895C-49AF-9047-9B87-12D285379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3F55E2-6F9D-B744-922B-BBFB36AB9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3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A3E39-CADD-9649-8038-407E52772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0E62A-DE70-E34D-9E40-A3C3C428B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68FCB6-F55A-D845-A5F9-2679AB5F0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F1A47B-42A1-6F4E-B6F0-C1B07C39E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897241-9DA7-2A42-A773-F7DF5B3EA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5F1A96-764F-0D42-84A3-B73F47371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70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56019-285E-514D-BDFE-AF8F6BFC5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C5C0A8-C011-EA4A-9B00-8A580958ED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6EB05-058E-3F46-8A48-284D239A3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E90C11-0B93-9F4C-A7DE-549EA7918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710AD-2745-0D4F-832D-8008EC5EA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0E20F-3D3E-B24B-A0A0-0B0A62F0E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43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5EA83F-BAF0-8D43-B829-F294D1EA6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FC284-163F-8B4C-B5B3-5EA276089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5EF18-4EE0-504C-8173-68C944ED97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757B-ECE6-5847-8840-5068C47F84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2FAEB-E88E-444B-A1F5-2D8D7578D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8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>
            <a:extLst>
              <a:ext uri="{FF2B5EF4-FFF2-40B4-BE49-F238E27FC236}">
                <a16:creationId xmlns:a16="http://schemas.microsoft.com/office/drawing/2014/main" id="{09FB3F18-5D37-9F42-BE21-657A66F925D2}"/>
              </a:ext>
            </a:extLst>
          </p:cNvPr>
          <p:cNvSpPr/>
          <p:nvPr/>
        </p:nvSpPr>
        <p:spPr>
          <a:xfrm>
            <a:off x="1325530" y="331180"/>
            <a:ext cx="9540939" cy="60696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FB73AA4D-BE37-B546-8168-72555838077A}"/>
              </a:ext>
            </a:extLst>
          </p:cNvPr>
          <p:cNvSpPr/>
          <p:nvPr/>
        </p:nvSpPr>
        <p:spPr>
          <a:xfrm>
            <a:off x="3706858" y="663814"/>
            <a:ext cx="4719295" cy="2601671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Management Account</a:t>
            </a:r>
          </a:p>
        </p:txBody>
      </p:sp>
      <p:pic>
        <p:nvPicPr>
          <p:cNvPr id="126" name="Graphic 2">
            <a:extLst>
              <a:ext uri="{FF2B5EF4-FFF2-40B4-BE49-F238E27FC236}">
                <a16:creationId xmlns:a16="http://schemas.microsoft.com/office/drawing/2014/main" id="{F04267D0-7955-2C4A-842B-D8A3A9599C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25529" y="331179"/>
            <a:ext cx="330200" cy="330200"/>
          </a:xfrm>
          <a:prstGeom prst="rect">
            <a:avLst/>
          </a:prstGeom>
        </p:spPr>
      </p:pic>
      <p:sp>
        <p:nvSpPr>
          <p:cNvPr id="127" name="Rectangle 126">
            <a:extLst>
              <a:ext uri="{FF2B5EF4-FFF2-40B4-BE49-F238E27FC236}">
                <a16:creationId xmlns:a16="http://schemas.microsoft.com/office/drawing/2014/main" id="{7B8BF6E7-84AF-DE4E-9817-454F0E8CE80F}"/>
              </a:ext>
            </a:extLst>
          </p:cNvPr>
          <p:cNvSpPr/>
          <p:nvPr/>
        </p:nvSpPr>
        <p:spPr>
          <a:xfrm>
            <a:off x="1485954" y="3373039"/>
            <a:ext cx="5537212" cy="2885183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Account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OU: Security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747041A4-100F-0D48-87F9-E63DDDFD96C6}"/>
              </a:ext>
            </a:extLst>
          </p:cNvPr>
          <p:cNvSpPr/>
          <p:nvPr/>
        </p:nvSpPr>
        <p:spPr>
          <a:xfrm>
            <a:off x="7158863" y="3373039"/>
            <a:ext cx="3546832" cy="2885183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Existing and Future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Member Accounts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08B67E83-7D09-C748-AEEF-49786315014A}"/>
              </a:ext>
            </a:extLst>
          </p:cNvPr>
          <p:cNvSpPr txBox="1"/>
          <p:nvPr/>
        </p:nvSpPr>
        <p:spPr>
          <a:xfrm>
            <a:off x="3855070" y="2155437"/>
            <a:ext cx="13072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152" name="Graphic 151">
            <a:extLst>
              <a:ext uri="{FF2B5EF4-FFF2-40B4-BE49-F238E27FC236}">
                <a16:creationId xmlns:a16="http://schemas.microsoft.com/office/drawing/2014/main" id="{399FFB55-9DC7-0642-93ED-5122528124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280090" y="1709572"/>
            <a:ext cx="457200" cy="457200"/>
          </a:xfrm>
          <a:prstGeom prst="rect">
            <a:avLst/>
          </a:prstGeom>
        </p:spPr>
      </p:pic>
      <p:sp>
        <p:nvSpPr>
          <p:cNvPr id="153" name="Rectangle 152">
            <a:extLst>
              <a:ext uri="{FF2B5EF4-FFF2-40B4-BE49-F238E27FC236}">
                <a16:creationId xmlns:a16="http://schemas.microsoft.com/office/drawing/2014/main" id="{CB91CC3D-9B41-4F4E-A36E-8EBAE5690590}"/>
              </a:ext>
            </a:extLst>
          </p:cNvPr>
          <p:cNvSpPr/>
          <p:nvPr/>
        </p:nvSpPr>
        <p:spPr>
          <a:xfrm>
            <a:off x="3855071" y="1075985"/>
            <a:ext cx="4447898" cy="204990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Home-region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04BAA3FC-2945-F644-9D2A-644DBD513EB6}"/>
              </a:ext>
            </a:extLst>
          </p:cNvPr>
          <p:cNvSpPr txBox="1"/>
          <p:nvPr/>
        </p:nvSpPr>
        <p:spPr>
          <a:xfrm>
            <a:off x="1638076" y="5182445"/>
            <a:ext cx="12959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194" name="Graphic 193">
            <a:extLst>
              <a:ext uri="{FF2B5EF4-FFF2-40B4-BE49-F238E27FC236}">
                <a16:creationId xmlns:a16="http://schemas.microsoft.com/office/drawing/2014/main" id="{5B61BE09-FD56-4142-8617-BBF4ACBE2C9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059038" y="4725245"/>
            <a:ext cx="457200" cy="457200"/>
          </a:xfrm>
          <a:prstGeom prst="rect">
            <a:avLst/>
          </a:prstGeom>
        </p:spPr>
      </p:pic>
      <p:sp>
        <p:nvSpPr>
          <p:cNvPr id="195" name="Rectangle 194">
            <a:extLst>
              <a:ext uri="{FF2B5EF4-FFF2-40B4-BE49-F238E27FC236}">
                <a16:creationId xmlns:a16="http://schemas.microsoft.com/office/drawing/2014/main" id="{F0CA800E-A50B-114F-87E0-3783ED123AB8}"/>
              </a:ext>
            </a:extLst>
          </p:cNvPr>
          <p:cNvSpPr/>
          <p:nvPr/>
        </p:nvSpPr>
        <p:spPr>
          <a:xfrm>
            <a:off x="1655727" y="3902327"/>
            <a:ext cx="5215247" cy="2210109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Home-region</a:t>
            </a:r>
          </a:p>
        </p:txBody>
      </p:sp>
      <p:sp>
        <p:nvSpPr>
          <p:cNvPr id="226" name="Oval 225">
            <a:extLst>
              <a:ext uri="{FF2B5EF4-FFF2-40B4-BE49-F238E27FC236}">
                <a16:creationId xmlns:a16="http://schemas.microsoft.com/office/drawing/2014/main" id="{B075B0CF-8F6A-3947-BD02-50EB6DA85CEE}"/>
              </a:ext>
            </a:extLst>
          </p:cNvPr>
          <p:cNvSpPr/>
          <p:nvPr/>
        </p:nvSpPr>
        <p:spPr>
          <a:xfrm>
            <a:off x="3728352" y="687760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1.0</a:t>
            </a:r>
          </a:p>
        </p:txBody>
      </p:sp>
      <p:sp>
        <p:nvSpPr>
          <p:cNvPr id="227" name="Oval 226">
            <a:extLst>
              <a:ext uri="{FF2B5EF4-FFF2-40B4-BE49-F238E27FC236}">
                <a16:creationId xmlns:a16="http://schemas.microsoft.com/office/drawing/2014/main" id="{F0D1735B-0005-B145-8C48-3E3934A1D64E}"/>
              </a:ext>
            </a:extLst>
          </p:cNvPr>
          <p:cNvSpPr/>
          <p:nvPr/>
        </p:nvSpPr>
        <p:spPr>
          <a:xfrm>
            <a:off x="4280746" y="1716277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1.1</a:t>
            </a:r>
          </a:p>
        </p:txBody>
      </p:sp>
      <p:sp>
        <p:nvSpPr>
          <p:cNvPr id="232" name="Oval 231">
            <a:extLst>
              <a:ext uri="{FF2B5EF4-FFF2-40B4-BE49-F238E27FC236}">
                <a16:creationId xmlns:a16="http://schemas.microsoft.com/office/drawing/2014/main" id="{9BABBBA8-4173-384F-B7CD-669D9E9EFCCE}"/>
              </a:ext>
            </a:extLst>
          </p:cNvPr>
          <p:cNvSpPr/>
          <p:nvPr/>
        </p:nvSpPr>
        <p:spPr>
          <a:xfrm>
            <a:off x="1514835" y="3403946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2.0</a:t>
            </a:r>
          </a:p>
        </p:txBody>
      </p:sp>
      <p:sp>
        <p:nvSpPr>
          <p:cNvPr id="233" name="Oval 232">
            <a:extLst>
              <a:ext uri="{FF2B5EF4-FFF2-40B4-BE49-F238E27FC236}">
                <a16:creationId xmlns:a16="http://schemas.microsoft.com/office/drawing/2014/main" id="{4E5E3A8F-6978-7E4A-B538-0774C0EF83DA}"/>
              </a:ext>
            </a:extLst>
          </p:cNvPr>
          <p:cNvSpPr/>
          <p:nvPr/>
        </p:nvSpPr>
        <p:spPr>
          <a:xfrm>
            <a:off x="7207274" y="3415565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3.0</a:t>
            </a:r>
          </a:p>
        </p:txBody>
      </p:sp>
      <p:sp>
        <p:nvSpPr>
          <p:cNvPr id="237" name="Oval 236">
            <a:extLst>
              <a:ext uri="{FF2B5EF4-FFF2-40B4-BE49-F238E27FC236}">
                <a16:creationId xmlns:a16="http://schemas.microsoft.com/office/drawing/2014/main" id="{6BA035C0-F86D-6346-86AE-2BA9D3B2E833}"/>
              </a:ext>
            </a:extLst>
          </p:cNvPr>
          <p:cNvSpPr/>
          <p:nvPr/>
        </p:nvSpPr>
        <p:spPr>
          <a:xfrm>
            <a:off x="2074264" y="4733752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2.1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F987F7DF-6CB9-144D-9E1D-1E6008DD66FB}"/>
              </a:ext>
            </a:extLst>
          </p:cNvPr>
          <p:cNvSpPr/>
          <p:nvPr/>
        </p:nvSpPr>
        <p:spPr>
          <a:xfrm>
            <a:off x="7331781" y="3916070"/>
            <a:ext cx="3213141" cy="219636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Home-region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B5BD843E-4A99-344F-B2BC-AB0E5E2CB733}"/>
              </a:ext>
            </a:extLst>
          </p:cNvPr>
          <p:cNvSpPr txBox="1"/>
          <p:nvPr/>
        </p:nvSpPr>
        <p:spPr>
          <a:xfrm>
            <a:off x="7276917" y="5176837"/>
            <a:ext cx="12884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109" name="Graphic 108">
            <a:extLst>
              <a:ext uri="{FF2B5EF4-FFF2-40B4-BE49-F238E27FC236}">
                <a16:creationId xmlns:a16="http://schemas.microsoft.com/office/drawing/2014/main" id="{A640C55B-F6FD-3640-965F-605AEAB778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669397" y="4721178"/>
            <a:ext cx="457200" cy="457200"/>
          </a:xfrm>
          <a:prstGeom prst="rect">
            <a:avLst/>
          </a:prstGeom>
        </p:spPr>
      </p:pic>
      <p:sp>
        <p:nvSpPr>
          <p:cNvPr id="111" name="Oval 110">
            <a:extLst>
              <a:ext uri="{FF2B5EF4-FFF2-40B4-BE49-F238E27FC236}">
                <a16:creationId xmlns:a16="http://schemas.microsoft.com/office/drawing/2014/main" id="{FB20F0D1-0CBE-9546-BAA5-F1447A9E8B2F}"/>
              </a:ext>
            </a:extLst>
          </p:cNvPr>
          <p:cNvSpPr/>
          <p:nvPr/>
        </p:nvSpPr>
        <p:spPr>
          <a:xfrm>
            <a:off x="7684623" y="4729685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3.1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D270ECED-DD9C-3E4B-928B-E56EB7B6C956}"/>
              </a:ext>
            </a:extLst>
          </p:cNvPr>
          <p:cNvSpPr/>
          <p:nvPr/>
        </p:nvSpPr>
        <p:spPr>
          <a:xfrm>
            <a:off x="6351699" y="1268200"/>
            <a:ext cx="1789940" cy="1750079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region-1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5DC19F45-439B-C44B-AC97-AD82BECF5620}"/>
              </a:ext>
            </a:extLst>
          </p:cNvPr>
          <p:cNvSpPr/>
          <p:nvPr/>
        </p:nvSpPr>
        <p:spPr>
          <a:xfrm>
            <a:off x="6504099" y="1503992"/>
            <a:ext cx="1637540" cy="1514288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region-2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6E25A730-7E27-1A42-953F-B0FF827FC342}"/>
              </a:ext>
            </a:extLst>
          </p:cNvPr>
          <p:cNvSpPr/>
          <p:nvPr/>
        </p:nvSpPr>
        <p:spPr>
          <a:xfrm>
            <a:off x="6640368" y="1739783"/>
            <a:ext cx="1501271" cy="1278497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region-n</a:t>
            </a:r>
          </a:p>
        </p:txBody>
      </p:sp>
      <p:sp>
        <p:nvSpPr>
          <p:cNvPr id="115" name="TextBox 30">
            <a:extLst>
              <a:ext uri="{FF2B5EF4-FFF2-40B4-BE49-F238E27FC236}">
                <a16:creationId xmlns:a16="http://schemas.microsoft.com/office/drawing/2014/main" id="{6D12F8CB-3624-E440-9C06-563A163E9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3813" y="2471376"/>
            <a:ext cx="15541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Account</a:t>
            </a:r>
          </a:p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Access Analyzer</a:t>
            </a:r>
          </a:p>
        </p:txBody>
      </p:sp>
      <p:pic>
        <p:nvPicPr>
          <p:cNvPr id="116" name="Graphic 51">
            <a:extLst>
              <a:ext uri="{FF2B5EF4-FFF2-40B4-BE49-F238E27FC236}">
                <a16:creationId xmlns:a16="http://schemas.microsoft.com/office/drawing/2014/main" id="{5FEF8C89-A8A4-164D-B650-41763908E8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496" y="206743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" name="Graphic 6">
            <a:extLst>
              <a:ext uri="{FF2B5EF4-FFF2-40B4-BE49-F238E27FC236}">
                <a16:creationId xmlns:a16="http://schemas.microsoft.com/office/drawing/2014/main" id="{FDBCA8AC-DC2F-784F-9466-E7A9114666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787" y="171627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9" name="TextBox 9">
            <a:extLst>
              <a:ext uri="{FF2B5EF4-FFF2-40B4-BE49-F238E27FC236}">
                <a16:creationId xmlns:a16="http://schemas.microsoft.com/office/drawing/2014/main" id="{03F35A8E-F973-C640-8117-70E1E1980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3206" y="2169238"/>
            <a:ext cx="134636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Organizations</a:t>
            </a: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15590E27-F70B-5645-9001-28E789346685}"/>
              </a:ext>
            </a:extLst>
          </p:cNvPr>
          <p:cNvSpPr/>
          <p:nvPr/>
        </p:nvSpPr>
        <p:spPr>
          <a:xfrm>
            <a:off x="5501397" y="1716058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1.2</a:t>
            </a: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DD8FAA04-777E-EE44-9B90-88E0FAB6EFB8}"/>
              </a:ext>
            </a:extLst>
          </p:cNvPr>
          <p:cNvSpPr/>
          <p:nvPr/>
        </p:nvSpPr>
        <p:spPr>
          <a:xfrm>
            <a:off x="6841704" y="2205214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1.3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2FAAFC8-62D5-9A45-859F-58E2740580AB}"/>
              </a:ext>
            </a:extLst>
          </p:cNvPr>
          <p:cNvSpPr/>
          <p:nvPr/>
        </p:nvSpPr>
        <p:spPr>
          <a:xfrm>
            <a:off x="2900409" y="4216709"/>
            <a:ext cx="1789940" cy="1750079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region-1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98F097D-7825-3245-90D0-DB8AB7F20F36}"/>
              </a:ext>
            </a:extLst>
          </p:cNvPr>
          <p:cNvSpPr/>
          <p:nvPr/>
        </p:nvSpPr>
        <p:spPr>
          <a:xfrm>
            <a:off x="3052809" y="4452501"/>
            <a:ext cx="1637540" cy="1514288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region-2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122753D-3D5B-7246-9844-3E3DBF659243}"/>
              </a:ext>
            </a:extLst>
          </p:cNvPr>
          <p:cNvSpPr/>
          <p:nvPr/>
        </p:nvSpPr>
        <p:spPr>
          <a:xfrm>
            <a:off x="3189078" y="4688292"/>
            <a:ext cx="1501271" cy="1278497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region-n</a:t>
            </a:r>
          </a:p>
        </p:txBody>
      </p:sp>
      <p:sp>
        <p:nvSpPr>
          <p:cNvPr id="61" name="TextBox 30">
            <a:extLst>
              <a:ext uri="{FF2B5EF4-FFF2-40B4-BE49-F238E27FC236}">
                <a16:creationId xmlns:a16="http://schemas.microsoft.com/office/drawing/2014/main" id="{422E484E-9214-744E-ACD6-86B0FEBBD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2523" y="5419885"/>
            <a:ext cx="15541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Account</a:t>
            </a:r>
          </a:p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Access Analyzer</a:t>
            </a:r>
          </a:p>
        </p:txBody>
      </p:sp>
      <p:pic>
        <p:nvPicPr>
          <p:cNvPr id="62" name="Graphic 51">
            <a:extLst>
              <a:ext uri="{FF2B5EF4-FFF2-40B4-BE49-F238E27FC236}">
                <a16:creationId xmlns:a16="http://schemas.microsoft.com/office/drawing/2014/main" id="{6897F0D9-1D0B-1849-8908-411F05624F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206" y="501594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Oval 62">
            <a:extLst>
              <a:ext uri="{FF2B5EF4-FFF2-40B4-BE49-F238E27FC236}">
                <a16:creationId xmlns:a16="http://schemas.microsoft.com/office/drawing/2014/main" id="{3A4E898E-4EF3-B547-AA2A-40BD4613DC97}"/>
              </a:ext>
            </a:extLst>
          </p:cNvPr>
          <p:cNvSpPr/>
          <p:nvPr/>
        </p:nvSpPr>
        <p:spPr>
          <a:xfrm>
            <a:off x="3390414" y="5153723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2.2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F0F8B0AE-0A2E-B240-A05B-76F8D887C8AD}"/>
              </a:ext>
            </a:extLst>
          </p:cNvPr>
          <p:cNvSpPr/>
          <p:nvPr/>
        </p:nvSpPr>
        <p:spPr>
          <a:xfrm>
            <a:off x="4876374" y="4240341"/>
            <a:ext cx="1789940" cy="1750079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region-1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52BEB5A-1857-A74D-9647-40D9260547E3}"/>
              </a:ext>
            </a:extLst>
          </p:cNvPr>
          <p:cNvSpPr/>
          <p:nvPr/>
        </p:nvSpPr>
        <p:spPr>
          <a:xfrm>
            <a:off x="5028774" y="4476133"/>
            <a:ext cx="1637540" cy="1514288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region-2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9ACD9B1-F792-6941-87D3-A3B580458DEE}"/>
              </a:ext>
            </a:extLst>
          </p:cNvPr>
          <p:cNvSpPr/>
          <p:nvPr/>
        </p:nvSpPr>
        <p:spPr>
          <a:xfrm>
            <a:off x="5165043" y="4711924"/>
            <a:ext cx="1501271" cy="1278497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region-n</a:t>
            </a:r>
          </a:p>
        </p:txBody>
      </p:sp>
      <p:sp>
        <p:nvSpPr>
          <p:cNvPr id="67" name="TextBox 30">
            <a:extLst>
              <a:ext uri="{FF2B5EF4-FFF2-40B4-BE49-F238E27FC236}">
                <a16:creationId xmlns:a16="http://schemas.microsoft.com/office/drawing/2014/main" id="{D2932CE0-613B-F84F-8E1F-892A7CBE9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8488" y="5443517"/>
            <a:ext cx="15541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Organization</a:t>
            </a:r>
          </a:p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Access Analyzer</a:t>
            </a:r>
          </a:p>
        </p:txBody>
      </p:sp>
      <p:pic>
        <p:nvPicPr>
          <p:cNvPr id="68" name="Graphic 51">
            <a:extLst>
              <a:ext uri="{FF2B5EF4-FFF2-40B4-BE49-F238E27FC236}">
                <a16:creationId xmlns:a16="http://schemas.microsoft.com/office/drawing/2014/main" id="{595361BB-D01B-E544-A8CF-0323E52768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171" y="503957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Oval 68">
            <a:extLst>
              <a:ext uri="{FF2B5EF4-FFF2-40B4-BE49-F238E27FC236}">
                <a16:creationId xmlns:a16="http://schemas.microsoft.com/office/drawing/2014/main" id="{3C3A8B9D-E5BE-C24C-8D79-5F0CDCD42DC6}"/>
              </a:ext>
            </a:extLst>
          </p:cNvPr>
          <p:cNvSpPr/>
          <p:nvPr/>
        </p:nvSpPr>
        <p:spPr>
          <a:xfrm>
            <a:off x="5366379" y="5177355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2.3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9D39093-54AF-8E47-9874-47C5FBE3E145}"/>
              </a:ext>
            </a:extLst>
          </p:cNvPr>
          <p:cNvSpPr/>
          <p:nvPr/>
        </p:nvSpPr>
        <p:spPr>
          <a:xfrm>
            <a:off x="8580641" y="4240341"/>
            <a:ext cx="1789940" cy="1750079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region-1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8D4F985-E6E9-5549-A25C-5A12494BB983}"/>
              </a:ext>
            </a:extLst>
          </p:cNvPr>
          <p:cNvSpPr/>
          <p:nvPr/>
        </p:nvSpPr>
        <p:spPr>
          <a:xfrm>
            <a:off x="8733041" y="4476133"/>
            <a:ext cx="1637540" cy="1514288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region-2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FB5541E-D00D-344E-87C9-3BC115EAEA59}"/>
              </a:ext>
            </a:extLst>
          </p:cNvPr>
          <p:cNvSpPr/>
          <p:nvPr/>
        </p:nvSpPr>
        <p:spPr>
          <a:xfrm>
            <a:off x="8869310" y="4711924"/>
            <a:ext cx="1501271" cy="1278497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region-n</a:t>
            </a:r>
          </a:p>
        </p:txBody>
      </p:sp>
      <p:sp>
        <p:nvSpPr>
          <p:cNvPr id="79" name="TextBox 30">
            <a:extLst>
              <a:ext uri="{FF2B5EF4-FFF2-40B4-BE49-F238E27FC236}">
                <a16:creationId xmlns:a16="http://schemas.microsoft.com/office/drawing/2014/main" id="{3BDD8CC6-7921-294D-B374-F22A339E6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2755" y="5443517"/>
            <a:ext cx="15541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Account</a:t>
            </a:r>
          </a:p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Access Analyzer</a:t>
            </a:r>
          </a:p>
        </p:txBody>
      </p:sp>
      <p:pic>
        <p:nvPicPr>
          <p:cNvPr id="80" name="Graphic 51">
            <a:extLst>
              <a:ext uri="{FF2B5EF4-FFF2-40B4-BE49-F238E27FC236}">
                <a16:creationId xmlns:a16="http://schemas.microsoft.com/office/drawing/2014/main" id="{5F4A0F35-68A9-1F40-B7C8-90539CCB85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438" y="503957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" name="Oval 80">
            <a:extLst>
              <a:ext uri="{FF2B5EF4-FFF2-40B4-BE49-F238E27FC236}">
                <a16:creationId xmlns:a16="http://schemas.microsoft.com/office/drawing/2014/main" id="{9DC778C3-BE80-274B-9408-65440E202260}"/>
              </a:ext>
            </a:extLst>
          </p:cNvPr>
          <p:cNvSpPr/>
          <p:nvPr/>
        </p:nvSpPr>
        <p:spPr>
          <a:xfrm>
            <a:off x="9070646" y="5177355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3.2</a:t>
            </a:r>
          </a:p>
        </p:txBody>
      </p:sp>
    </p:spTree>
    <p:extLst>
      <p:ext uri="{BB962C8B-B14F-4D97-AF65-F5344CB8AC3E}">
        <p14:creationId xmlns:p14="http://schemas.microsoft.com/office/powerpoint/2010/main" val="2296993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1783</TotalTime>
  <Words>64</Words>
  <Application>Microsoft Macintosh PowerPoint</Application>
  <PresentationFormat>Widescreen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34</cp:revision>
  <dcterms:created xsi:type="dcterms:W3CDTF">2020-06-10T20:47:35Z</dcterms:created>
  <dcterms:modified xsi:type="dcterms:W3CDTF">2022-03-07T15:34:42Z</dcterms:modified>
</cp:coreProperties>
</file>