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74"/>
  </p:normalViewPr>
  <p:slideViewPr>
    <p:cSldViewPr snapToGrid="0" snapToObjects="1">
      <p:cViewPr>
        <p:scale>
          <a:sx n="143" d="100"/>
          <a:sy n="143" d="100"/>
        </p:scale>
        <p:origin x="144" y="-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D84E3-00BA-4A46-8256-7E527D8B4480}" type="datetimeFigureOut">
              <a:rPr lang="en-US" smtClean="0"/>
              <a:t>3/10/22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330C4-BBBB-FC4A-85DD-6AFA452BF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8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330C4-BBBB-FC4A-85DD-6AFA452BF0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E39E6-C119-1E4D-A419-E861B17C4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19CF07-B309-9E4D-B38F-59AE56F60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B5109-8CFD-1A45-AF60-5503BB2CB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B71F1-6D03-8D4F-BA3D-5DD109021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D831F-B5BA-2741-A293-2BDD16B14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5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E6E2-032B-D34A-8C33-D8E59969E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624DE-FC90-2D46-A95F-DB0C20D8F6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62A1E-BB97-F748-921E-C0B7C114B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9316F-563B-EE4A-9458-AA33F158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A0B5A-D558-E440-A6E7-DBB524B2C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7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429F84-CD1C-554A-8877-603BB266FE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CECAE6-9831-8241-8D7F-E695F4670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3747E-AE68-204F-A324-82E8BE1C4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24471-6B50-D64F-8CA1-D25F35167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DF571-0D93-204A-903B-1B43D16A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1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82FBB-A2CC-1343-8B9C-743CDE709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F4EDD-B121-0B41-BBFC-8CDBF4A0F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F16AA-094E-E145-A0B3-5431462FB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B2462-300A-CA4C-A601-780C0CB5C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15309-ED82-9049-A252-62D663602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6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7BC92-573D-FE4E-8F5B-FC24FDFC1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6753C-45AC-3A48-B0E4-93D0ED5B8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77E69-E0B9-8748-A500-39F1187FF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23AEA-7111-3F4D-A8E2-489AFD7B3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99C01-94FA-9749-AE3B-7E4E0F12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22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FC70F-9184-F54F-8DAA-38D34FC1C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82314-F775-0F41-8E57-C4252AA18C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70627-254D-FA42-BB7E-001968037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09F184-E2B6-8A49-B168-5BD89CBF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97CF92-C209-DA4B-AF96-91AE11BBB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BD5B8C-89FE-8E43-8410-188C8582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99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100B8-5D08-DD45-BD38-FF9EC6288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47982-AC3A-1D40-A5A8-2EE25D52C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BC529-78D8-6E42-BFE0-B049A727A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8E0150-7649-7047-89F7-463BEF5FE0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72B8D8-1842-C346-80D2-E880E2BB44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D9AD04-6F5C-4C4E-9A9C-10FB43702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3/10/22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6FE0BB-EE38-4B4F-8DF3-1E51E2A04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2780A3-3B88-5443-89DD-51A4CC69A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3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9D5A-EFB7-5C42-BD06-9395A830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60AD3-7B29-6848-9F00-9AB1AF3E6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3/10/22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FB53F3-E610-7346-97D2-BC8289608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3BE062-B18D-B94D-8C65-2645AB29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2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BDB6C5-008D-5845-B763-3FFC587B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3/10/22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D0895C-49AF-9047-9B87-12D285379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3F55E2-6F9D-B744-922B-BBFB36AB9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3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A3E39-CADD-9649-8038-407E52772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0E62A-DE70-E34D-9E40-A3C3C428B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68FCB6-F55A-D845-A5F9-2679AB5F0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F1A47B-42A1-6F4E-B6F0-C1B07C39E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97241-9DA7-2A42-A773-F7DF5B3EA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5F1A96-764F-0D42-84A3-B73F47371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0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6019-285E-514D-BDFE-AF8F6BFC5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5C0A8-C011-EA4A-9B00-8A580958ED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6EB05-058E-3F46-8A48-284D239A3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E90C11-0B93-9F4C-A7DE-549EA7918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10AD-2745-0D4F-832D-8008EC5E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0E20F-3D3E-B24B-A0A0-0B0A62F0E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4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5EA83F-BAF0-8D43-B829-F294D1EA6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FC284-163F-8B4C-B5B3-5EA276089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5EF18-4EE0-504C-8173-68C944ED9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185F7-9B28-9F45-9F43-9CB5A0B99390}" type="datetimeFigureOut">
              <a:rPr lang="en-US" smtClean="0"/>
              <a:t>3/10/22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757B-ECE6-5847-8840-5068C47F84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2FAEB-E88E-444B-A1F5-2D8D7578D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8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tangle 200">
            <a:extLst>
              <a:ext uri="{FF2B5EF4-FFF2-40B4-BE49-F238E27FC236}">
                <a16:creationId xmlns:a16="http://schemas.microsoft.com/office/drawing/2014/main" id="{5F393B6E-D105-6D49-81CE-DE0E0899AE01}"/>
              </a:ext>
            </a:extLst>
          </p:cNvPr>
          <p:cNvSpPr/>
          <p:nvPr/>
        </p:nvSpPr>
        <p:spPr>
          <a:xfrm>
            <a:off x="1169153" y="111193"/>
            <a:ext cx="9655464" cy="651289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AE33C853-A977-D848-9CAD-1676CB3D2E99}"/>
              </a:ext>
            </a:extLst>
          </p:cNvPr>
          <p:cNvSpPr/>
          <p:nvPr/>
        </p:nvSpPr>
        <p:spPr>
          <a:xfrm>
            <a:off x="1342199" y="486488"/>
            <a:ext cx="6028838" cy="3523847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Management Account</a:t>
            </a:r>
          </a:p>
        </p:txBody>
      </p:sp>
      <p:pic>
        <p:nvPicPr>
          <p:cNvPr id="203" name="Graphic 2">
            <a:extLst>
              <a:ext uri="{FF2B5EF4-FFF2-40B4-BE49-F238E27FC236}">
                <a16:creationId xmlns:a16="http://schemas.microsoft.com/office/drawing/2014/main" id="{CC19A815-4C28-4F45-9CE0-0ADA0344C8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75468" y="109318"/>
            <a:ext cx="330200" cy="330200"/>
          </a:xfrm>
          <a:prstGeom prst="rect">
            <a:avLst/>
          </a:prstGeom>
        </p:spPr>
      </p:pic>
      <p:sp>
        <p:nvSpPr>
          <p:cNvPr id="204" name="Rectangle 203">
            <a:extLst>
              <a:ext uri="{FF2B5EF4-FFF2-40B4-BE49-F238E27FC236}">
                <a16:creationId xmlns:a16="http://schemas.microsoft.com/office/drawing/2014/main" id="{A7A074E6-1E10-F740-BB5A-2B9C6EC97605}"/>
              </a:ext>
            </a:extLst>
          </p:cNvPr>
          <p:cNvSpPr/>
          <p:nvPr/>
        </p:nvSpPr>
        <p:spPr>
          <a:xfrm>
            <a:off x="1329577" y="4073746"/>
            <a:ext cx="6041460" cy="2381951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Account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OU: Security</a:t>
            </a: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959AFEF5-C370-0E4A-AD4D-46A2FA333B7E}"/>
              </a:ext>
            </a:extLst>
          </p:cNvPr>
          <p:cNvSpPr/>
          <p:nvPr/>
        </p:nvSpPr>
        <p:spPr>
          <a:xfrm>
            <a:off x="7439883" y="3858451"/>
            <a:ext cx="3178486" cy="238195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Existing and Future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Member Accounts</a:t>
            </a:r>
          </a:p>
        </p:txBody>
      </p:sp>
      <p:sp>
        <p:nvSpPr>
          <p:cNvPr id="207" name="TextBox 2">
            <a:extLst>
              <a:ext uri="{FF2B5EF4-FFF2-40B4-BE49-F238E27FC236}">
                <a16:creationId xmlns:a16="http://schemas.microsoft.com/office/drawing/2014/main" id="{678A7DEA-6F9A-224C-A01E-9E4025149EEA}"/>
              </a:ext>
            </a:extLst>
          </p:cNvPr>
          <p:cNvSpPr txBox="1"/>
          <p:nvPr/>
        </p:nvSpPr>
        <p:spPr>
          <a:xfrm>
            <a:off x="3848982" y="3552853"/>
            <a:ext cx="1273984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sp>
        <p:nvSpPr>
          <p:cNvPr id="210" name="TextBox 2">
            <a:extLst>
              <a:ext uri="{FF2B5EF4-FFF2-40B4-BE49-F238E27FC236}">
                <a16:creationId xmlns:a16="http://schemas.microsoft.com/office/drawing/2014/main" id="{0BD41343-CCDD-8A42-B9D8-450CBB1259C2}"/>
              </a:ext>
            </a:extLst>
          </p:cNvPr>
          <p:cNvSpPr txBox="1"/>
          <p:nvPr/>
        </p:nvSpPr>
        <p:spPr>
          <a:xfrm>
            <a:off x="2867704" y="2196547"/>
            <a:ext cx="1098724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CloudWatch Log Group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F9AEB7C6-7787-FF42-8081-DD2966675FEF}"/>
              </a:ext>
            </a:extLst>
          </p:cNvPr>
          <p:cNvSpPr txBox="1"/>
          <p:nvPr/>
        </p:nvSpPr>
        <p:spPr>
          <a:xfrm>
            <a:off x="2823625" y="1281771"/>
            <a:ext cx="1103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Lambda Role</a:t>
            </a:r>
          </a:p>
        </p:txBody>
      </p:sp>
      <p:pic>
        <p:nvPicPr>
          <p:cNvPr id="212" name="Graphic 211">
            <a:extLst>
              <a:ext uri="{FF2B5EF4-FFF2-40B4-BE49-F238E27FC236}">
                <a16:creationId xmlns:a16="http://schemas.microsoft.com/office/drawing/2014/main" id="{670D1340-BA12-4647-972C-F0891289C2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144757" y="914096"/>
            <a:ext cx="469900" cy="469900"/>
          </a:xfrm>
          <a:prstGeom prst="rect">
            <a:avLst/>
          </a:prstGeom>
        </p:spPr>
      </p:pic>
      <p:sp>
        <p:nvSpPr>
          <p:cNvPr id="213" name="TextBox 212">
            <a:extLst>
              <a:ext uri="{FF2B5EF4-FFF2-40B4-BE49-F238E27FC236}">
                <a16:creationId xmlns:a16="http://schemas.microsoft.com/office/drawing/2014/main" id="{AB93B108-2A31-0642-99C3-CB9532086B4E}"/>
              </a:ext>
            </a:extLst>
          </p:cNvPr>
          <p:cNvSpPr txBox="1"/>
          <p:nvPr/>
        </p:nvSpPr>
        <p:spPr>
          <a:xfrm>
            <a:off x="1516624" y="2522220"/>
            <a:ext cx="12339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35246DDF-7E65-504D-B8BD-BB8A2FB991EF}"/>
              </a:ext>
            </a:extLst>
          </p:cNvPr>
          <p:cNvSpPr/>
          <p:nvPr/>
        </p:nvSpPr>
        <p:spPr>
          <a:xfrm>
            <a:off x="1505668" y="882588"/>
            <a:ext cx="5702665" cy="3011794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Home-region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BA0BA3EB-7425-9141-BDCB-BEAF897AA527}"/>
              </a:ext>
            </a:extLst>
          </p:cNvPr>
          <p:cNvSpPr txBox="1"/>
          <p:nvPr/>
        </p:nvSpPr>
        <p:spPr>
          <a:xfrm>
            <a:off x="4378130" y="5449705"/>
            <a:ext cx="11030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Configuration Role</a:t>
            </a:r>
          </a:p>
        </p:txBody>
      </p:sp>
      <p:pic>
        <p:nvPicPr>
          <p:cNvPr id="221" name="Graphic 220">
            <a:extLst>
              <a:ext uri="{FF2B5EF4-FFF2-40B4-BE49-F238E27FC236}">
                <a16:creationId xmlns:a16="http://schemas.microsoft.com/office/drawing/2014/main" id="{E13F3DEE-D82E-7440-98A6-F6124F3993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660057" y="5093841"/>
            <a:ext cx="469900" cy="469900"/>
          </a:xfrm>
          <a:prstGeom prst="rect">
            <a:avLst/>
          </a:prstGeom>
        </p:spPr>
      </p:pic>
      <p:sp>
        <p:nvSpPr>
          <p:cNvPr id="222" name="TextBox 221">
            <a:extLst>
              <a:ext uri="{FF2B5EF4-FFF2-40B4-BE49-F238E27FC236}">
                <a16:creationId xmlns:a16="http://schemas.microsoft.com/office/drawing/2014/main" id="{025F4F24-A6B0-D848-9F84-1C216B29A89D}"/>
              </a:ext>
            </a:extLst>
          </p:cNvPr>
          <p:cNvSpPr txBox="1"/>
          <p:nvPr/>
        </p:nvSpPr>
        <p:spPr>
          <a:xfrm>
            <a:off x="1474789" y="5615514"/>
            <a:ext cx="11865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372565BF-3038-A34F-B25C-AFBFFEA536BB}"/>
              </a:ext>
            </a:extLst>
          </p:cNvPr>
          <p:cNvSpPr/>
          <p:nvPr/>
        </p:nvSpPr>
        <p:spPr>
          <a:xfrm>
            <a:off x="1505668" y="4629686"/>
            <a:ext cx="5702665" cy="1714979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Home-region</a:t>
            </a: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1C3AF7CE-204C-9149-B2A8-30957AE08A9C}"/>
              </a:ext>
            </a:extLst>
          </p:cNvPr>
          <p:cNvSpPr/>
          <p:nvPr/>
        </p:nvSpPr>
        <p:spPr>
          <a:xfrm>
            <a:off x="1367383" y="513335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1.0</a:t>
            </a:r>
          </a:p>
        </p:txBody>
      </p:sp>
      <p:sp>
        <p:nvSpPr>
          <p:cNvPr id="235" name="Oval 234">
            <a:extLst>
              <a:ext uri="{FF2B5EF4-FFF2-40B4-BE49-F238E27FC236}">
                <a16:creationId xmlns:a16="http://schemas.microsoft.com/office/drawing/2014/main" id="{33289B52-3BEF-4541-AA1C-6C5AC91B9470}"/>
              </a:ext>
            </a:extLst>
          </p:cNvPr>
          <p:cNvSpPr/>
          <p:nvPr/>
        </p:nvSpPr>
        <p:spPr>
          <a:xfrm>
            <a:off x="2941605" y="957351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1.3</a:t>
            </a:r>
          </a:p>
        </p:txBody>
      </p:sp>
      <p:sp>
        <p:nvSpPr>
          <p:cNvPr id="236" name="Oval 235">
            <a:extLst>
              <a:ext uri="{FF2B5EF4-FFF2-40B4-BE49-F238E27FC236}">
                <a16:creationId xmlns:a16="http://schemas.microsoft.com/office/drawing/2014/main" id="{90E58747-D05A-1B49-BA76-DF58BE01124F}"/>
              </a:ext>
            </a:extLst>
          </p:cNvPr>
          <p:cNvSpPr/>
          <p:nvPr/>
        </p:nvSpPr>
        <p:spPr>
          <a:xfrm>
            <a:off x="3015049" y="1852118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1.4</a:t>
            </a:r>
          </a:p>
        </p:txBody>
      </p:sp>
      <p:sp>
        <p:nvSpPr>
          <p:cNvPr id="238" name="Oval 237">
            <a:extLst>
              <a:ext uri="{FF2B5EF4-FFF2-40B4-BE49-F238E27FC236}">
                <a16:creationId xmlns:a16="http://schemas.microsoft.com/office/drawing/2014/main" id="{EF16BDD5-5011-2E46-95B9-E9DB5EB4CA72}"/>
              </a:ext>
            </a:extLst>
          </p:cNvPr>
          <p:cNvSpPr/>
          <p:nvPr/>
        </p:nvSpPr>
        <p:spPr>
          <a:xfrm>
            <a:off x="1363576" y="4108339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3.0</a:t>
            </a:r>
          </a:p>
        </p:txBody>
      </p:sp>
      <p:sp>
        <p:nvSpPr>
          <p:cNvPr id="239" name="Oval 238">
            <a:extLst>
              <a:ext uri="{FF2B5EF4-FFF2-40B4-BE49-F238E27FC236}">
                <a16:creationId xmlns:a16="http://schemas.microsoft.com/office/drawing/2014/main" id="{9692254B-A694-4741-8446-955D06D3DAFF}"/>
              </a:ext>
            </a:extLst>
          </p:cNvPr>
          <p:cNvSpPr/>
          <p:nvPr/>
        </p:nvSpPr>
        <p:spPr>
          <a:xfrm>
            <a:off x="7484576" y="3893043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4.0</a:t>
            </a:r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5CE7B8F4-8F29-A640-817C-00C7F8E034BB}"/>
              </a:ext>
            </a:extLst>
          </p:cNvPr>
          <p:cNvSpPr/>
          <p:nvPr/>
        </p:nvSpPr>
        <p:spPr>
          <a:xfrm>
            <a:off x="4505560" y="5106201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3.3</a:t>
            </a: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2E74786F-F274-9B4E-ACBD-C18291751AFE}"/>
              </a:ext>
            </a:extLst>
          </p:cNvPr>
          <p:cNvSpPr/>
          <p:nvPr/>
        </p:nvSpPr>
        <p:spPr>
          <a:xfrm>
            <a:off x="7437600" y="679404"/>
            <a:ext cx="3183403" cy="3106931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Archive Account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OU: Security</a:t>
            </a:r>
          </a:p>
        </p:txBody>
      </p:sp>
      <p:sp>
        <p:nvSpPr>
          <p:cNvPr id="245" name="TextBox 2">
            <a:extLst>
              <a:ext uri="{FF2B5EF4-FFF2-40B4-BE49-F238E27FC236}">
                <a16:creationId xmlns:a16="http://schemas.microsoft.com/office/drawing/2014/main" id="{9B0DB50C-C9B1-9448-A81F-030280827857}"/>
              </a:ext>
            </a:extLst>
          </p:cNvPr>
          <p:cNvSpPr txBox="1"/>
          <p:nvPr/>
        </p:nvSpPr>
        <p:spPr>
          <a:xfrm>
            <a:off x="7757527" y="3112301"/>
            <a:ext cx="834101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Delivery S3 Bucket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979D2EE7-174B-6B4E-82EE-85EF8E674AE2}"/>
              </a:ext>
            </a:extLst>
          </p:cNvPr>
          <p:cNvSpPr txBox="1"/>
          <p:nvPr/>
        </p:nvSpPr>
        <p:spPr>
          <a:xfrm>
            <a:off x="7582999" y="2000226"/>
            <a:ext cx="11847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4F68761F-79C6-6B4C-8A98-14656FA8ABC1}"/>
              </a:ext>
            </a:extLst>
          </p:cNvPr>
          <p:cNvSpPr/>
          <p:nvPr/>
        </p:nvSpPr>
        <p:spPr>
          <a:xfrm>
            <a:off x="7564225" y="1284952"/>
            <a:ext cx="2937845" cy="2360247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Home-region</a:t>
            </a:r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A2986284-688D-2D4C-ADE5-D0467623872F}"/>
              </a:ext>
            </a:extLst>
          </p:cNvPr>
          <p:cNvSpPr/>
          <p:nvPr/>
        </p:nvSpPr>
        <p:spPr>
          <a:xfrm>
            <a:off x="9060079" y="1997104"/>
            <a:ext cx="1298909" cy="143537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region-1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3C525726-B52E-5046-82A0-DA41C8FD51C2}"/>
              </a:ext>
            </a:extLst>
          </p:cNvPr>
          <p:cNvSpPr txBox="1"/>
          <p:nvPr/>
        </p:nvSpPr>
        <p:spPr>
          <a:xfrm>
            <a:off x="9348230" y="3158486"/>
            <a:ext cx="10476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Macie</a:t>
            </a: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A461E271-0DAB-8445-A363-7DD31E1E3749}"/>
              </a:ext>
            </a:extLst>
          </p:cNvPr>
          <p:cNvSpPr/>
          <p:nvPr/>
        </p:nvSpPr>
        <p:spPr>
          <a:xfrm>
            <a:off x="9188858" y="2219512"/>
            <a:ext cx="1170130" cy="121296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region-2</a:t>
            </a:r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B2FA736C-08E6-5E49-9D58-251F15693D70}"/>
              </a:ext>
            </a:extLst>
          </p:cNvPr>
          <p:cNvSpPr/>
          <p:nvPr/>
        </p:nvSpPr>
        <p:spPr>
          <a:xfrm>
            <a:off x="9306055" y="2452736"/>
            <a:ext cx="1052932" cy="979744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region-n</a:t>
            </a:r>
          </a:p>
        </p:txBody>
      </p:sp>
      <p:sp>
        <p:nvSpPr>
          <p:cNvPr id="254" name="Oval 253">
            <a:extLst>
              <a:ext uri="{FF2B5EF4-FFF2-40B4-BE49-F238E27FC236}">
                <a16:creationId xmlns:a16="http://schemas.microsoft.com/office/drawing/2014/main" id="{046C9846-B1B8-324B-99F4-530715C14749}"/>
              </a:ext>
            </a:extLst>
          </p:cNvPr>
          <p:cNvSpPr/>
          <p:nvPr/>
        </p:nvSpPr>
        <p:spPr>
          <a:xfrm>
            <a:off x="7474847" y="714413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2.0</a:t>
            </a:r>
          </a:p>
        </p:txBody>
      </p:sp>
      <p:sp>
        <p:nvSpPr>
          <p:cNvPr id="257" name="Oval 256">
            <a:extLst>
              <a:ext uri="{FF2B5EF4-FFF2-40B4-BE49-F238E27FC236}">
                <a16:creationId xmlns:a16="http://schemas.microsoft.com/office/drawing/2014/main" id="{11ACEA41-62BF-684C-83BD-D1F1D0674BEC}"/>
              </a:ext>
            </a:extLst>
          </p:cNvPr>
          <p:cNvSpPr/>
          <p:nvPr/>
        </p:nvSpPr>
        <p:spPr>
          <a:xfrm>
            <a:off x="8048353" y="2447630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2.2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F16354E4-1788-2840-AF43-019E5DAF735C}"/>
              </a:ext>
            </a:extLst>
          </p:cNvPr>
          <p:cNvSpPr txBox="1"/>
          <p:nvPr/>
        </p:nvSpPr>
        <p:spPr>
          <a:xfrm>
            <a:off x="3024605" y="5594528"/>
            <a:ext cx="9076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Delivery KMS Key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46A2B6BA-793A-7640-9867-E9F409C7C5BB}"/>
              </a:ext>
            </a:extLst>
          </p:cNvPr>
          <p:cNvSpPr txBox="1"/>
          <p:nvPr/>
        </p:nvSpPr>
        <p:spPr>
          <a:xfrm>
            <a:off x="9308870" y="5370628"/>
            <a:ext cx="11030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Disable Macie Role</a:t>
            </a:r>
          </a:p>
        </p:txBody>
      </p:sp>
      <p:pic>
        <p:nvPicPr>
          <p:cNvPr id="262" name="Graphic 261">
            <a:extLst>
              <a:ext uri="{FF2B5EF4-FFF2-40B4-BE49-F238E27FC236}">
                <a16:creationId xmlns:a16="http://schemas.microsoft.com/office/drawing/2014/main" id="{A1BA5688-D63A-D64E-A020-F057F86C52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589394" y="5022961"/>
            <a:ext cx="469900" cy="469900"/>
          </a:xfrm>
          <a:prstGeom prst="rect">
            <a:avLst/>
          </a:prstGeom>
        </p:spPr>
      </p:pic>
      <p:sp>
        <p:nvSpPr>
          <p:cNvPr id="263" name="Oval 262">
            <a:extLst>
              <a:ext uri="{FF2B5EF4-FFF2-40B4-BE49-F238E27FC236}">
                <a16:creationId xmlns:a16="http://schemas.microsoft.com/office/drawing/2014/main" id="{0FEA7298-465F-DD48-8A05-6286FBCD20BC}"/>
              </a:ext>
            </a:extLst>
          </p:cNvPr>
          <p:cNvSpPr/>
          <p:nvPr/>
        </p:nvSpPr>
        <p:spPr>
          <a:xfrm>
            <a:off x="9720114" y="4879142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4.2</a:t>
            </a:r>
          </a:p>
        </p:txBody>
      </p:sp>
      <p:pic>
        <p:nvPicPr>
          <p:cNvPr id="264" name="Graphic 13">
            <a:extLst>
              <a:ext uri="{FF2B5EF4-FFF2-40B4-BE49-F238E27FC236}">
                <a16:creationId xmlns:a16="http://schemas.microsoft.com/office/drawing/2014/main" id="{FB7840C9-37B4-384E-9711-D09A4FF5C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467" y="310115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5" name="Oval 264">
            <a:extLst>
              <a:ext uri="{FF2B5EF4-FFF2-40B4-BE49-F238E27FC236}">
                <a16:creationId xmlns:a16="http://schemas.microsoft.com/office/drawing/2014/main" id="{FA13A6A4-6700-AE46-A064-503448024C09}"/>
              </a:ext>
            </a:extLst>
          </p:cNvPr>
          <p:cNvSpPr/>
          <p:nvPr/>
        </p:nvSpPr>
        <p:spPr>
          <a:xfrm>
            <a:off x="4097362" y="3013658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1.2</a:t>
            </a:r>
          </a:p>
        </p:txBody>
      </p:sp>
      <p:pic>
        <p:nvPicPr>
          <p:cNvPr id="266" name="Graphic 14">
            <a:extLst>
              <a:ext uri="{FF2B5EF4-FFF2-40B4-BE49-F238E27FC236}">
                <a16:creationId xmlns:a16="http://schemas.microsoft.com/office/drawing/2014/main" id="{BCC21AA9-6F6F-154F-A023-C2B5FB86E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471" y="267292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" name="Graphic 7">
            <a:extLst>
              <a:ext uri="{FF2B5EF4-FFF2-40B4-BE49-F238E27FC236}">
                <a16:creationId xmlns:a16="http://schemas.microsoft.com/office/drawing/2014/main" id="{251291D2-1290-0140-A42E-600AD58CA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601" y="17869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8" name="Straight Arrow Connector 267">
            <a:extLst>
              <a:ext uri="{FF2B5EF4-FFF2-40B4-BE49-F238E27FC236}">
                <a16:creationId xmlns:a16="http://schemas.microsoft.com/office/drawing/2014/main" id="{92B6C9FB-1DE3-0E48-B06C-C284E06F7440}"/>
              </a:ext>
            </a:extLst>
          </p:cNvPr>
          <p:cNvCxnSpPr>
            <a:cxnSpLocks/>
          </p:cNvCxnSpPr>
          <p:nvPr/>
        </p:nvCxnSpPr>
        <p:spPr>
          <a:xfrm flipH="1" flipV="1">
            <a:off x="3908376" y="2614566"/>
            <a:ext cx="206160" cy="328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9" name="Rectangle 268">
            <a:extLst>
              <a:ext uri="{FF2B5EF4-FFF2-40B4-BE49-F238E27FC236}">
                <a16:creationId xmlns:a16="http://schemas.microsoft.com/office/drawing/2014/main" id="{B3648405-44AF-7543-A07D-CE9A20758F38}"/>
              </a:ext>
            </a:extLst>
          </p:cNvPr>
          <p:cNvSpPr/>
          <p:nvPr/>
        </p:nvSpPr>
        <p:spPr>
          <a:xfrm>
            <a:off x="5886124" y="2376544"/>
            <a:ext cx="1215960" cy="142954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region-1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377B276E-F221-E94E-BC9D-3FB2A6D410AD}"/>
              </a:ext>
            </a:extLst>
          </p:cNvPr>
          <p:cNvSpPr txBox="1"/>
          <p:nvPr/>
        </p:nvSpPr>
        <p:spPr>
          <a:xfrm>
            <a:off x="6149926" y="3544482"/>
            <a:ext cx="10476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Macie</a:t>
            </a: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0BAB9E1A-093E-2F4E-867C-165B3F0C4493}"/>
              </a:ext>
            </a:extLst>
          </p:cNvPr>
          <p:cNvSpPr/>
          <p:nvPr/>
        </p:nvSpPr>
        <p:spPr>
          <a:xfrm>
            <a:off x="6027914" y="2598952"/>
            <a:ext cx="1074169" cy="120714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region-2</a:t>
            </a:r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D94A79AC-BA80-C64D-B5BB-D19290F083AB}"/>
              </a:ext>
            </a:extLst>
          </p:cNvPr>
          <p:cNvSpPr/>
          <p:nvPr/>
        </p:nvSpPr>
        <p:spPr>
          <a:xfrm>
            <a:off x="6145759" y="2832176"/>
            <a:ext cx="956324" cy="97391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region-n</a:t>
            </a:r>
          </a:p>
        </p:txBody>
      </p:sp>
      <p:cxnSp>
        <p:nvCxnSpPr>
          <p:cNvPr id="275" name="Straight Arrow Connector 274">
            <a:extLst>
              <a:ext uri="{FF2B5EF4-FFF2-40B4-BE49-F238E27FC236}">
                <a16:creationId xmlns:a16="http://schemas.microsoft.com/office/drawing/2014/main" id="{4519B75B-30A1-A049-9013-376D48BD25F3}"/>
              </a:ext>
            </a:extLst>
          </p:cNvPr>
          <p:cNvCxnSpPr>
            <a:cxnSpLocks/>
          </p:cNvCxnSpPr>
          <p:nvPr/>
        </p:nvCxnSpPr>
        <p:spPr>
          <a:xfrm>
            <a:off x="4810361" y="3320936"/>
            <a:ext cx="9551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6" name="Rectangle 275">
            <a:extLst>
              <a:ext uri="{FF2B5EF4-FFF2-40B4-BE49-F238E27FC236}">
                <a16:creationId xmlns:a16="http://schemas.microsoft.com/office/drawing/2014/main" id="{5BED5F59-DD67-9241-BA17-C114690529E2}"/>
              </a:ext>
            </a:extLst>
          </p:cNvPr>
          <p:cNvSpPr/>
          <p:nvPr/>
        </p:nvSpPr>
        <p:spPr>
          <a:xfrm>
            <a:off x="7940306" y="4564364"/>
            <a:ext cx="1313004" cy="1464814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region-1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78FF5145-7003-F046-9444-FE99EB5C0204}"/>
              </a:ext>
            </a:extLst>
          </p:cNvPr>
          <p:cNvSpPr txBox="1"/>
          <p:nvPr/>
        </p:nvSpPr>
        <p:spPr>
          <a:xfrm>
            <a:off x="8212608" y="5767568"/>
            <a:ext cx="10476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Macie</a:t>
            </a:r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A5C45638-4D4E-1B49-9139-87C607B6053E}"/>
              </a:ext>
            </a:extLst>
          </p:cNvPr>
          <p:cNvSpPr/>
          <p:nvPr/>
        </p:nvSpPr>
        <p:spPr>
          <a:xfrm>
            <a:off x="8066662" y="4786772"/>
            <a:ext cx="1186648" cy="124240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region-2</a:t>
            </a:r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1AB62F62-E430-DE4B-BAA5-52E07460C252}"/>
              </a:ext>
            </a:extLst>
          </p:cNvPr>
          <p:cNvSpPr/>
          <p:nvPr/>
        </p:nvSpPr>
        <p:spPr>
          <a:xfrm>
            <a:off x="8168146" y="5019996"/>
            <a:ext cx="1085163" cy="1009182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region-n</a:t>
            </a:r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2A8B7758-CE1B-0C40-9538-19F68000D5BC}"/>
              </a:ext>
            </a:extLst>
          </p:cNvPr>
          <p:cNvSpPr/>
          <p:nvPr/>
        </p:nvSpPr>
        <p:spPr>
          <a:xfrm>
            <a:off x="5814135" y="4779660"/>
            <a:ext cx="1273618" cy="1464814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region-1</a:t>
            </a: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7024E7A9-C0E9-914F-A8DF-0FB301467205}"/>
              </a:ext>
            </a:extLst>
          </p:cNvPr>
          <p:cNvSpPr txBox="1"/>
          <p:nvPr/>
        </p:nvSpPr>
        <p:spPr>
          <a:xfrm>
            <a:off x="6043062" y="5970768"/>
            <a:ext cx="10476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Macie</a:t>
            </a:r>
          </a:p>
        </p:txBody>
      </p:sp>
      <p:sp>
        <p:nvSpPr>
          <p:cNvPr id="285" name="Rectangle 284">
            <a:extLst>
              <a:ext uri="{FF2B5EF4-FFF2-40B4-BE49-F238E27FC236}">
                <a16:creationId xmlns:a16="http://schemas.microsoft.com/office/drawing/2014/main" id="{0F227C04-CC34-454A-BDA0-4C3A5A763446}"/>
              </a:ext>
            </a:extLst>
          </p:cNvPr>
          <p:cNvSpPr/>
          <p:nvPr/>
        </p:nvSpPr>
        <p:spPr>
          <a:xfrm>
            <a:off x="5931941" y="5002068"/>
            <a:ext cx="1155811" cy="124240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region-2</a:t>
            </a:r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7560D1FB-3CD5-8149-84D1-C24D365FF22A}"/>
              </a:ext>
            </a:extLst>
          </p:cNvPr>
          <p:cNvSpPr/>
          <p:nvPr/>
        </p:nvSpPr>
        <p:spPr>
          <a:xfrm>
            <a:off x="6040065" y="5235292"/>
            <a:ext cx="1047687" cy="1009182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region-n</a:t>
            </a:r>
          </a:p>
        </p:txBody>
      </p:sp>
      <p:pic>
        <p:nvPicPr>
          <p:cNvPr id="288" name="Graphic 17">
            <a:extLst>
              <a:ext uri="{FF2B5EF4-FFF2-40B4-BE49-F238E27FC236}">
                <a16:creationId xmlns:a16="http://schemas.microsoft.com/office/drawing/2014/main" id="{8430E185-2565-794E-96C5-F0CCF3AE3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174" y="306060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9" name="TextBox 2">
            <a:extLst>
              <a:ext uri="{FF2B5EF4-FFF2-40B4-BE49-F238E27FC236}">
                <a16:creationId xmlns:a16="http://schemas.microsoft.com/office/drawing/2014/main" id="{A8200F79-8898-3F48-988B-6547DD2DD3AC}"/>
              </a:ext>
            </a:extLst>
          </p:cNvPr>
          <p:cNvSpPr txBox="1"/>
          <p:nvPr/>
        </p:nvSpPr>
        <p:spPr>
          <a:xfrm>
            <a:off x="2738134" y="3453699"/>
            <a:ext cx="1273984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Configuration Topic</a:t>
            </a:r>
          </a:p>
        </p:txBody>
      </p:sp>
      <p:cxnSp>
        <p:nvCxnSpPr>
          <p:cNvPr id="290" name="Straight Arrow Connector 289">
            <a:extLst>
              <a:ext uri="{FF2B5EF4-FFF2-40B4-BE49-F238E27FC236}">
                <a16:creationId xmlns:a16="http://schemas.microsoft.com/office/drawing/2014/main" id="{74E0F3FC-F7FB-4D4E-93BA-58F0B2D41041}"/>
              </a:ext>
            </a:extLst>
          </p:cNvPr>
          <p:cNvCxnSpPr>
            <a:cxnSpLocks/>
          </p:cNvCxnSpPr>
          <p:nvPr/>
        </p:nvCxnSpPr>
        <p:spPr>
          <a:xfrm flipV="1">
            <a:off x="4501013" y="2328402"/>
            <a:ext cx="0" cy="6852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91" name="Graphic 17">
            <a:extLst>
              <a:ext uri="{FF2B5EF4-FFF2-40B4-BE49-F238E27FC236}">
                <a16:creationId xmlns:a16="http://schemas.microsoft.com/office/drawing/2014/main" id="{8507FAAA-0918-A242-83C1-1580BA8CA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358" y="161789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2" name="TextBox 2">
            <a:extLst>
              <a:ext uri="{FF2B5EF4-FFF2-40B4-BE49-F238E27FC236}">
                <a16:creationId xmlns:a16="http://schemas.microsoft.com/office/drawing/2014/main" id="{75BB7BAD-2A9A-F04A-8A45-9E6548FE452A}"/>
              </a:ext>
            </a:extLst>
          </p:cNvPr>
          <p:cNvSpPr txBox="1"/>
          <p:nvPr/>
        </p:nvSpPr>
        <p:spPr>
          <a:xfrm>
            <a:off x="4999833" y="2005292"/>
            <a:ext cx="932275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Alarm Topic</a:t>
            </a:r>
          </a:p>
        </p:txBody>
      </p:sp>
      <p:cxnSp>
        <p:nvCxnSpPr>
          <p:cNvPr id="293" name="Straight Arrow Connector 292">
            <a:extLst>
              <a:ext uri="{FF2B5EF4-FFF2-40B4-BE49-F238E27FC236}">
                <a16:creationId xmlns:a16="http://schemas.microsoft.com/office/drawing/2014/main" id="{E2DFEF94-9D42-4947-8400-86CD6F54A586}"/>
              </a:ext>
            </a:extLst>
          </p:cNvPr>
          <p:cNvCxnSpPr>
            <a:cxnSpLocks/>
          </p:cNvCxnSpPr>
          <p:nvPr/>
        </p:nvCxnSpPr>
        <p:spPr>
          <a:xfrm flipV="1">
            <a:off x="3651606" y="3324677"/>
            <a:ext cx="479614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94" name="Graphic 29">
            <a:extLst>
              <a:ext uri="{FF2B5EF4-FFF2-40B4-BE49-F238E27FC236}">
                <a16:creationId xmlns:a16="http://schemas.microsoft.com/office/drawing/2014/main" id="{A3497171-9D16-2647-A3A0-556643DFE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218" y="162351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5" name="TextBox 2">
            <a:extLst>
              <a:ext uri="{FF2B5EF4-FFF2-40B4-BE49-F238E27FC236}">
                <a16:creationId xmlns:a16="http://schemas.microsoft.com/office/drawing/2014/main" id="{1AEE7F45-A298-EB48-A4DC-6DD9A3254F2D}"/>
              </a:ext>
            </a:extLst>
          </p:cNvPr>
          <p:cNvSpPr txBox="1"/>
          <p:nvPr/>
        </p:nvSpPr>
        <p:spPr>
          <a:xfrm>
            <a:off x="4019412" y="1998007"/>
            <a:ext cx="932275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DLQ</a:t>
            </a:r>
          </a:p>
        </p:txBody>
      </p:sp>
      <p:cxnSp>
        <p:nvCxnSpPr>
          <p:cNvPr id="296" name="Straight Arrow Connector 295">
            <a:extLst>
              <a:ext uri="{FF2B5EF4-FFF2-40B4-BE49-F238E27FC236}">
                <a16:creationId xmlns:a16="http://schemas.microsoft.com/office/drawing/2014/main" id="{781C47FF-2886-A848-AC19-385E5B33B506}"/>
              </a:ext>
            </a:extLst>
          </p:cNvPr>
          <p:cNvCxnSpPr>
            <a:cxnSpLocks/>
          </p:cNvCxnSpPr>
          <p:nvPr/>
        </p:nvCxnSpPr>
        <p:spPr>
          <a:xfrm>
            <a:off x="4773417" y="1852118"/>
            <a:ext cx="3565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7" name="Oval 296">
            <a:extLst>
              <a:ext uri="{FF2B5EF4-FFF2-40B4-BE49-F238E27FC236}">
                <a16:creationId xmlns:a16="http://schemas.microsoft.com/office/drawing/2014/main" id="{5867CCDC-C8C4-5749-8A36-80F7CB4ECF4A}"/>
              </a:ext>
            </a:extLst>
          </p:cNvPr>
          <p:cNvSpPr/>
          <p:nvPr/>
        </p:nvSpPr>
        <p:spPr>
          <a:xfrm>
            <a:off x="3158420" y="3097114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1.5</a:t>
            </a:r>
          </a:p>
        </p:txBody>
      </p:sp>
      <p:sp>
        <p:nvSpPr>
          <p:cNvPr id="298" name="Oval 297">
            <a:extLst>
              <a:ext uri="{FF2B5EF4-FFF2-40B4-BE49-F238E27FC236}">
                <a16:creationId xmlns:a16="http://schemas.microsoft.com/office/drawing/2014/main" id="{FDB50880-CA42-2E40-BA81-32F0C64CFDC8}"/>
              </a:ext>
            </a:extLst>
          </p:cNvPr>
          <p:cNvSpPr/>
          <p:nvPr/>
        </p:nvSpPr>
        <p:spPr>
          <a:xfrm>
            <a:off x="4000068" y="1736037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1.6</a:t>
            </a:r>
          </a:p>
        </p:txBody>
      </p:sp>
      <p:sp>
        <p:nvSpPr>
          <p:cNvPr id="299" name="Oval 298">
            <a:extLst>
              <a:ext uri="{FF2B5EF4-FFF2-40B4-BE49-F238E27FC236}">
                <a16:creationId xmlns:a16="http://schemas.microsoft.com/office/drawing/2014/main" id="{9C70E945-B4C3-BE49-9BE2-19B09997C55F}"/>
              </a:ext>
            </a:extLst>
          </p:cNvPr>
          <p:cNvSpPr/>
          <p:nvPr/>
        </p:nvSpPr>
        <p:spPr>
          <a:xfrm>
            <a:off x="5259436" y="1668697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1.7</a:t>
            </a:r>
          </a:p>
        </p:txBody>
      </p:sp>
      <p:pic>
        <p:nvPicPr>
          <p:cNvPr id="300" name="Graphic 21">
            <a:extLst>
              <a:ext uri="{FF2B5EF4-FFF2-40B4-BE49-F238E27FC236}">
                <a16:creationId xmlns:a16="http://schemas.microsoft.com/office/drawing/2014/main" id="{62F29EA8-1DA2-0545-A477-EE05EAB7C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199" y="155193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5" name="Oval 254">
            <a:extLst>
              <a:ext uri="{FF2B5EF4-FFF2-40B4-BE49-F238E27FC236}">
                <a16:creationId xmlns:a16="http://schemas.microsoft.com/office/drawing/2014/main" id="{F304BB5B-AE73-ED4A-B94A-55ABD58B662D}"/>
              </a:ext>
            </a:extLst>
          </p:cNvPr>
          <p:cNvSpPr/>
          <p:nvPr/>
        </p:nvSpPr>
        <p:spPr>
          <a:xfrm>
            <a:off x="7961697" y="1553683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2.1</a:t>
            </a:r>
          </a:p>
        </p:txBody>
      </p:sp>
      <p:pic>
        <p:nvPicPr>
          <p:cNvPr id="301" name="Graphic 21">
            <a:extLst>
              <a:ext uri="{FF2B5EF4-FFF2-40B4-BE49-F238E27FC236}">
                <a16:creationId xmlns:a16="http://schemas.microsoft.com/office/drawing/2014/main" id="{566B58C2-3920-E641-8D19-E7456788F0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449" y="515535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2" name="Oval 241">
            <a:extLst>
              <a:ext uri="{FF2B5EF4-FFF2-40B4-BE49-F238E27FC236}">
                <a16:creationId xmlns:a16="http://schemas.microsoft.com/office/drawing/2014/main" id="{1F258E85-2ABB-0D41-8C24-000BEFE67894}"/>
              </a:ext>
            </a:extLst>
          </p:cNvPr>
          <p:cNvSpPr/>
          <p:nvPr/>
        </p:nvSpPr>
        <p:spPr>
          <a:xfrm>
            <a:off x="1854861" y="5171049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3.1</a:t>
            </a:r>
          </a:p>
        </p:txBody>
      </p:sp>
      <p:pic>
        <p:nvPicPr>
          <p:cNvPr id="302" name="Graphic 21">
            <a:extLst>
              <a:ext uri="{FF2B5EF4-FFF2-40B4-BE49-F238E27FC236}">
                <a16:creationId xmlns:a16="http://schemas.microsoft.com/office/drawing/2014/main" id="{7F43DE19-8D27-6440-88BE-5C5D12908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980" y="205602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1" name="Oval 230">
            <a:extLst>
              <a:ext uri="{FF2B5EF4-FFF2-40B4-BE49-F238E27FC236}">
                <a16:creationId xmlns:a16="http://schemas.microsoft.com/office/drawing/2014/main" id="{A579D774-1460-EA4E-A408-53B55F4B16A1}"/>
              </a:ext>
            </a:extLst>
          </p:cNvPr>
          <p:cNvSpPr/>
          <p:nvPr/>
        </p:nvSpPr>
        <p:spPr>
          <a:xfrm>
            <a:off x="1913603" y="2071725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1.1</a:t>
            </a:r>
          </a:p>
        </p:txBody>
      </p:sp>
      <p:pic>
        <p:nvPicPr>
          <p:cNvPr id="303" name="Graphic 6">
            <a:extLst>
              <a:ext uri="{FF2B5EF4-FFF2-40B4-BE49-F238E27FC236}">
                <a16:creationId xmlns:a16="http://schemas.microsoft.com/office/drawing/2014/main" id="{FB609C26-3010-FE4E-B2DC-1CD93B028C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6436" y="308141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4" name="Oval 273">
            <a:extLst>
              <a:ext uri="{FF2B5EF4-FFF2-40B4-BE49-F238E27FC236}">
                <a16:creationId xmlns:a16="http://schemas.microsoft.com/office/drawing/2014/main" id="{00738A56-62A6-4840-8A92-17098CF1920D}"/>
              </a:ext>
            </a:extLst>
          </p:cNvPr>
          <p:cNvSpPr/>
          <p:nvPr/>
        </p:nvSpPr>
        <p:spPr>
          <a:xfrm>
            <a:off x="6437175" y="3098356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1.8</a:t>
            </a:r>
          </a:p>
        </p:txBody>
      </p:sp>
      <p:pic>
        <p:nvPicPr>
          <p:cNvPr id="305" name="Graphic 6">
            <a:extLst>
              <a:ext uri="{FF2B5EF4-FFF2-40B4-BE49-F238E27FC236}">
                <a16:creationId xmlns:a16="http://schemas.microsoft.com/office/drawing/2014/main" id="{4CB0D92C-BAA0-EE4E-A127-2DA39002B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292" y="55277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7" name="Oval 286">
            <a:extLst>
              <a:ext uri="{FF2B5EF4-FFF2-40B4-BE49-F238E27FC236}">
                <a16:creationId xmlns:a16="http://schemas.microsoft.com/office/drawing/2014/main" id="{76C3A94C-BCA0-2F4D-8D26-65CA523B4654}"/>
              </a:ext>
            </a:extLst>
          </p:cNvPr>
          <p:cNvSpPr/>
          <p:nvPr/>
        </p:nvSpPr>
        <p:spPr>
          <a:xfrm>
            <a:off x="6347533" y="5538619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3.4</a:t>
            </a:r>
          </a:p>
        </p:txBody>
      </p:sp>
      <p:pic>
        <p:nvPicPr>
          <p:cNvPr id="306" name="Graphic 6">
            <a:extLst>
              <a:ext uri="{FF2B5EF4-FFF2-40B4-BE49-F238E27FC236}">
                <a16:creationId xmlns:a16="http://schemas.microsoft.com/office/drawing/2014/main" id="{5F742487-4861-544C-BB1D-3047977CD8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8231" y="271396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" name="Oval 255">
            <a:extLst>
              <a:ext uri="{FF2B5EF4-FFF2-40B4-BE49-F238E27FC236}">
                <a16:creationId xmlns:a16="http://schemas.microsoft.com/office/drawing/2014/main" id="{BAFC9B7F-6A94-E748-B373-13499F7C7CEA}"/>
              </a:ext>
            </a:extLst>
          </p:cNvPr>
          <p:cNvSpPr/>
          <p:nvPr/>
        </p:nvSpPr>
        <p:spPr>
          <a:xfrm>
            <a:off x="9620120" y="2719976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2.3</a:t>
            </a:r>
          </a:p>
        </p:txBody>
      </p:sp>
      <p:pic>
        <p:nvPicPr>
          <p:cNvPr id="307" name="Graphic 6">
            <a:extLst>
              <a:ext uri="{FF2B5EF4-FFF2-40B4-BE49-F238E27FC236}">
                <a16:creationId xmlns:a16="http://schemas.microsoft.com/office/drawing/2014/main" id="{5236AD7C-E485-9945-887B-3795B3047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7910" y="528800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1" name="Oval 280">
            <a:extLst>
              <a:ext uri="{FF2B5EF4-FFF2-40B4-BE49-F238E27FC236}">
                <a16:creationId xmlns:a16="http://schemas.microsoft.com/office/drawing/2014/main" id="{09CED976-2F06-5D4B-9F83-B80B88C4BFE0}"/>
              </a:ext>
            </a:extLst>
          </p:cNvPr>
          <p:cNvSpPr/>
          <p:nvPr/>
        </p:nvSpPr>
        <p:spPr>
          <a:xfrm>
            <a:off x="8511831" y="5301481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4.1</a:t>
            </a:r>
          </a:p>
        </p:txBody>
      </p:sp>
      <p:pic>
        <p:nvPicPr>
          <p:cNvPr id="308" name="Graphic 7">
            <a:extLst>
              <a:ext uri="{FF2B5EF4-FFF2-40B4-BE49-F238E27FC236}">
                <a16:creationId xmlns:a16="http://schemas.microsoft.com/office/drawing/2014/main" id="{D90B4F35-9B4E-584D-9180-7BDF0A2AE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18" y="513732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0" name="Oval 259">
            <a:extLst>
              <a:ext uri="{FF2B5EF4-FFF2-40B4-BE49-F238E27FC236}">
                <a16:creationId xmlns:a16="http://schemas.microsoft.com/office/drawing/2014/main" id="{A8874115-7D6E-8540-AB3A-EAEF3F3CFC11}"/>
              </a:ext>
            </a:extLst>
          </p:cNvPr>
          <p:cNvSpPr/>
          <p:nvPr/>
        </p:nvSpPr>
        <p:spPr>
          <a:xfrm>
            <a:off x="3270337" y="5146520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3.2</a:t>
            </a:r>
          </a:p>
        </p:txBody>
      </p:sp>
    </p:spTree>
    <p:extLst>
      <p:ext uri="{BB962C8B-B14F-4D97-AF65-F5344CB8AC3E}">
        <p14:creationId xmlns:p14="http://schemas.microsoft.com/office/powerpoint/2010/main" val="2296993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93</Words>
  <Application>Microsoft Macintosh PowerPoint</Application>
  <PresentationFormat>Widescreen</PresentationFormat>
  <Paragraphs>62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40</cp:revision>
  <dcterms:created xsi:type="dcterms:W3CDTF">2020-06-10T20:47:35Z</dcterms:created>
  <dcterms:modified xsi:type="dcterms:W3CDTF">2022-03-10T19:48:35Z</dcterms:modified>
</cp:coreProperties>
</file>