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2"/>
    <p:restoredTop sz="94674"/>
  </p:normalViewPr>
  <p:slideViewPr>
    <p:cSldViewPr snapToGrid="0" snapToObjects="1">
      <p:cViewPr varScale="1">
        <p:scale>
          <a:sx n="150" d="100"/>
          <a:sy n="150" d="100"/>
        </p:scale>
        <p:origin x="31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5/13/22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09FB3F18-5D37-9F42-BE21-657A66F925D2}"/>
              </a:ext>
            </a:extLst>
          </p:cNvPr>
          <p:cNvSpPr/>
          <p:nvPr/>
        </p:nvSpPr>
        <p:spPr>
          <a:xfrm>
            <a:off x="956287" y="199793"/>
            <a:ext cx="10013018" cy="56337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9490" y="199793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1094079" y="689208"/>
            <a:ext cx="6155248" cy="496652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041A4-100F-0D48-87F9-E63DDDFD96C6}"/>
              </a:ext>
            </a:extLst>
          </p:cNvPr>
          <p:cNvSpPr/>
          <p:nvPr/>
        </p:nvSpPr>
        <p:spPr>
          <a:xfrm>
            <a:off x="7356766" y="689208"/>
            <a:ext cx="3447282" cy="27633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1124590" y="1747053"/>
            <a:ext cx="130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B91CC3D-9B41-4F4E-A36E-8EBAE5690590}"/>
              </a:ext>
            </a:extLst>
          </p:cNvPr>
          <p:cNvSpPr/>
          <p:nvPr/>
        </p:nvSpPr>
        <p:spPr>
          <a:xfrm>
            <a:off x="1222695" y="1091610"/>
            <a:ext cx="5898469" cy="323938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1116041" y="71663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4E5E3A8F-6978-7E4A-B538-0774C0EF83DA}"/>
              </a:ext>
            </a:extLst>
          </p:cNvPr>
          <p:cNvSpPr/>
          <p:nvPr/>
        </p:nvSpPr>
        <p:spPr>
          <a:xfrm>
            <a:off x="7392580" y="71403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2.0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987F7DF-6CB9-144D-9E1D-1E6008DD66FB}"/>
              </a:ext>
            </a:extLst>
          </p:cNvPr>
          <p:cNvSpPr/>
          <p:nvPr/>
        </p:nvSpPr>
        <p:spPr>
          <a:xfrm>
            <a:off x="7483193" y="1275705"/>
            <a:ext cx="3201858" cy="207896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5BD843E-4A99-344F-B2BC-AB0E5E2CB733}"/>
              </a:ext>
            </a:extLst>
          </p:cNvPr>
          <p:cNvSpPr txBox="1"/>
          <p:nvPr/>
        </p:nvSpPr>
        <p:spPr>
          <a:xfrm>
            <a:off x="7448744" y="2300825"/>
            <a:ext cx="12884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54" name="Graphic 24">
            <a:extLst>
              <a:ext uri="{FF2B5EF4-FFF2-40B4-BE49-F238E27FC236}">
                <a16:creationId xmlns:a16="http://schemas.microsoft.com/office/drawing/2014/main" id="{0565F9CB-9F9E-E443-BF68-41C87611C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725" y="238635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26">
            <a:extLst>
              <a:ext uri="{FF2B5EF4-FFF2-40B4-BE49-F238E27FC236}">
                <a16:creationId xmlns:a16="http://schemas.microsoft.com/office/drawing/2014/main" id="{8C01A33B-B67C-0445-AA21-F3786470D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720" y="2797101"/>
            <a:ext cx="10222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Regional Event Rules</a:t>
            </a:r>
          </a:p>
        </p:txBody>
      </p:sp>
      <p:pic>
        <p:nvPicPr>
          <p:cNvPr id="56" name="Graphic 8">
            <a:extLst>
              <a:ext uri="{FF2B5EF4-FFF2-40B4-BE49-F238E27FC236}">
                <a16:creationId xmlns:a16="http://schemas.microsoft.com/office/drawing/2014/main" id="{2F594637-2AA7-844B-A3DB-9EDCF5D59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782" y="23765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Box 9">
            <a:extLst>
              <a:ext uri="{FF2B5EF4-FFF2-40B4-BE49-F238E27FC236}">
                <a16:creationId xmlns:a16="http://schemas.microsoft.com/office/drawing/2014/main" id="{CC460320-434F-E54C-BC80-65AA0787D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6934" y="2850275"/>
            <a:ext cx="10456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Account Settings</a:t>
            </a:r>
          </a:p>
        </p:txBody>
      </p:sp>
      <p:pic>
        <p:nvPicPr>
          <p:cNvPr id="58" name="Graphic 8">
            <a:extLst>
              <a:ext uri="{FF2B5EF4-FFF2-40B4-BE49-F238E27FC236}">
                <a16:creationId xmlns:a16="http://schemas.microsoft.com/office/drawing/2014/main" id="{45DD3C80-AF80-F043-9D50-65A7B6DE0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668" y="23636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Box 9">
            <a:extLst>
              <a:ext uri="{FF2B5EF4-FFF2-40B4-BE49-F238E27FC236}">
                <a16:creationId xmlns:a16="http://schemas.microsoft.com/office/drawing/2014/main" id="{A020D221-7DBD-E641-A86D-6BF65AA57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3956" y="2831856"/>
            <a:ext cx="9602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Account Settings</a:t>
            </a:r>
          </a:p>
        </p:txBody>
      </p:sp>
      <p:sp>
        <p:nvSpPr>
          <p:cNvPr id="60" name="TextBox 29">
            <a:extLst>
              <a:ext uri="{FF2B5EF4-FFF2-40B4-BE49-F238E27FC236}">
                <a16:creationId xmlns:a16="http://schemas.microsoft.com/office/drawing/2014/main" id="{7256CFDB-E862-AB4F-AC9E-F667A8C5E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600" y="1849889"/>
            <a:ext cx="1521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Block Account Public Access Role</a:t>
            </a:r>
          </a:p>
        </p:txBody>
      </p:sp>
      <p:pic>
        <p:nvPicPr>
          <p:cNvPr id="61" name="Graphic 49">
            <a:extLst>
              <a:ext uri="{FF2B5EF4-FFF2-40B4-BE49-F238E27FC236}">
                <a16:creationId xmlns:a16="http://schemas.microsoft.com/office/drawing/2014/main" id="{222F14F2-0D5F-3A49-B4BE-0AE368E5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682" y="148111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17">
            <a:extLst>
              <a:ext uri="{FF2B5EF4-FFF2-40B4-BE49-F238E27FC236}">
                <a16:creationId xmlns:a16="http://schemas.microsoft.com/office/drawing/2014/main" id="{C27B09C0-4CF5-2042-835C-09CB7BEF2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2507" y="2853300"/>
            <a:ext cx="13620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63" name="Graphic 13">
            <a:extLst>
              <a:ext uri="{FF2B5EF4-FFF2-40B4-BE49-F238E27FC236}">
                <a16:creationId xmlns:a16="http://schemas.microsoft.com/office/drawing/2014/main" id="{F956D650-C517-B043-A7F7-96C1963A2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33" y="23738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7">
            <a:extLst>
              <a:ext uri="{FF2B5EF4-FFF2-40B4-BE49-F238E27FC236}">
                <a16:creationId xmlns:a16="http://schemas.microsoft.com/office/drawing/2014/main" id="{323145FD-C8DF-254B-A24D-00876CC45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793" y="34240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31">
            <a:extLst>
              <a:ext uri="{FF2B5EF4-FFF2-40B4-BE49-F238E27FC236}">
                <a16:creationId xmlns:a16="http://schemas.microsoft.com/office/drawing/2014/main" id="{E56420B5-7428-9044-8F07-51CF19F1F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393" y="3884692"/>
            <a:ext cx="9908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66" name="TextBox 29">
            <a:extLst>
              <a:ext uri="{FF2B5EF4-FFF2-40B4-BE49-F238E27FC236}">
                <a16:creationId xmlns:a16="http://schemas.microsoft.com/office/drawing/2014/main" id="{9E0E69DC-60E3-2C4F-8D4D-5FADBFDF3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804" y="3978556"/>
            <a:ext cx="11196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Roles</a:t>
            </a:r>
          </a:p>
        </p:txBody>
      </p:sp>
      <p:pic>
        <p:nvPicPr>
          <p:cNvPr id="67" name="Graphic 49">
            <a:extLst>
              <a:ext uri="{FF2B5EF4-FFF2-40B4-BE49-F238E27FC236}">
                <a16:creationId xmlns:a16="http://schemas.microsoft.com/office/drawing/2014/main" id="{C6A8E1EE-C7EC-154E-A17B-9AAAC0C20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10" y="359238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B308E61-8BF4-6445-8037-A93BF42BA271}"/>
              </a:ext>
            </a:extLst>
          </p:cNvPr>
          <p:cNvCxnSpPr>
            <a:cxnSpLocks/>
          </p:cNvCxnSpPr>
          <p:nvPr/>
        </p:nvCxnSpPr>
        <p:spPr>
          <a:xfrm>
            <a:off x="4986735" y="2597879"/>
            <a:ext cx="787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7182CD6-CC59-1444-B9F0-3A68FF14F0D4}"/>
              </a:ext>
            </a:extLst>
          </p:cNvPr>
          <p:cNvCxnSpPr>
            <a:cxnSpLocks/>
            <a:stCxn id="62" idx="2"/>
            <a:endCxn id="64" idx="0"/>
          </p:cNvCxnSpPr>
          <p:nvPr/>
        </p:nvCxnSpPr>
        <p:spPr>
          <a:xfrm flipH="1">
            <a:off x="4463393" y="3114910"/>
            <a:ext cx="151" cy="309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Oval 123">
            <a:extLst>
              <a:ext uri="{FF2B5EF4-FFF2-40B4-BE49-F238E27FC236}">
                <a16:creationId xmlns:a16="http://schemas.microsoft.com/office/drawing/2014/main" id="{D40D4053-4594-9844-A27B-00A3CD0AAC49}"/>
              </a:ext>
            </a:extLst>
          </p:cNvPr>
          <p:cNvSpPr/>
          <p:nvPr/>
        </p:nvSpPr>
        <p:spPr>
          <a:xfrm>
            <a:off x="4074432" y="225063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21B075B1-99C7-C04A-8C1B-229FF282B726}"/>
              </a:ext>
            </a:extLst>
          </p:cNvPr>
          <p:cNvSpPr/>
          <p:nvPr/>
        </p:nvSpPr>
        <p:spPr>
          <a:xfrm>
            <a:off x="2539586" y="229046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66ECBF1-FAAE-6942-900E-AFF12412B233}"/>
              </a:ext>
            </a:extLst>
          </p:cNvPr>
          <p:cNvSpPr/>
          <p:nvPr/>
        </p:nvSpPr>
        <p:spPr>
          <a:xfrm>
            <a:off x="4070758" y="324899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E90E9980-B378-8B48-A029-3577A1108948}"/>
              </a:ext>
            </a:extLst>
          </p:cNvPr>
          <p:cNvSpPr/>
          <p:nvPr/>
        </p:nvSpPr>
        <p:spPr>
          <a:xfrm>
            <a:off x="1383627" y="357507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883E90E-2B69-9B42-B954-561E833F7F65}"/>
              </a:ext>
            </a:extLst>
          </p:cNvPr>
          <p:cNvSpPr/>
          <p:nvPr/>
        </p:nvSpPr>
        <p:spPr>
          <a:xfrm>
            <a:off x="9505564" y="134740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2F989AC8-8B59-1C46-AF74-A33CF6622A5B}"/>
              </a:ext>
            </a:extLst>
          </p:cNvPr>
          <p:cNvSpPr/>
          <p:nvPr/>
        </p:nvSpPr>
        <p:spPr>
          <a:xfrm>
            <a:off x="9467756" y="236916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pic>
        <p:nvPicPr>
          <p:cNvPr id="49" name="Graphic 21">
            <a:extLst>
              <a:ext uri="{FF2B5EF4-FFF2-40B4-BE49-F238E27FC236}">
                <a16:creationId xmlns:a16="http://schemas.microsoft.com/office/drawing/2014/main" id="{6EFE856C-F684-5D45-A861-6545749EC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393" y="185832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Graphic 21">
            <a:extLst>
              <a:ext uri="{FF2B5EF4-FFF2-40B4-BE49-F238E27FC236}">
                <a16:creationId xmlns:a16="http://schemas.microsoft.com/office/drawing/2014/main" id="{A6DF4B5C-EF11-4047-9A25-CD0B2C65E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8" y="1323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1565175" y="134278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FB20F0D1-0CBE-9546-BAA5-F1447A9E8B2F}"/>
              </a:ext>
            </a:extLst>
          </p:cNvPr>
          <p:cNvSpPr/>
          <p:nvPr/>
        </p:nvSpPr>
        <p:spPr>
          <a:xfrm>
            <a:off x="7884251" y="186667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BBD16-55AC-CE44-B8C7-99178239D5D6}"/>
              </a:ext>
            </a:extLst>
          </p:cNvPr>
          <p:cNvSpPr/>
          <p:nvPr/>
        </p:nvSpPr>
        <p:spPr>
          <a:xfrm>
            <a:off x="1200294" y="4471790"/>
            <a:ext cx="5920870" cy="104923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Global-region</a:t>
            </a:r>
          </a:p>
        </p:txBody>
      </p:sp>
      <p:pic>
        <p:nvPicPr>
          <p:cNvPr id="48" name="Graphic 24">
            <a:extLst>
              <a:ext uri="{FF2B5EF4-FFF2-40B4-BE49-F238E27FC236}">
                <a16:creationId xmlns:a16="http://schemas.microsoft.com/office/drawing/2014/main" id="{EAAB9E66-AC31-8E4D-AB38-E7EAEAEC1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725" y="462416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26">
            <a:extLst>
              <a:ext uri="{FF2B5EF4-FFF2-40B4-BE49-F238E27FC236}">
                <a16:creationId xmlns:a16="http://schemas.microsoft.com/office/drawing/2014/main" id="{D4EF2674-09A5-D242-ADA6-DA1C330F8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830" y="5029111"/>
            <a:ext cx="1143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Global Event Rules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B2F2B0A9-E50F-F141-8975-4E45BF614C42}"/>
              </a:ext>
            </a:extLst>
          </p:cNvPr>
          <p:cNvSpPr/>
          <p:nvPr/>
        </p:nvSpPr>
        <p:spPr>
          <a:xfrm>
            <a:off x="2529063" y="451256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pic>
        <p:nvPicPr>
          <p:cNvPr id="69" name="Graphic 17">
            <a:extLst>
              <a:ext uri="{FF2B5EF4-FFF2-40B4-BE49-F238E27FC236}">
                <a16:creationId xmlns:a16="http://schemas.microsoft.com/office/drawing/2014/main" id="{EF435EE0-6B48-DF4D-BA0F-ABF4A4C17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681" y="11903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2">
            <a:extLst>
              <a:ext uri="{FF2B5EF4-FFF2-40B4-BE49-F238E27FC236}">
                <a16:creationId xmlns:a16="http://schemas.microsoft.com/office/drawing/2014/main" id="{AAC8ED0A-7591-EA46-B9A9-432BF3E6CCFC}"/>
              </a:ext>
            </a:extLst>
          </p:cNvPr>
          <p:cNvSpPr txBox="1"/>
          <p:nvPr/>
        </p:nvSpPr>
        <p:spPr>
          <a:xfrm>
            <a:off x="5242156" y="1592361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Alarm Topic</a:t>
            </a:r>
          </a:p>
        </p:txBody>
      </p:sp>
      <p:pic>
        <p:nvPicPr>
          <p:cNvPr id="71" name="Graphic 29">
            <a:extLst>
              <a:ext uri="{FF2B5EF4-FFF2-40B4-BE49-F238E27FC236}">
                <a16:creationId xmlns:a16="http://schemas.microsoft.com/office/drawing/2014/main" id="{194FE4AA-2936-344D-A3E1-AE2EEFC27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601" y="11899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2">
            <a:extLst>
              <a:ext uri="{FF2B5EF4-FFF2-40B4-BE49-F238E27FC236}">
                <a16:creationId xmlns:a16="http://schemas.microsoft.com/office/drawing/2014/main" id="{D007E6F1-DFB9-B848-B4EE-C8D278615335}"/>
              </a:ext>
            </a:extLst>
          </p:cNvPr>
          <p:cNvSpPr txBox="1"/>
          <p:nvPr/>
        </p:nvSpPr>
        <p:spPr>
          <a:xfrm>
            <a:off x="3986795" y="1564434"/>
            <a:ext cx="932275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DLQ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01BE76D-84FD-E447-9ECA-31AE37CC4949}"/>
              </a:ext>
            </a:extLst>
          </p:cNvPr>
          <p:cNvSpPr/>
          <p:nvPr/>
        </p:nvSpPr>
        <p:spPr>
          <a:xfrm>
            <a:off x="4066185" y="123396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F4820BB-6C7D-4B4A-ABA0-5D456AB281B9}"/>
              </a:ext>
            </a:extLst>
          </p:cNvPr>
          <p:cNvCxnSpPr>
            <a:cxnSpLocks/>
          </p:cNvCxnSpPr>
          <p:nvPr/>
        </p:nvCxnSpPr>
        <p:spPr>
          <a:xfrm>
            <a:off x="4858784" y="1418931"/>
            <a:ext cx="4009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6D444918-7362-8849-9895-4FD3F7BB7C2A}"/>
              </a:ext>
            </a:extLst>
          </p:cNvPr>
          <p:cNvSpPr/>
          <p:nvPr/>
        </p:nvSpPr>
        <p:spPr>
          <a:xfrm>
            <a:off x="5521030" y="1244715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pic>
        <p:nvPicPr>
          <p:cNvPr id="79" name="Graphic 17">
            <a:extLst>
              <a:ext uri="{FF2B5EF4-FFF2-40B4-BE49-F238E27FC236}">
                <a16:creationId xmlns:a16="http://schemas.microsoft.com/office/drawing/2014/main" id="{407B8ECC-E9DD-374C-9C8B-587A05F9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759" y="345250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TextBox 2">
            <a:extLst>
              <a:ext uri="{FF2B5EF4-FFF2-40B4-BE49-F238E27FC236}">
                <a16:creationId xmlns:a16="http://schemas.microsoft.com/office/drawing/2014/main" id="{744BF8B2-2FB2-1C4E-8F59-2BF6B92F1704}"/>
              </a:ext>
            </a:extLst>
          </p:cNvPr>
          <p:cNvSpPr txBox="1"/>
          <p:nvPr/>
        </p:nvSpPr>
        <p:spPr>
          <a:xfrm>
            <a:off x="5257710" y="3859045"/>
            <a:ext cx="917042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SNS Topic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F292D9A-83E2-194D-A5E7-0E7CAD5F03B2}"/>
              </a:ext>
            </a:extLst>
          </p:cNvPr>
          <p:cNvSpPr/>
          <p:nvPr/>
        </p:nvSpPr>
        <p:spPr>
          <a:xfrm>
            <a:off x="5526124" y="350534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D4EB46F-97AE-C949-BF9D-C7037F16D366}"/>
              </a:ext>
            </a:extLst>
          </p:cNvPr>
          <p:cNvCxnSpPr>
            <a:cxnSpLocks/>
          </p:cNvCxnSpPr>
          <p:nvPr/>
        </p:nvCxnSpPr>
        <p:spPr>
          <a:xfrm>
            <a:off x="5077265" y="3082889"/>
            <a:ext cx="370348" cy="3411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0A31A76-FB9F-0245-92CE-762688AFC7CA}"/>
              </a:ext>
            </a:extLst>
          </p:cNvPr>
          <p:cNvCxnSpPr>
            <a:cxnSpLocks/>
          </p:cNvCxnSpPr>
          <p:nvPr/>
        </p:nvCxnSpPr>
        <p:spPr>
          <a:xfrm>
            <a:off x="3315974" y="2614959"/>
            <a:ext cx="7584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7307A2D-4D98-7D47-A9B8-B876C9DCA11C}"/>
              </a:ext>
            </a:extLst>
          </p:cNvPr>
          <p:cNvCxnSpPr>
            <a:cxnSpLocks/>
          </p:cNvCxnSpPr>
          <p:nvPr/>
        </p:nvCxnSpPr>
        <p:spPr>
          <a:xfrm flipV="1">
            <a:off x="4452933" y="1866674"/>
            <a:ext cx="0" cy="361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21EC7ABC-09D5-CE4C-B58F-E87B21A03C89}"/>
              </a:ext>
            </a:extLst>
          </p:cNvPr>
          <p:cNvSpPr/>
          <p:nvPr/>
        </p:nvSpPr>
        <p:spPr>
          <a:xfrm>
            <a:off x="6193886" y="2386359"/>
            <a:ext cx="300569" cy="2046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1.10</a:t>
            </a:r>
          </a:p>
        </p:txBody>
      </p:sp>
    </p:spTree>
    <p:extLst>
      <p:ext uri="{BB962C8B-B14F-4D97-AF65-F5344CB8AC3E}">
        <p14:creationId xmlns:p14="http://schemas.microsoft.com/office/powerpoint/2010/main" val="22969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65</Words>
  <Application>Microsoft Macintosh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43</cp:revision>
  <dcterms:created xsi:type="dcterms:W3CDTF">2020-06-10T20:47:35Z</dcterms:created>
  <dcterms:modified xsi:type="dcterms:W3CDTF">2022-05-13T16:43:18Z</dcterms:modified>
</cp:coreProperties>
</file>