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305"/>
    <p:restoredTop sz="94674"/>
  </p:normalViewPr>
  <p:slideViewPr>
    <p:cSldViewPr snapToGrid="0" snapToObjects="1">
      <p:cViewPr>
        <p:scale>
          <a:sx n="162" d="100"/>
          <a:sy n="162" d="100"/>
        </p:scale>
        <p:origin x="-432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8D84E3-00BA-4A46-8256-7E527D8B4480}" type="datetimeFigureOut">
              <a:rPr lang="en-US" smtClean="0"/>
              <a:t>4/27/22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1330C4-BBBB-FC4A-85DD-6AFA452BF0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5284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E1330C4-BBBB-FC4A-85DD-6AFA452BF0C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76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7E39E6-C119-1E4D-A419-E861B17C40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219CF07-B309-9E4D-B38F-59AE56F60C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9B5109-8CFD-1A45-AF60-5503BB2CB1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185F7-9B28-9F45-9F43-9CB5A0B99390}" type="datetimeFigureOut">
              <a:rPr lang="en-US" smtClean="0"/>
              <a:t>4/27/22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9B71F1-6D03-8D4F-BA3D-5DD109021D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6D831F-B5BA-2741-A293-2BDD16B149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A94A2-CDFF-6446-8D36-7D0510BBCD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952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EFE6E2-032B-D34A-8C33-D8E59969E5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59624DE-FC90-2D46-A95F-DB0C20D8F6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F62A1E-BB97-F748-921E-C0B7C114BE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185F7-9B28-9F45-9F43-9CB5A0B99390}" type="datetimeFigureOut">
              <a:rPr lang="en-US" smtClean="0"/>
              <a:t>4/27/22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49316F-563B-EE4A-9458-AA33F158A8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DA0B5A-D558-E440-A6E7-DBB524B2C0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A94A2-CDFF-6446-8D36-7D0510BBCD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3749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E429F84-CD1C-554A-8877-603BB266FE9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2CECAE6-9831-8241-8D7F-E695F4670C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D3747E-AE68-204F-A324-82E8BE1C4D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185F7-9B28-9F45-9F43-9CB5A0B99390}" type="datetimeFigureOut">
              <a:rPr lang="en-US" smtClean="0"/>
              <a:t>4/27/22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324471-6B50-D64F-8CA1-D25F351674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6DF571-0D93-204A-903B-1B43D16A5B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A94A2-CDFF-6446-8D36-7D0510BBCD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58112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A82FBB-A2CC-1343-8B9C-743CDE7095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7F4EDD-B121-0B41-BBFC-8CDBF4A0F1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FF16AA-094E-E145-A0B3-5431462FB0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185F7-9B28-9F45-9F43-9CB5A0B99390}" type="datetimeFigureOut">
              <a:rPr lang="en-US" smtClean="0"/>
              <a:t>4/27/22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2B2462-300A-CA4C-A601-780C0CB5C3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415309-ED82-9049-A252-62D6636020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A94A2-CDFF-6446-8D36-7D0510BBCD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53684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67BC92-573D-FE4E-8F5B-FC24FDFC1E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D6753C-45AC-3A48-B0E4-93D0ED5B8F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D77E69-E0B9-8748-A500-39F1187FF8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185F7-9B28-9F45-9F43-9CB5A0B99390}" type="datetimeFigureOut">
              <a:rPr lang="en-US" smtClean="0"/>
              <a:t>4/27/22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723AEA-7111-3F4D-A8E2-489AFD7B3D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499C01-94FA-9749-AE3B-7E4E0F1299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A94A2-CDFF-6446-8D36-7D0510BBCD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35222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7FC70F-9184-F54F-8DAA-38D34FC1CA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482314-F775-0F41-8E57-C4252AA18C6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D870627-254D-FA42-BB7E-0019680370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09F184-E2B6-8A49-B168-5BD89CBF45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185F7-9B28-9F45-9F43-9CB5A0B99390}" type="datetimeFigureOut">
              <a:rPr lang="en-US" smtClean="0"/>
              <a:t>4/27/22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97CF92-C209-DA4B-AF96-91AE11BBB8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BD5B8C-89FE-8E43-8410-188C858219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A94A2-CDFF-6446-8D36-7D0510BBCD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9910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E100B8-5D08-DD45-BD38-FF9EC62888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747982-AC3A-1D40-A5A8-2EE25D52C4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33BC529-78D8-6E42-BFE0-B049A727AB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F8E0150-7649-7047-89F7-463BEF5FE0B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272B8D8-1842-C346-80D2-E880E2BB444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6D9AD04-6F5C-4C4E-9A9C-10FB437026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185F7-9B28-9F45-9F43-9CB5A0B99390}" type="datetimeFigureOut">
              <a:rPr lang="en-US" smtClean="0"/>
              <a:t>4/27/22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06FE0BB-EE38-4B4F-8DF3-1E51E2A04B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22780A3-3B88-5443-89DD-51A4CC69A7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A94A2-CDFF-6446-8D36-7D0510BBCD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81373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879D5A-EFB7-5C42-BD06-9395A830BB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3760AD3-7B29-6848-9F00-9AB1AF3E64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185F7-9B28-9F45-9F43-9CB5A0B99390}" type="datetimeFigureOut">
              <a:rPr lang="en-US" smtClean="0"/>
              <a:t>4/27/22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9FB53F3-E610-7346-97D2-BC8289608C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D3BE062-B18D-B94D-8C65-2645AB2977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A94A2-CDFF-6446-8D36-7D0510BBCD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4202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5BDB6C5-008D-5845-B763-3FFC587B83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185F7-9B28-9F45-9F43-9CB5A0B99390}" type="datetimeFigureOut">
              <a:rPr lang="en-US" smtClean="0"/>
              <a:t>4/27/22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3D0895C-49AF-9047-9B87-12D2853798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3F55E2-6F9D-B744-922B-BBFB36AB93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A94A2-CDFF-6446-8D36-7D0510BBCD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85310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AA3E39-CADD-9649-8038-407E52772A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20E62A-DE70-E34D-9E40-A3C3C428BF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E68FCB6-F55A-D845-A5F9-2679AB5F0F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FF1A47B-42A1-6F4E-B6F0-C1B07C39EF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185F7-9B28-9F45-9F43-9CB5A0B99390}" type="datetimeFigureOut">
              <a:rPr lang="en-US" smtClean="0"/>
              <a:t>4/27/22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897241-9DA7-2A42-A773-F7DF5B3EAA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05F1A96-764F-0D42-84A3-B73F473713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A94A2-CDFF-6446-8D36-7D0510BBCD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97097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856019-285E-514D-BDFE-AF8F6BFC59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8C5C0A8-C011-EA4A-9B00-8A580958ED0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0E6EB05-058E-3F46-8A48-284D239A32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3E90C11-0B93-9F4C-A7DE-549EA79189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185F7-9B28-9F45-9F43-9CB5A0B99390}" type="datetimeFigureOut">
              <a:rPr lang="en-US" smtClean="0"/>
              <a:t>4/27/22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9710AD-2745-0D4F-832D-8008EC5EA5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90E20F-3D3E-B24B-A0A0-0B0A62F0E9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A94A2-CDFF-6446-8D36-7D0510BBCD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843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15EA83F-BAF0-8D43-B829-F294D1EA63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4FC284-163F-8B4C-B5B3-5EA2760892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95EF18-4EE0-504C-8173-68C944ED971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E185F7-9B28-9F45-9F43-9CB5A0B99390}" type="datetimeFigureOut">
              <a:rPr lang="en-US" smtClean="0"/>
              <a:t>4/27/22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B4757B-ECE6-5847-8840-5068C47F84B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82FAEB-E88E-444B-A1F5-2D8D7578DB9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CA94A2-CDFF-6446-8D36-7D0510BBCD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3880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sv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sv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Rectangle 157">
            <a:extLst>
              <a:ext uri="{FF2B5EF4-FFF2-40B4-BE49-F238E27FC236}">
                <a16:creationId xmlns:a16="http://schemas.microsoft.com/office/drawing/2014/main" id="{39940720-0CF8-DE48-BF8F-A16B7DD2A14B}"/>
              </a:ext>
            </a:extLst>
          </p:cNvPr>
          <p:cNvSpPr/>
          <p:nvPr/>
        </p:nvSpPr>
        <p:spPr>
          <a:xfrm>
            <a:off x="840075" y="245354"/>
            <a:ext cx="10659212" cy="621702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45720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4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AWS Cloud</a:t>
            </a:r>
          </a:p>
        </p:txBody>
      </p:sp>
      <p:pic>
        <p:nvPicPr>
          <p:cNvPr id="126" name="Graphic 2">
            <a:extLst>
              <a:ext uri="{FF2B5EF4-FFF2-40B4-BE49-F238E27FC236}">
                <a16:creationId xmlns:a16="http://schemas.microsoft.com/office/drawing/2014/main" id="{F04267D0-7955-2C4A-842B-D8A3A9599CC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40075" y="242764"/>
            <a:ext cx="330200" cy="330200"/>
          </a:xfrm>
          <a:prstGeom prst="rect">
            <a:avLst/>
          </a:prstGeom>
        </p:spPr>
      </p:pic>
      <p:sp>
        <p:nvSpPr>
          <p:cNvPr id="129" name="Rectangle 128">
            <a:extLst>
              <a:ext uri="{FF2B5EF4-FFF2-40B4-BE49-F238E27FC236}">
                <a16:creationId xmlns:a16="http://schemas.microsoft.com/office/drawing/2014/main" id="{FB73AA4D-BE37-B546-8168-72555838077A}"/>
              </a:ext>
            </a:extLst>
          </p:cNvPr>
          <p:cNvSpPr/>
          <p:nvPr/>
        </p:nvSpPr>
        <p:spPr>
          <a:xfrm>
            <a:off x="976097" y="882500"/>
            <a:ext cx="6813952" cy="4915972"/>
          </a:xfrm>
          <a:prstGeom prst="rect">
            <a:avLst/>
          </a:prstGeom>
          <a:noFill/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Organization Management Account</a:t>
            </a:r>
          </a:p>
        </p:txBody>
      </p:sp>
      <p:sp>
        <p:nvSpPr>
          <p:cNvPr id="128" name="Rectangle 127">
            <a:extLst>
              <a:ext uri="{FF2B5EF4-FFF2-40B4-BE49-F238E27FC236}">
                <a16:creationId xmlns:a16="http://schemas.microsoft.com/office/drawing/2014/main" id="{747041A4-100F-0D48-87F9-E63DDDFD96C6}"/>
              </a:ext>
            </a:extLst>
          </p:cNvPr>
          <p:cNvSpPr/>
          <p:nvPr/>
        </p:nvSpPr>
        <p:spPr>
          <a:xfrm>
            <a:off x="7889985" y="373781"/>
            <a:ext cx="3461940" cy="3115711"/>
          </a:xfrm>
          <a:prstGeom prst="rect">
            <a:avLst/>
          </a:prstGeom>
          <a:noFill/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Audit Account</a:t>
            </a:r>
          </a:p>
          <a:p>
            <a:pPr algn="ctr"/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OU: Security</a:t>
            </a:r>
          </a:p>
        </p:txBody>
      </p:sp>
      <p:sp>
        <p:nvSpPr>
          <p:cNvPr id="151" name="TextBox 150">
            <a:extLst>
              <a:ext uri="{FF2B5EF4-FFF2-40B4-BE49-F238E27FC236}">
                <a16:creationId xmlns:a16="http://schemas.microsoft.com/office/drawing/2014/main" id="{08B67E83-7D09-C748-AEEF-49786315014A}"/>
              </a:ext>
            </a:extLst>
          </p:cNvPr>
          <p:cNvSpPr txBox="1"/>
          <p:nvPr/>
        </p:nvSpPr>
        <p:spPr>
          <a:xfrm>
            <a:off x="1130566" y="2049289"/>
            <a:ext cx="124093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AWS CloudFormation</a:t>
            </a:r>
          </a:p>
        </p:txBody>
      </p:sp>
      <p:pic>
        <p:nvPicPr>
          <p:cNvPr id="152" name="Graphic 151">
            <a:extLst>
              <a:ext uri="{FF2B5EF4-FFF2-40B4-BE49-F238E27FC236}">
                <a16:creationId xmlns:a16="http://schemas.microsoft.com/office/drawing/2014/main" id="{399FFB55-9DC7-0642-93ED-51225281247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522432" y="1585349"/>
            <a:ext cx="457200" cy="457200"/>
          </a:xfrm>
          <a:prstGeom prst="rect">
            <a:avLst/>
          </a:prstGeom>
        </p:spPr>
      </p:pic>
      <p:sp>
        <p:nvSpPr>
          <p:cNvPr id="153" name="Rectangle 152">
            <a:extLst>
              <a:ext uri="{FF2B5EF4-FFF2-40B4-BE49-F238E27FC236}">
                <a16:creationId xmlns:a16="http://schemas.microsoft.com/office/drawing/2014/main" id="{CB91CC3D-9B41-4F4E-A36E-8EBAE5690590}"/>
              </a:ext>
            </a:extLst>
          </p:cNvPr>
          <p:cNvSpPr/>
          <p:nvPr/>
        </p:nvSpPr>
        <p:spPr>
          <a:xfrm>
            <a:off x="1125977" y="1278233"/>
            <a:ext cx="6494832" cy="3263355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200" b="1" dirty="0">
                <a:solidFill>
                  <a:schemeClr val="tx1"/>
                </a:solidFill>
              </a:rPr>
              <a:t>Home-region</a:t>
            </a:r>
          </a:p>
        </p:txBody>
      </p:sp>
      <p:sp>
        <p:nvSpPr>
          <p:cNvPr id="226" name="Oval 225">
            <a:extLst>
              <a:ext uri="{FF2B5EF4-FFF2-40B4-BE49-F238E27FC236}">
                <a16:creationId xmlns:a16="http://schemas.microsoft.com/office/drawing/2014/main" id="{B075B0CF-8F6A-3947-BD02-50EB6DA85CEE}"/>
              </a:ext>
            </a:extLst>
          </p:cNvPr>
          <p:cNvSpPr/>
          <p:nvPr/>
        </p:nvSpPr>
        <p:spPr>
          <a:xfrm>
            <a:off x="996927" y="899058"/>
            <a:ext cx="253435" cy="21290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1.0</a:t>
            </a:r>
          </a:p>
        </p:txBody>
      </p:sp>
      <p:sp>
        <p:nvSpPr>
          <p:cNvPr id="227" name="Oval 226">
            <a:extLst>
              <a:ext uri="{FF2B5EF4-FFF2-40B4-BE49-F238E27FC236}">
                <a16:creationId xmlns:a16="http://schemas.microsoft.com/office/drawing/2014/main" id="{F0D1735B-0005-B145-8C48-3E3934A1D64E}"/>
              </a:ext>
            </a:extLst>
          </p:cNvPr>
          <p:cNvSpPr/>
          <p:nvPr/>
        </p:nvSpPr>
        <p:spPr>
          <a:xfrm>
            <a:off x="1532391" y="1593418"/>
            <a:ext cx="253435" cy="21290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1.1</a:t>
            </a:r>
          </a:p>
        </p:txBody>
      </p:sp>
      <p:sp>
        <p:nvSpPr>
          <p:cNvPr id="233" name="Oval 232">
            <a:extLst>
              <a:ext uri="{FF2B5EF4-FFF2-40B4-BE49-F238E27FC236}">
                <a16:creationId xmlns:a16="http://schemas.microsoft.com/office/drawing/2014/main" id="{4E5E3A8F-6978-7E4A-B538-0774C0EF83DA}"/>
              </a:ext>
            </a:extLst>
          </p:cNvPr>
          <p:cNvSpPr/>
          <p:nvPr/>
        </p:nvSpPr>
        <p:spPr>
          <a:xfrm>
            <a:off x="7916438" y="395622"/>
            <a:ext cx="253435" cy="21290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/>
              <a:t>2.0</a:t>
            </a:r>
          </a:p>
        </p:txBody>
      </p:sp>
      <p:sp>
        <p:nvSpPr>
          <p:cNvPr id="107" name="Rectangle 106">
            <a:extLst>
              <a:ext uri="{FF2B5EF4-FFF2-40B4-BE49-F238E27FC236}">
                <a16:creationId xmlns:a16="http://schemas.microsoft.com/office/drawing/2014/main" id="{F987F7DF-6CB9-144D-9E1D-1E6008DD66FB}"/>
              </a:ext>
            </a:extLst>
          </p:cNvPr>
          <p:cNvSpPr/>
          <p:nvPr/>
        </p:nvSpPr>
        <p:spPr>
          <a:xfrm>
            <a:off x="7995758" y="882694"/>
            <a:ext cx="3260751" cy="2464949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200" b="1" dirty="0">
                <a:solidFill>
                  <a:schemeClr val="tx1"/>
                </a:solidFill>
              </a:rPr>
              <a:t>Home-region</a:t>
            </a: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B5BD843E-4A99-344F-B2BC-AB0E5E2CB733}"/>
              </a:ext>
            </a:extLst>
          </p:cNvPr>
          <p:cNvSpPr txBox="1"/>
          <p:nvPr/>
        </p:nvSpPr>
        <p:spPr>
          <a:xfrm>
            <a:off x="8353115" y="1603305"/>
            <a:ext cx="120966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AWS CloudFormation</a:t>
            </a:r>
          </a:p>
        </p:txBody>
      </p:sp>
      <p:pic>
        <p:nvPicPr>
          <p:cNvPr id="109" name="Graphic 108">
            <a:extLst>
              <a:ext uri="{FF2B5EF4-FFF2-40B4-BE49-F238E27FC236}">
                <a16:creationId xmlns:a16="http://schemas.microsoft.com/office/drawing/2014/main" id="{A640C55B-F6FD-3640-965F-605AEAB778B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8732456" y="1149702"/>
            <a:ext cx="457200" cy="457200"/>
          </a:xfrm>
          <a:prstGeom prst="rect">
            <a:avLst/>
          </a:prstGeom>
        </p:spPr>
      </p:pic>
      <p:sp>
        <p:nvSpPr>
          <p:cNvPr id="111" name="Oval 110">
            <a:extLst>
              <a:ext uri="{FF2B5EF4-FFF2-40B4-BE49-F238E27FC236}">
                <a16:creationId xmlns:a16="http://schemas.microsoft.com/office/drawing/2014/main" id="{FB20F0D1-0CBE-9546-BAA5-F1447A9E8B2F}"/>
              </a:ext>
            </a:extLst>
          </p:cNvPr>
          <p:cNvSpPr/>
          <p:nvPr/>
        </p:nvSpPr>
        <p:spPr>
          <a:xfrm>
            <a:off x="8742574" y="1158209"/>
            <a:ext cx="253435" cy="21290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2.1</a:t>
            </a:r>
          </a:p>
        </p:txBody>
      </p:sp>
      <p:sp>
        <p:nvSpPr>
          <p:cNvPr id="52" name="TextBox 29">
            <a:extLst>
              <a:ext uri="{FF2B5EF4-FFF2-40B4-BE49-F238E27FC236}">
                <a16:creationId xmlns:a16="http://schemas.microsoft.com/office/drawing/2014/main" id="{95A77985-9994-9042-96C7-A75BE742DD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0528" y="4210710"/>
            <a:ext cx="1107245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1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IAM Roles</a:t>
            </a:r>
          </a:p>
        </p:txBody>
      </p:sp>
      <p:pic>
        <p:nvPicPr>
          <p:cNvPr id="53" name="Graphic 49">
            <a:extLst>
              <a:ext uri="{FF2B5EF4-FFF2-40B4-BE49-F238E27FC236}">
                <a16:creationId xmlns:a16="http://schemas.microsoft.com/office/drawing/2014/main" id="{E5A43064-1E8C-D64F-9E2D-DA95886F7A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9987" y="3866043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4" name="Graphic 24">
            <a:extLst>
              <a:ext uri="{FF2B5EF4-FFF2-40B4-BE49-F238E27FC236}">
                <a16:creationId xmlns:a16="http://schemas.microsoft.com/office/drawing/2014/main" id="{0565F9CB-9F9E-E443-BF68-41C87611C3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407" y="2679806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5" name="TextBox 26">
            <a:extLst>
              <a:ext uri="{FF2B5EF4-FFF2-40B4-BE49-F238E27FC236}">
                <a16:creationId xmlns:a16="http://schemas.microsoft.com/office/drawing/2014/main" id="{8C01A33B-B67C-0445-AA21-F3786470D6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79593" y="3119506"/>
            <a:ext cx="96919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1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Regional Event Rules</a:t>
            </a:r>
          </a:p>
        </p:txBody>
      </p:sp>
      <p:sp>
        <p:nvSpPr>
          <p:cNvPr id="60" name="TextBox 29">
            <a:extLst>
              <a:ext uri="{FF2B5EF4-FFF2-40B4-BE49-F238E27FC236}">
                <a16:creationId xmlns:a16="http://schemas.microsoft.com/office/drawing/2014/main" id="{7256CFDB-E862-AB4F-AC9E-F667A8C5EA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004467" y="1388565"/>
            <a:ext cx="1062976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en-US" altLang="en-US" sz="11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Configuration </a:t>
            </a:r>
          </a:p>
          <a:p>
            <a:pPr algn="ctr"/>
            <a:r>
              <a:rPr lang="en-US" altLang="en-US" sz="11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Role</a:t>
            </a:r>
          </a:p>
        </p:txBody>
      </p:sp>
      <p:pic>
        <p:nvPicPr>
          <p:cNvPr id="61" name="Graphic 49">
            <a:extLst>
              <a:ext uri="{FF2B5EF4-FFF2-40B4-BE49-F238E27FC236}">
                <a16:creationId xmlns:a16="http://schemas.microsoft.com/office/drawing/2014/main" id="{222F14F2-0D5F-3A49-B4BE-0AE368E5A3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59833" y="1045968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2" name="Oval 131">
            <a:extLst>
              <a:ext uri="{FF2B5EF4-FFF2-40B4-BE49-F238E27FC236}">
                <a16:creationId xmlns:a16="http://schemas.microsoft.com/office/drawing/2014/main" id="{E90E9980-B378-8B48-A029-3577A1108948}"/>
              </a:ext>
            </a:extLst>
          </p:cNvPr>
          <p:cNvSpPr/>
          <p:nvPr/>
        </p:nvSpPr>
        <p:spPr>
          <a:xfrm>
            <a:off x="1272421" y="3853363"/>
            <a:ext cx="253435" cy="21290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1.2</a:t>
            </a:r>
          </a:p>
        </p:txBody>
      </p:sp>
      <p:sp>
        <p:nvSpPr>
          <p:cNvPr id="136" name="Oval 135">
            <a:extLst>
              <a:ext uri="{FF2B5EF4-FFF2-40B4-BE49-F238E27FC236}">
                <a16:creationId xmlns:a16="http://schemas.microsoft.com/office/drawing/2014/main" id="{8883E90E-2B69-9B42-B954-561E833F7F65}"/>
              </a:ext>
            </a:extLst>
          </p:cNvPr>
          <p:cNvSpPr/>
          <p:nvPr/>
        </p:nvSpPr>
        <p:spPr>
          <a:xfrm>
            <a:off x="10090876" y="1104008"/>
            <a:ext cx="253435" cy="21290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2.2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94E4C51E-7A98-6F4B-822A-7AA7100FCB0A}"/>
              </a:ext>
            </a:extLst>
          </p:cNvPr>
          <p:cNvSpPr/>
          <p:nvPr/>
        </p:nvSpPr>
        <p:spPr>
          <a:xfrm>
            <a:off x="9851790" y="1835502"/>
            <a:ext cx="1236216" cy="1399834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0" rIns="91440" bIns="45720" numCol="1" spcCol="0" rtlCol="0" fromWordArt="0" anchor="t" anchorCtr="0" forceAA="0" compatLnSpc="1">
            <a:noAutofit/>
          </a:bodyPr>
          <a:lstStyle/>
          <a:p>
            <a:r>
              <a:rPr lang="en-US" sz="11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region-1</a:t>
            </a: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B9B0DB77-AA27-F240-9DBA-0C4D391FE38F}"/>
              </a:ext>
            </a:extLst>
          </p:cNvPr>
          <p:cNvSpPr/>
          <p:nvPr/>
        </p:nvSpPr>
        <p:spPr>
          <a:xfrm>
            <a:off x="9948026" y="2056898"/>
            <a:ext cx="1139980" cy="1177336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0" rIns="91440" bIns="45720" numCol="1" spcCol="0" rtlCol="0" fromWordArt="0" anchor="t" anchorCtr="0" forceAA="0" compatLnSpc="1">
            <a:noAutofit/>
          </a:bodyPr>
          <a:lstStyle/>
          <a:p>
            <a:r>
              <a:rPr lang="en-US" sz="11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region-2</a:t>
            </a: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CED78D6A-CD89-5346-873D-908A31D1183D}"/>
              </a:ext>
            </a:extLst>
          </p:cNvPr>
          <p:cNvSpPr/>
          <p:nvPr/>
        </p:nvSpPr>
        <p:spPr>
          <a:xfrm>
            <a:off x="10029322" y="2282451"/>
            <a:ext cx="1058684" cy="951784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0" rIns="91440" bIns="45720" numCol="1" spcCol="0" rtlCol="0" fromWordArt="0" anchor="t" anchorCtr="0" forceAA="0" compatLnSpc="1">
            <a:noAutofit/>
          </a:bodyPr>
          <a:lstStyle/>
          <a:p>
            <a:r>
              <a:rPr lang="en-US" sz="11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region-n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DF368EA3-A8D0-7C40-9C72-DE5E49476E9C}"/>
              </a:ext>
            </a:extLst>
          </p:cNvPr>
          <p:cNvSpPr txBox="1"/>
          <p:nvPr/>
        </p:nvSpPr>
        <p:spPr>
          <a:xfrm>
            <a:off x="9868137" y="2954601"/>
            <a:ext cx="138758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en-US" sz="11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Security Hub</a:t>
            </a:r>
          </a:p>
        </p:txBody>
      </p:sp>
      <p:pic>
        <p:nvPicPr>
          <p:cNvPr id="68" name="Graphic 19">
            <a:extLst>
              <a:ext uri="{FF2B5EF4-FFF2-40B4-BE49-F238E27FC236}">
                <a16:creationId xmlns:a16="http://schemas.microsoft.com/office/drawing/2014/main" id="{B3CE992A-C6D8-294E-8822-57F521C084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05444" y="2521719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3" name="Oval 82">
            <a:extLst>
              <a:ext uri="{FF2B5EF4-FFF2-40B4-BE49-F238E27FC236}">
                <a16:creationId xmlns:a16="http://schemas.microsoft.com/office/drawing/2014/main" id="{7FAA5BDA-59EE-924B-ACDA-6C50D7ABCDCD}"/>
              </a:ext>
            </a:extLst>
          </p:cNvPr>
          <p:cNvSpPr/>
          <p:nvPr/>
        </p:nvSpPr>
        <p:spPr>
          <a:xfrm>
            <a:off x="10311889" y="2529458"/>
            <a:ext cx="253435" cy="21290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2.4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CA6FA08B-9C3A-C74A-9199-441BF175B015}"/>
              </a:ext>
            </a:extLst>
          </p:cNvPr>
          <p:cNvSpPr txBox="1"/>
          <p:nvPr/>
        </p:nvSpPr>
        <p:spPr>
          <a:xfrm>
            <a:off x="8031550" y="3003414"/>
            <a:ext cx="103782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en-US" sz="11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Security Hub</a:t>
            </a:r>
          </a:p>
        </p:txBody>
      </p:sp>
      <p:pic>
        <p:nvPicPr>
          <p:cNvPr id="85" name="Graphic 19">
            <a:extLst>
              <a:ext uri="{FF2B5EF4-FFF2-40B4-BE49-F238E27FC236}">
                <a16:creationId xmlns:a16="http://schemas.microsoft.com/office/drawing/2014/main" id="{052D1FA4-53EF-3D4D-8389-53F260FA75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1861" y="2549594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6" name="Oval 85">
            <a:extLst>
              <a:ext uri="{FF2B5EF4-FFF2-40B4-BE49-F238E27FC236}">
                <a16:creationId xmlns:a16="http://schemas.microsoft.com/office/drawing/2014/main" id="{35153FDD-FB22-B342-84E8-288ECF8E2988}"/>
              </a:ext>
            </a:extLst>
          </p:cNvPr>
          <p:cNvSpPr/>
          <p:nvPr/>
        </p:nvSpPr>
        <p:spPr>
          <a:xfrm>
            <a:off x="8329922" y="2557333"/>
            <a:ext cx="253435" cy="21290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2.3</a:t>
            </a:r>
          </a:p>
        </p:txBody>
      </p:sp>
      <p:sp>
        <p:nvSpPr>
          <p:cNvPr id="17" name="Left Arrow Callout 16">
            <a:extLst>
              <a:ext uri="{FF2B5EF4-FFF2-40B4-BE49-F238E27FC236}">
                <a16:creationId xmlns:a16="http://schemas.microsoft.com/office/drawing/2014/main" id="{64B27E64-AD91-9D47-8309-E5091AFF20AB}"/>
              </a:ext>
            </a:extLst>
          </p:cNvPr>
          <p:cNvSpPr/>
          <p:nvPr/>
        </p:nvSpPr>
        <p:spPr>
          <a:xfrm>
            <a:off x="8881524" y="2612468"/>
            <a:ext cx="869182" cy="394326"/>
          </a:xfrm>
          <a:prstGeom prst="leftArrowCallout">
            <a:avLst>
              <a:gd name="adj1" fmla="val 16886"/>
              <a:gd name="adj2" fmla="val 25000"/>
              <a:gd name="adj3" fmla="val 26600"/>
              <a:gd name="adj4" fmla="val 84605"/>
            </a:avLst>
          </a:prstGeom>
          <a:ln>
            <a:solidFill>
              <a:schemeClr val="dk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1000" dirty="0"/>
              <a:t>Region Aggregator</a:t>
            </a:r>
          </a:p>
        </p:txBody>
      </p:sp>
      <p:sp>
        <p:nvSpPr>
          <p:cNvPr id="90" name="Rectangle 89">
            <a:extLst>
              <a:ext uri="{FF2B5EF4-FFF2-40B4-BE49-F238E27FC236}">
                <a16:creationId xmlns:a16="http://schemas.microsoft.com/office/drawing/2014/main" id="{47B93F37-6BED-7842-BCB8-8257FA6836B8}"/>
              </a:ext>
            </a:extLst>
          </p:cNvPr>
          <p:cNvSpPr/>
          <p:nvPr/>
        </p:nvSpPr>
        <p:spPr>
          <a:xfrm>
            <a:off x="7896701" y="3577177"/>
            <a:ext cx="3455224" cy="2750796"/>
          </a:xfrm>
          <a:prstGeom prst="rect">
            <a:avLst/>
          </a:prstGeom>
          <a:noFill/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 Existing and Future 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Organization Member Accounts</a:t>
            </a:r>
          </a:p>
        </p:txBody>
      </p:sp>
      <p:sp>
        <p:nvSpPr>
          <p:cNvPr id="91" name="Oval 90">
            <a:extLst>
              <a:ext uri="{FF2B5EF4-FFF2-40B4-BE49-F238E27FC236}">
                <a16:creationId xmlns:a16="http://schemas.microsoft.com/office/drawing/2014/main" id="{4F6D3A5E-6D06-304A-97F5-69FDBDFDA450}"/>
              </a:ext>
            </a:extLst>
          </p:cNvPr>
          <p:cNvSpPr/>
          <p:nvPr/>
        </p:nvSpPr>
        <p:spPr>
          <a:xfrm>
            <a:off x="7923154" y="3599017"/>
            <a:ext cx="253435" cy="21290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/>
              <a:t>3.0</a:t>
            </a:r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00FDA628-A4EA-EB48-92B2-27CAC6AB8DD3}"/>
              </a:ext>
            </a:extLst>
          </p:cNvPr>
          <p:cNvSpPr/>
          <p:nvPr/>
        </p:nvSpPr>
        <p:spPr>
          <a:xfrm>
            <a:off x="7995097" y="4185150"/>
            <a:ext cx="3260622" cy="1997165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200" b="1" dirty="0">
                <a:solidFill>
                  <a:schemeClr val="tx1"/>
                </a:solidFill>
              </a:rPr>
              <a:t>Home-region</a:t>
            </a: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CDCCCE1E-DD4E-3D4B-BE03-47129D861225}"/>
              </a:ext>
            </a:extLst>
          </p:cNvPr>
          <p:cNvSpPr txBox="1"/>
          <p:nvPr/>
        </p:nvSpPr>
        <p:spPr>
          <a:xfrm>
            <a:off x="8176490" y="4922992"/>
            <a:ext cx="120966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AWS CloudFormation</a:t>
            </a:r>
          </a:p>
        </p:txBody>
      </p:sp>
      <p:pic>
        <p:nvPicPr>
          <p:cNvPr id="94" name="Graphic 93">
            <a:extLst>
              <a:ext uri="{FF2B5EF4-FFF2-40B4-BE49-F238E27FC236}">
                <a16:creationId xmlns:a16="http://schemas.microsoft.com/office/drawing/2014/main" id="{31D7640F-4E48-1D4E-B8F0-CC6DBC33051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8555831" y="4469389"/>
            <a:ext cx="457200" cy="457200"/>
          </a:xfrm>
          <a:prstGeom prst="rect">
            <a:avLst/>
          </a:prstGeom>
        </p:spPr>
      </p:pic>
      <p:sp>
        <p:nvSpPr>
          <p:cNvPr id="95" name="Oval 94">
            <a:extLst>
              <a:ext uri="{FF2B5EF4-FFF2-40B4-BE49-F238E27FC236}">
                <a16:creationId xmlns:a16="http://schemas.microsoft.com/office/drawing/2014/main" id="{AD4975BB-DD6D-C54E-B125-5B4B36BCF8AC}"/>
              </a:ext>
            </a:extLst>
          </p:cNvPr>
          <p:cNvSpPr/>
          <p:nvPr/>
        </p:nvSpPr>
        <p:spPr>
          <a:xfrm>
            <a:off x="8571057" y="4477896"/>
            <a:ext cx="253435" cy="21290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3.1</a:t>
            </a:r>
          </a:p>
        </p:txBody>
      </p:sp>
      <p:sp>
        <p:nvSpPr>
          <p:cNvPr id="96" name="TextBox 29">
            <a:extLst>
              <a:ext uri="{FF2B5EF4-FFF2-40B4-BE49-F238E27FC236}">
                <a16:creationId xmlns:a16="http://schemas.microsoft.com/office/drawing/2014/main" id="{C618E77E-F039-1E4A-96DB-E5F160FF91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95095" y="5683869"/>
            <a:ext cx="1062976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en-US" altLang="en-US" sz="11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Configuration </a:t>
            </a:r>
          </a:p>
          <a:p>
            <a:pPr algn="ctr"/>
            <a:r>
              <a:rPr lang="en-US" altLang="en-US" sz="11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Role</a:t>
            </a:r>
          </a:p>
        </p:txBody>
      </p:sp>
      <p:pic>
        <p:nvPicPr>
          <p:cNvPr id="97" name="Graphic 49">
            <a:extLst>
              <a:ext uri="{FF2B5EF4-FFF2-40B4-BE49-F238E27FC236}">
                <a16:creationId xmlns:a16="http://schemas.microsoft.com/office/drawing/2014/main" id="{142C67C1-85D4-884F-8467-EC8CEA4D39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50461" y="5341272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8" name="Oval 97">
            <a:extLst>
              <a:ext uri="{FF2B5EF4-FFF2-40B4-BE49-F238E27FC236}">
                <a16:creationId xmlns:a16="http://schemas.microsoft.com/office/drawing/2014/main" id="{CF03D907-C303-E248-85D2-6E9BA760D360}"/>
              </a:ext>
            </a:extLst>
          </p:cNvPr>
          <p:cNvSpPr/>
          <p:nvPr/>
        </p:nvSpPr>
        <p:spPr>
          <a:xfrm>
            <a:off x="8381504" y="5399312"/>
            <a:ext cx="253435" cy="21290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3.2</a:t>
            </a:r>
          </a:p>
        </p:txBody>
      </p:sp>
      <p:sp>
        <p:nvSpPr>
          <p:cNvPr id="99" name="Rectangle 98">
            <a:extLst>
              <a:ext uri="{FF2B5EF4-FFF2-40B4-BE49-F238E27FC236}">
                <a16:creationId xmlns:a16="http://schemas.microsoft.com/office/drawing/2014/main" id="{4B2670A8-11CF-694C-B441-E690B7BB0CAA}"/>
              </a:ext>
            </a:extLst>
          </p:cNvPr>
          <p:cNvSpPr/>
          <p:nvPr/>
        </p:nvSpPr>
        <p:spPr>
          <a:xfrm>
            <a:off x="9729842" y="4548521"/>
            <a:ext cx="1236216" cy="1398732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0" rIns="91440" bIns="45720" numCol="1" spcCol="0" rtlCol="0" fromWordArt="0" anchor="t" anchorCtr="0" forceAA="0" compatLnSpc="1">
            <a:noAutofit/>
          </a:bodyPr>
          <a:lstStyle/>
          <a:p>
            <a:r>
              <a:rPr lang="en-US" sz="11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region-1</a:t>
            </a:r>
          </a:p>
        </p:txBody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53D9012E-A9AA-F04D-B5A5-ABC2C0B2E5A2}"/>
              </a:ext>
            </a:extLst>
          </p:cNvPr>
          <p:cNvSpPr/>
          <p:nvPr/>
        </p:nvSpPr>
        <p:spPr>
          <a:xfrm>
            <a:off x="9826078" y="4769917"/>
            <a:ext cx="1139980" cy="1177336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0" rIns="91440" bIns="45720" numCol="1" spcCol="0" rtlCol="0" fromWordArt="0" anchor="t" anchorCtr="0" forceAA="0" compatLnSpc="1">
            <a:noAutofit/>
          </a:bodyPr>
          <a:lstStyle/>
          <a:p>
            <a:r>
              <a:rPr lang="en-US" sz="11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region-2</a:t>
            </a:r>
          </a:p>
        </p:txBody>
      </p:sp>
      <p:sp>
        <p:nvSpPr>
          <p:cNvPr id="101" name="Rectangle 100">
            <a:extLst>
              <a:ext uri="{FF2B5EF4-FFF2-40B4-BE49-F238E27FC236}">
                <a16:creationId xmlns:a16="http://schemas.microsoft.com/office/drawing/2014/main" id="{DA8DA2D9-5C2F-9747-BEF0-1712ACBC7552}"/>
              </a:ext>
            </a:extLst>
          </p:cNvPr>
          <p:cNvSpPr/>
          <p:nvPr/>
        </p:nvSpPr>
        <p:spPr>
          <a:xfrm>
            <a:off x="9907374" y="4995470"/>
            <a:ext cx="1058684" cy="951783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0" rIns="91440" bIns="45720" numCol="1" spcCol="0" rtlCol="0" fromWordArt="0" anchor="t" anchorCtr="0" forceAA="0" compatLnSpc="1">
            <a:noAutofit/>
          </a:bodyPr>
          <a:lstStyle/>
          <a:p>
            <a:r>
              <a:rPr lang="en-US" sz="11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region-n</a:t>
            </a: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A3B458CE-DFC3-5642-9743-EB6D6D28F735}"/>
              </a:ext>
            </a:extLst>
          </p:cNvPr>
          <p:cNvSpPr txBox="1"/>
          <p:nvPr/>
        </p:nvSpPr>
        <p:spPr>
          <a:xfrm>
            <a:off x="9837420" y="5690779"/>
            <a:ext cx="11399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en-US" sz="11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Security Hub</a:t>
            </a:r>
          </a:p>
        </p:txBody>
      </p:sp>
      <p:pic>
        <p:nvPicPr>
          <p:cNvPr id="103" name="Graphic 19">
            <a:extLst>
              <a:ext uri="{FF2B5EF4-FFF2-40B4-BE49-F238E27FC236}">
                <a16:creationId xmlns:a16="http://schemas.microsoft.com/office/drawing/2014/main" id="{4FB17EB5-E73F-0448-91C5-9E03860C5E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3496" y="5234738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4" name="Oval 103">
            <a:extLst>
              <a:ext uri="{FF2B5EF4-FFF2-40B4-BE49-F238E27FC236}">
                <a16:creationId xmlns:a16="http://schemas.microsoft.com/office/drawing/2014/main" id="{81719607-B241-6741-938B-3FC1408AF05E}"/>
              </a:ext>
            </a:extLst>
          </p:cNvPr>
          <p:cNvSpPr/>
          <p:nvPr/>
        </p:nvSpPr>
        <p:spPr>
          <a:xfrm>
            <a:off x="10191557" y="5242477"/>
            <a:ext cx="253435" cy="21290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3.3</a:t>
            </a:r>
          </a:p>
        </p:txBody>
      </p:sp>
      <p:sp>
        <p:nvSpPr>
          <p:cNvPr id="113" name="Rectangle 112">
            <a:extLst>
              <a:ext uri="{FF2B5EF4-FFF2-40B4-BE49-F238E27FC236}">
                <a16:creationId xmlns:a16="http://schemas.microsoft.com/office/drawing/2014/main" id="{72A71EB1-7660-1644-8F82-9E88364BD5A6}"/>
              </a:ext>
            </a:extLst>
          </p:cNvPr>
          <p:cNvSpPr/>
          <p:nvPr/>
        </p:nvSpPr>
        <p:spPr>
          <a:xfrm>
            <a:off x="6262745" y="2237529"/>
            <a:ext cx="1236216" cy="1399834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0" rIns="91440" bIns="45720" numCol="1" spcCol="0" rtlCol="0" fromWordArt="0" anchor="t" anchorCtr="0" forceAA="0" compatLnSpc="1">
            <a:noAutofit/>
          </a:bodyPr>
          <a:lstStyle/>
          <a:p>
            <a:r>
              <a:rPr lang="en-US" sz="11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region-1</a:t>
            </a:r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D0B2400D-49F3-C14F-94BF-F47D1BAEC1CD}"/>
              </a:ext>
            </a:extLst>
          </p:cNvPr>
          <p:cNvSpPr/>
          <p:nvPr/>
        </p:nvSpPr>
        <p:spPr>
          <a:xfrm>
            <a:off x="6358981" y="2458925"/>
            <a:ext cx="1139980" cy="1177336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0" rIns="91440" bIns="45720" numCol="1" spcCol="0" rtlCol="0" fromWordArt="0" anchor="t" anchorCtr="0" forceAA="0" compatLnSpc="1">
            <a:noAutofit/>
          </a:bodyPr>
          <a:lstStyle/>
          <a:p>
            <a:r>
              <a:rPr lang="en-US" sz="11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region-2</a:t>
            </a:r>
          </a:p>
        </p:txBody>
      </p:sp>
      <p:sp>
        <p:nvSpPr>
          <p:cNvPr id="115" name="Rectangle 114">
            <a:extLst>
              <a:ext uri="{FF2B5EF4-FFF2-40B4-BE49-F238E27FC236}">
                <a16:creationId xmlns:a16="http://schemas.microsoft.com/office/drawing/2014/main" id="{7A361719-6E8F-0E48-B536-033B29B1530B}"/>
              </a:ext>
            </a:extLst>
          </p:cNvPr>
          <p:cNvSpPr/>
          <p:nvPr/>
        </p:nvSpPr>
        <p:spPr>
          <a:xfrm>
            <a:off x="6440277" y="2684478"/>
            <a:ext cx="1058684" cy="951784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0" rIns="91440" bIns="45720" numCol="1" spcCol="0" rtlCol="0" fromWordArt="0" anchor="t" anchorCtr="0" forceAA="0" compatLnSpc="1">
            <a:noAutofit/>
          </a:bodyPr>
          <a:lstStyle/>
          <a:p>
            <a:r>
              <a:rPr lang="en-US" sz="11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region-n</a:t>
            </a:r>
          </a:p>
        </p:txBody>
      </p:sp>
      <p:sp>
        <p:nvSpPr>
          <p:cNvPr id="116" name="TextBox 115">
            <a:extLst>
              <a:ext uri="{FF2B5EF4-FFF2-40B4-BE49-F238E27FC236}">
                <a16:creationId xmlns:a16="http://schemas.microsoft.com/office/drawing/2014/main" id="{048F5901-3353-3F4F-9724-3570CA206207}"/>
              </a:ext>
            </a:extLst>
          </p:cNvPr>
          <p:cNvSpPr txBox="1"/>
          <p:nvPr/>
        </p:nvSpPr>
        <p:spPr>
          <a:xfrm>
            <a:off x="6279092" y="3356628"/>
            <a:ext cx="138758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en-US" sz="11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Security Hub</a:t>
            </a:r>
          </a:p>
        </p:txBody>
      </p:sp>
      <p:pic>
        <p:nvPicPr>
          <p:cNvPr id="117" name="Graphic 19">
            <a:extLst>
              <a:ext uri="{FF2B5EF4-FFF2-40B4-BE49-F238E27FC236}">
                <a16:creationId xmlns:a16="http://schemas.microsoft.com/office/drawing/2014/main" id="{681E6F44-6A2D-0F4F-9003-A247317810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6399" y="2923746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9" name="TextBox 2">
            <a:extLst>
              <a:ext uri="{FF2B5EF4-FFF2-40B4-BE49-F238E27FC236}">
                <a16:creationId xmlns:a16="http://schemas.microsoft.com/office/drawing/2014/main" id="{09D97EC6-0028-0C4E-9A5E-FDAE7961F522}"/>
              </a:ext>
            </a:extLst>
          </p:cNvPr>
          <p:cNvSpPr txBox="1"/>
          <p:nvPr/>
        </p:nvSpPr>
        <p:spPr>
          <a:xfrm>
            <a:off x="4188733" y="3152490"/>
            <a:ext cx="1273984" cy="26161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ajor"/>
        </p:style>
        <p:txBody>
          <a:bodyPr wrap="square" rtlCol="0">
            <a:sp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  <a:lvl2pPr>
              <a:defRPr>
                <a:latin typeface="+mj-lt"/>
                <a:ea typeface="+mj-ea"/>
                <a:cs typeface="+mj-cs"/>
              </a:defRPr>
            </a:lvl2pPr>
            <a:lvl3pPr>
              <a:defRPr>
                <a:latin typeface="+mj-lt"/>
                <a:ea typeface="+mj-ea"/>
                <a:cs typeface="+mj-cs"/>
              </a:defRPr>
            </a:lvl3pPr>
            <a:lvl4pPr>
              <a:defRPr>
                <a:latin typeface="+mj-lt"/>
                <a:ea typeface="+mj-ea"/>
                <a:cs typeface="+mj-cs"/>
              </a:defRPr>
            </a:lvl4pPr>
            <a:lvl5pPr>
              <a:defRPr>
                <a:latin typeface="+mj-lt"/>
                <a:ea typeface="+mj-ea"/>
                <a:cs typeface="+mj-cs"/>
              </a:defRPr>
            </a:lvl5pPr>
            <a:lvl6pPr>
              <a:defRPr>
                <a:latin typeface="+mj-lt"/>
                <a:ea typeface="+mj-ea"/>
                <a:cs typeface="+mj-cs"/>
              </a:defRPr>
            </a:lvl6pPr>
            <a:lvl7pPr>
              <a:defRPr>
                <a:latin typeface="+mj-lt"/>
                <a:ea typeface="+mj-ea"/>
                <a:cs typeface="+mj-cs"/>
              </a:defRPr>
            </a:lvl7pPr>
            <a:lvl8pPr>
              <a:defRPr>
                <a:latin typeface="+mj-lt"/>
                <a:ea typeface="+mj-ea"/>
                <a:cs typeface="+mj-cs"/>
              </a:defRPr>
            </a:lvl8pPr>
            <a:lvl9pPr>
              <a:defRPr>
                <a:latin typeface="+mj-lt"/>
                <a:ea typeface="+mj-ea"/>
                <a:cs typeface="+mj-cs"/>
              </a:defRPr>
            </a:lvl9pPr>
          </a:lstStyle>
          <a:p>
            <a:pPr algn="ctr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Lambda Function</a:t>
            </a:r>
          </a:p>
        </p:txBody>
      </p:sp>
      <p:sp>
        <p:nvSpPr>
          <p:cNvPr id="120" name="TextBox 2">
            <a:extLst>
              <a:ext uri="{FF2B5EF4-FFF2-40B4-BE49-F238E27FC236}">
                <a16:creationId xmlns:a16="http://schemas.microsoft.com/office/drawing/2014/main" id="{45754691-70CD-3F46-A03E-D5A1C0A380AF}"/>
              </a:ext>
            </a:extLst>
          </p:cNvPr>
          <p:cNvSpPr txBox="1"/>
          <p:nvPr/>
        </p:nvSpPr>
        <p:spPr>
          <a:xfrm>
            <a:off x="4386370" y="4102178"/>
            <a:ext cx="1098724" cy="430887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ajor"/>
        </p:style>
        <p:txBody>
          <a:bodyPr wrap="square" rtlCol="0">
            <a:sp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  <a:lvl2pPr>
              <a:defRPr>
                <a:latin typeface="+mj-lt"/>
                <a:ea typeface="+mj-ea"/>
                <a:cs typeface="+mj-cs"/>
              </a:defRPr>
            </a:lvl2pPr>
            <a:lvl3pPr>
              <a:defRPr>
                <a:latin typeface="+mj-lt"/>
                <a:ea typeface="+mj-ea"/>
                <a:cs typeface="+mj-cs"/>
              </a:defRPr>
            </a:lvl3pPr>
            <a:lvl4pPr>
              <a:defRPr>
                <a:latin typeface="+mj-lt"/>
                <a:ea typeface="+mj-ea"/>
                <a:cs typeface="+mj-cs"/>
              </a:defRPr>
            </a:lvl4pPr>
            <a:lvl5pPr>
              <a:defRPr>
                <a:latin typeface="+mj-lt"/>
                <a:ea typeface="+mj-ea"/>
                <a:cs typeface="+mj-cs"/>
              </a:defRPr>
            </a:lvl5pPr>
            <a:lvl6pPr>
              <a:defRPr>
                <a:latin typeface="+mj-lt"/>
                <a:ea typeface="+mj-ea"/>
                <a:cs typeface="+mj-cs"/>
              </a:defRPr>
            </a:lvl6pPr>
            <a:lvl7pPr>
              <a:defRPr>
                <a:latin typeface="+mj-lt"/>
                <a:ea typeface="+mj-ea"/>
                <a:cs typeface="+mj-cs"/>
              </a:defRPr>
            </a:lvl7pPr>
            <a:lvl8pPr>
              <a:defRPr>
                <a:latin typeface="+mj-lt"/>
                <a:ea typeface="+mj-ea"/>
                <a:cs typeface="+mj-cs"/>
              </a:defRPr>
            </a:lvl8pPr>
            <a:lvl9pPr>
              <a:defRPr>
                <a:latin typeface="+mj-lt"/>
                <a:ea typeface="+mj-ea"/>
                <a:cs typeface="+mj-cs"/>
              </a:defRPr>
            </a:lvl9pPr>
          </a:lstStyle>
          <a:p>
            <a:pPr algn="ctr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CloudWatch Log Group</a:t>
            </a:r>
          </a:p>
        </p:txBody>
      </p:sp>
      <p:sp>
        <p:nvSpPr>
          <p:cNvPr id="127" name="Oval 126">
            <a:extLst>
              <a:ext uri="{FF2B5EF4-FFF2-40B4-BE49-F238E27FC236}">
                <a16:creationId xmlns:a16="http://schemas.microsoft.com/office/drawing/2014/main" id="{DABAD47C-74DD-2144-AA9E-4148BBC990CA}"/>
              </a:ext>
            </a:extLst>
          </p:cNvPr>
          <p:cNvSpPr/>
          <p:nvPr/>
        </p:nvSpPr>
        <p:spPr>
          <a:xfrm>
            <a:off x="4415306" y="3749771"/>
            <a:ext cx="253435" cy="21290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1.8</a:t>
            </a:r>
          </a:p>
        </p:txBody>
      </p:sp>
      <p:pic>
        <p:nvPicPr>
          <p:cNvPr id="134" name="Graphic 13">
            <a:extLst>
              <a:ext uri="{FF2B5EF4-FFF2-40B4-BE49-F238E27FC236}">
                <a16:creationId xmlns:a16="http://schemas.microsoft.com/office/drawing/2014/main" id="{E264F702-84AB-5049-8F85-097823504F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8218" y="2700794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5" name="Oval 134">
            <a:extLst>
              <a:ext uri="{FF2B5EF4-FFF2-40B4-BE49-F238E27FC236}">
                <a16:creationId xmlns:a16="http://schemas.microsoft.com/office/drawing/2014/main" id="{2AA7BBCB-A999-5247-BBC2-FD57DEA7AABD}"/>
              </a:ext>
            </a:extLst>
          </p:cNvPr>
          <p:cNvSpPr/>
          <p:nvPr/>
        </p:nvSpPr>
        <p:spPr>
          <a:xfrm>
            <a:off x="4437113" y="2613295"/>
            <a:ext cx="253435" cy="21290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1.7</a:t>
            </a:r>
          </a:p>
        </p:txBody>
      </p:sp>
      <p:pic>
        <p:nvPicPr>
          <p:cNvPr id="137" name="Graphic 7">
            <a:extLst>
              <a:ext uri="{FF2B5EF4-FFF2-40B4-BE49-F238E27FC236}">
                <a16:creationId xmlns:a16="http://schemas.microsoft.com/office/drawing/2014/main" id="{17D44A4F-DA13-4649-B3FC-C06000F8C2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9858" y="3684586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39" name="Straight Arrow Connector 138">
            <a:extLst>
              <a:ext uri="{FF2B5EF4-FFF2-40B4-BE49-F238E27FC236}">
                <a16:creationId xmlns:a16="http://schemas.microsoft.com/office/drawing/2014/main" id="{6F9F1E92-7045-184F-BEF3-EB4718C2FDD4}"/>
              </a:ext>
            </a:extLst>
          </p:cNvPr>
          <p:cNvCxnSpPr>
            <a:cxnSpLocks/>
          </p:cNvCxnSpPr>
          <p:nvPr/>
        </p:nvCxnSpPr>
        <p:spPr>
          <a:xfrm>
            <a:off x="5247932" y="2912483"/>
            <a:ext cx="70251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40" name="Graphic 17">
            <a:extLst>
              <a:ext uri="{FF2B5EF4-FFF2-40B4-BE49-F238E27FC236}">
                <a16:creationId xmlns:a16="http://schemas.microsoft.com/office/drawing/2014/main" id="{3E453AD8-6774-644B-BFD4-D0F320AE32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2107" y="1353081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1" name="TextBox 2">
            <a:extLst>
              <a:ext uri="{FF2B5EF4-FFF2-40B4-BE49-F238E27FC236}">
                <a16:creationId xmlns:a16="http://schemas.microsoft.com/office/drawing/2014/main" id="{C6D44061-2569-1B46-9036-419DA1FED4C5}"/>
              </a:ext>
            </a:extLst>
          </p:cNvPr>
          <p:cNvSpPr txBox="1"/>
          <p:nvPr/>
        </p:nvSpPr>
        <p:spPr>
          <a:xfrm>
            <a:off x="3068058" y="1759618"/>
            <a:ext cx="917042" cy="26161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ajor"/>
        </p:style>
        <p:txBody>
          <a:bodyPr wrap="square" rtlCol="0">
            <a:sp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  <a:lvl2pPr>
              <a:defRPr>
                <a:latin typeface="+mj-lt"/>
                <a:ea typeface="+mj-ea"/>
                <a:cs typeface="+mj-cs"/>
              </a:defRPr>
            </a:lvl2pPr>
            <a:lvl3pPr>
              <a:defRPr>
                <a:latin typeface="+mj-lt"/>
                <a:ea typeface="+mj-ea"/>
                <a:cs typeface="+mj-cs"/>
              </a:defRPr>
            </a:lvl3pPr>
            <a:lvl4pPr>
              <a:defRPr>
                <a:latin typeface="+mj-lt"/>
                <a:ea typeface="+mj-ea"/>
                <a:cs typeface="+mj-cs"/>
              </a:defRPr>
            </a:lvl4pPr>
            <a:lvl5pPr>
              <a:defRPr>
                <a:latin typeface="+mj-lt"/>
                <a:ea typeface="+mj-ea"/>
                <a:cs typeface="+mj-cs"/>
              </a:defRPr>
            </a:lvl5pPr>
            <a:lvl6pPr>
              <a:defRPr>
                <a:latin typeface="+mj-lt"/>
                <a:ea typeface="+mj-ea"/>
                <a:cs typeface="+mj-cs"/>
              </a:defRPr>
            </a:lvl6pPr>
            <a:lvl7pPr>
              <a:defRPr>
                <a:latin typeface="+mj-lt"/>
                <a:ea typeface="+mj-ea"/>
                <a:cs typeface="+mj-cs"/>
              </a:defRPr>
            </a:lvl7pPr>
            <a:lvl8pPr>
              <a:defRPr>
                <a:latin typeface="+mj-lt"/>
                <a:ea typeface="+mj-ea"/>
                <a:cs typeface="+mj-cs"/>
              </a:defRPr>
            </a:lvl8pPr>
            <a:lvl9pPr>
              <a:defRPr>
                <a:latin typeface="+mj-lt"/>
                <a:ea typeface="+mj-ea"/>
                <a:cs typeface="+mj-cs"/>
              </a:defRPr>
            </a:lvl9pPr>
          </a:lstStyle>
          <a:p>
            <a:pPr algn="ctr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SNS Topic</a:t>
            </a:r>
          </a:p>
        </p:txBody>
      </p:sp>
      <p:cxnSp>
        <p:nvCxnSpPr>
          <p:cNvPr id="142" name="Straight Arrow Connector 141">
            <a:extLst>
              <a:ext uri="{FF2B5EF4-FFF2-40B4-BE49-F238E27FC236}">
                <a16:creationId xmlns:a16="http://schemas.microsoft.com/office/drawing/2014/main" id="{6AC1F448-93BB-DF44-8A4D-6BA33939E91A}"/>
              </a:ext>
            </a:extLst>
          </p:cNvPr>
          <p:cNvCxnSpPr>
            <a:cxnSpLocks/>
          </p:cNvCxnSpPr>
          <p:nvPr/>
        </p:nvCxnSpPr>
        <p:spPr>
          <a:xfrm flipV="1">
            <a:off x="4840764" y="2147695"/>
            <a:ext cx="0" cy="4656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43" name="Graphic 17">
            <a:extLst>
              <a:ext uri="{FF2B5EF4-FFF2-40B4-BE49-F238E27FC236}">
                <a16:creationId xmlns:a16="http://schemas.microsoft.com/office/drawing/2014/main" id="{C463399F-CD72-F24D-BC42-32926859F3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4109" y="1347069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4" name="TextBox 2">
            <a:extLst>
              <a:ext uri="{FF2B5EF4-FFF2-40B4-BE49-F238E27FC236}">
                <a16:creationId xmlns:a16="http://schemas.microsoft.com/office/drawing/2014/main" id="{60F8FEA4-10F0-B34C-B65D-C6E13A093E9B}"/>
              </a:ext>
            </a:extLst>
          </p:cNvPr>
          <p:cNvSpPr txBox="1"/>
          <p:nvPr/>
        </p:nvSpPr>
        <p:spPr>
          <a:xfrm>
            <a:off x="5339584" y="1749099"/>
            <a:ext cx="932275" cy="26161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ajor"/>
        </p:style>
        <p:txBody>
          <a:bodyPr wrap="square" rtlCol="0">
            <a:sp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  <a:lvl2pPr>
              <a:defRPr>
                <a:latin typeface="+mj-lt"/>
                <a:ea typeface="+mj-ea"/>
                <a:cs typeface="+mj-cs"/>
              </a:defRPr>
            </a:lvl2pPr>
            <a:lvl3pPr>
              <a:defRPr>
                <a:latin typeface="+mj-lt"/>
                <a:ea typeface="+mj-ea"/>
                <a:cs typeface="+mj-cs"/>
              </a:defRPr>
            </a:lvl3pPr>
            <a:lvl4pPr>
              <a:defRPr>
                <a:latin typeface="+mj-lt"/>
                <a:ea typeface="+mj-ea"/>
                <a:cs typeface="+mj-cs"/>
              </a:defRPr>
            </a:lvl4pPr>
            <a:lvl5pPr>
              <a:defRPr>
                <a:latin typeface="+mj-lt"/>
                <a:ea typeface="+mj-ea"/>
                <a:cs typeface="+mj-cs"/>
              </a:defRPr>
            </a:lvl5pPr>
            <a:lvl6pPr>
              <a:defRPr>
                <a:latin typeface="+mj-lt"/>
                <a:ea typeface="+mj-ea"/>
                <a:cs typeface="+mj-cs"/>
              </a:defRPr>
            </a:lvl6pPr>
            <a:lvl7pPr>
              <a:defRPr>
                <a:latin typeface="+mj-lt"/>
                <a:ea typeface="+mj-ea"/>
                <a:cs typeface="+mj-cs"/>
              </a:defRPr>
            </a:lvl7pPr>
            <a:lvl8pPr>
              <a:defRPr>
                <a:latin typeface="+mj-lt"/>
                <a:ea typeface="+mj-ea"/>
                <a:cs typeface="+mj-cs"/>
              </a:defRPr>
            </a:lvl8pPr>
            <a:lvl9pPr>
              <a:defRPr>
                <a:latin typeface="+mj-lt"/>
                <a:ea typeface="+mj-ea"/>
                <a:cs typeface="+mj-cs"/>
              </a:defRPr>
            </a:lvl9pPr>
          </a:lstStyle>
          <a:p>
            <a:pPr algn="ctr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Alarm Topic</a:t>
            </a:r>
          </a:p>
        </p:txBody>
      </p:sp>
      <p:cxnSp>
        <p:nvCxnSpPr>
          <p:cNvPr id="145" name="Straight Arrow Connector 144">
            <a:extLst>
              <a:ext uri="{FF2B5EF4-FFF2-40B4-BE49-F238E27FC236}">
                <a16:creationId xmlns:a16="http://schemas.microsoft.com/office/drawing/2014/main" id="{5B9F94BA-2974-E943-A8F4-271E121B2E50}"/>
              </a:ext>
            </a:extLst>
          </p:cNvPr>
          <p:cNvCxnSpPr>
            <a:cxnSpLocks/>
          </p:cNvCxnSpPr>
          <p:nvPr/>
        </p:nvCxnSpPr>
        <p:spPr>
          <a:xfrm>
            <a:off x="3962307" y="2056853"/>
            <a:ext cx="396856" cy="409889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46" name="Graphic 29">
            <a:extLst>
              <a:ext uri="{FF2B5EF4-FFF2-40B4-BE49-F238E27FC236}">
                <a16:creationId xmlns:a16="http://schemas.microsoft.com/office/drawing/2014/main" id="{0FF21F99-2EF3-1341-A04B-AE41D9D90B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7969" y="1352695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7" name="TextBox 2">
            <a:extLst>
              <a:ext uri="{FF2B5EF4-FFF2-40B4-BE49-F238E27FC236}">
                <a16:creationId xmlns:a16="http://schemas.microsoft.com/office/drawing/2014/main" id="{D07F4FDD-98C6-834B-A019-A6C5CB347B86}"/>
              </a:ext>
            </a:extLst>
          </p:cNvPr>
          <p:cNvSpPr txBox="1"/>
          <p:nvPr/>
        </p:nvSpPr>
        <p:spPr>
          <a:xfrm>
            <a:off x="4359163" y="1727184"/>
            <a:ext cx="932275" cy="26161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ajor"/>
        </p:style>
        <p:txBody>
          <a:bodyPr wrap="square" rtlCol="0">
            <a:sp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  <a:lvl2pPr>
              <a:defRPr>
                <a:latin typeface="+mj-lt"/>
                <a:ea typeface="+mj-ea"/>
                <a:cs typeface="+mj-cs"/>
              </a:defRPr>
            </a:lvl2pPr>
            <a:lvl3pPr>
              <a:defRPr>
                <a:latin typeface="+mj-lt"/>
                <a:ea typeface="+mj-ea"/>
                <a:cs typeface="+mj-cs"/>
              </a:defRPr>
            </a:lvl3pPr>
            <a:lvl4pPr>
              <a:defRPr>
                <a:latin typeface="+mj-lt"/>
                <a:ea typeface="+mj-ea"/>
                <a:cs typeface="+mj-cs"/>
              </a:defRPr>
            </a:lvl4pPr>
            <a:lvl5pPr>
              <a:defRPr>
                <a:latin typeface="+mj-lt"/>
                <a:ea typeface="+mj-ea"/>
                <a:cs typeface="+mj-cs"/>
              </a:defRPr>
            </a:lvl5pPr>
            <a:lvl6pPr>
              <a:defRPr>
                <a:latin typeface="+mj-lt"/>
                <a:ea typeface="+mj-ea"/>
                <a:cs typeface="+mj-cs"/>
              </a:defRPr>
            </a:lvl6pPr>
            <a:lvl7pPr>
              <a:defRPr>
                <a:latin typeface="+mj-lt"/>
                <a:ea typeface="+mj-ea"/>
                <a:cs typeface="+mj-cs"/>
              </a:defRPr>
            </a:lvl7pPr>
            <a:lvl8pPr>
              <a:defRPr>
                <a:latin typeface="+mj-lt"/>
                <a:ea typeface="+mj-ea"/>
                <a:cs typeface="+mj-cs"/>
              </a:defRPr>
            </a:lvl8pPr>
            <a:lvl9pPr>
              <a:defRPr>
                <a:latin typeface="+mj-lt"/>
                <a:ea typeface="+mj-ea"/>
                <a:cs typeface="+mj-cs"/>
              </a:defRPr>
            </a:lvl9pPr>
          </a:lstStyle>
          <a:p>
            <a:pPr algn="ctr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DLQ</a:t>
            </a:r>
          </a:p>
        </p:txBody>
      </p:sp>
      <p:sp>
        <p:nvSpPr>
          <p:cNvPr id="148" name="Oval 147">
            <a:extLst>
              <a:ext uri="{FF2B5EF4-FFF2-40B4-BE49-F238E27FC236}">
                <a16:creationId xmlns:a16="http://schemas.microsoft.com/office/drawing/2014/main" id="{ADBC454F-34AC-2C42-BDE9-BBBD766C3225}"/>
              </a:ext>
            </a:extLst>
          </p:cNvPr>
          <p:cNvSpPr/>
          <p:nvPr/>
        </p:nvSpPr>
        <p:spPr>
          <a:xfrm>
            <a:off x="3335177" y="1412885"/>
            <a:ext cx="253435" cy="21290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1.5</a:t>
            </a:r>
          </a:p>
        </p:txBody>
      </p:sp>
      <p:sp>
        <p:nvSpPr>
          <p:cNvPr id="149" name="Oval 148">
            <a:extLst>
              <a:ext uri="{FF2B5EF4-FFF2-40B4-BE49-F238E27FC236}">
                <a16:creationId xmlns:a16="http://schemas.microsoft.com/office/drawing/2014/main" id="{3CC9224A-2DE7-2F4C-98C8-378C4081EB31}"/>
              </a:ext>
            </a:extLst>
          </p:cNvPr>
          <p:cNvSpPr/>
          <p:nvPr/>
        </p:nvSpPr>
        <p:spPr>
          <a:xfrm>
            <a:off x="4339819" y="1465214"/>
            <a:ext cx="253435" cy="21290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1.6</a:t>
            </a:r>
          </a:p>
        </p:txBody>
      </p:sp>
      <p:sp>
        <p:nvSpPr>
          <p:cNvPr id="150" name="Oval 149">
            <a:extLst>
              <a:ext uri="{FF2B5EF4-FFF2-40B4-BE49-F238E27FC236}">
                <a16:creationId xmlns:a16="http://schemas.microsoft.com/office/drawing/2014/main" id="{F995BCFA-E8B8-CC4D-AA84-958BCF4B302B}"/>
              </a:ext>
            </a:extLst>
          </p:cNvPr>
          <p:cNvSpPr/>
          <p:nvPr/>
        </p:nvSpPr>
        <p:spPr>
          <a:xfrm>
            <a:off x="5599187" y="1397874"/>
            <a:ext cx="253435" cy="21290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1.9</a:t>
            </a:r>
          </a:p>
        </p:txBody>
      </p:sp>
      <p:cxnSp>
        <p:nvCxnSpPr>
          <p:cNvPr id="154" name="Straight Arrow Connector 153">
            <a:extLst>
              <a:ext uri="{FF2B5EF4-FFF2-40B4-BE49-F238E27FC236}">
                <a16:creationId xmlns:a16="http://schemas.microsoft.com/office/drawing/2014/main" id="{178FA32A-4097-1246-B4E1-FDF39B065443}"/>
              </a:ext>
            </a:extLst>
          </p:cNvPr>
          <p:cNvCxnSpPr>
            <a:cxnSpLocks/>
          </p:cNvCxnSpPr>
          <p:nvPr/>
        </p:nvCxnSpPr>
        <p:spPr>
          <a:xfrm>
            <a:off x="5113168" y="1581681"/>
            <a:ext cx="35654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5" name="Straight Arrow Connector 154">
            <a:extLst>
              <a:ext uri="{FF2B5EF4-FFF2-40B4-BE49-F238E27FC236}">
                <a16:creationId xmlns:a16="http://schemas.microsoft.com/office/drawing/2014/main" id="{88282EE8-7EF2-AC47-8C1E-AE339048FB62}"/>
              </a:ext>
            </a:extLst>
          </p:cNvPr>
          <p:cNvCxnSpPr>
            <a:cxnSpLocks/>
          </p:cNvCxnSpPr>
          <p:nvPr/>
        </p:nvCxnSpPr>
        <p:spPr>
          <a:xfrm>
            <a:off x="4840764" y="3414100"/>
            <a:ext cx="0" cy="2704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6" name="Straight Arrow Connector 155">
            <a:extLst>
              <a:ext uri="{FF2B5EF4-FFF2-40B4-BE49-F238E27FC236}">
                <a16:creationId xmlns:a16="http://schemas.microsoft.com/office/drawing/2014/main" id="{06E406DF-FFDF-6347-BB1B-8FD625BDB5C8}"/>
              </a:ext>
            </a:extLst>
          </p:cNvPr>
          <p:cNvCxnSpPr>
            <a:cxnSpLocks/>
          </p:cNvCxnSpPr>
          <p:nvPr/>
        </p:nvCxnSpPr>
        <p:spPr>
          <a:xfrm>
            <a:off x="3526579" y="2911259"/>
            <a:ext cx="62899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7" name="Oval 156">
            <a:extLst>
              <a:ext uri="{FF2B5EF4-FFF2-40B4-BE49-F238E27FC236}">
                <a16:creationId xmlns:a16="http://schemas.microsoft.com/office/drawing/2014/main" id="{2E5F9CEB-8770-E743-A6DE-7331C56B987D}"/>
              </a:ext>
            </a:extLst>
          </p:cNvPr>
          <p:cNvSpPr/>
          <p:nvPr/>
        </p:nvSpPr>
        <p:spPr>
          <a:xfrm>
            <a:off x="6721576" y="2934391"/>
            <a:ext cx="300569" cy="20461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1.10</a:t>
            </a:r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E9C7F202-493F-5E47-A2D4-A969A5C3AB4F}"/>
              </a:ext>
            </a:extLst>
          </p:cNvPr>
          <p:cNvSpPr/>
          <p:nvPr/>
        </p:nvSpPr>
        <p:spPr>
          <a:xfrm>
            <a:off x="1125977" y="4648986"/>
            <a:ext cx="6490624" cy="1049233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200" b="1" dirty="0">
                <a:solidFill>
                  <a:schemeClr val="tx1"/>
                </a:solidFill>
              </a:rPr>
              <a:t>Global-region</a:t>
            </a:r>
          </a:p>
        </p:txBody>
      </p:sp>
      <p:pic>
        <p:nvPicPr>
          <p:cNvPr id="105" name="Graphic 24">
            <a:extLst>
              <a:ext uri="{FF2B5EF4-FFF2-40B4-BE49-F238E27FC236}">
                <a16:creationId xmlns:a16="http://schemas.microsoft.com/office/drawing/2014/main" id="{C3D967FB-732C-F048-8D8C-4DB9C678B8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8936" y="4788615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6" name="TextBox 26">
            <a:extLst>
              <a:ext uri="{FF2B5EF4-FFF2-40B4-BE49-F238E27FC236}">
                <a16:creationId xmlns:a16="http://schemas.microsoft.com/office/drawing/2014/main" id="{CE5E3976-69CA-3240-B7E5-EDD5450EC7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2266" y="5204628"/>
            <a:ext cx="114385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1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Global Event Rules</a:t>
            </a:r>
          </a:p>
        </p:txBody>
      </p:sp>
      <p:sp>
        <p:nvSpPr>
          <p:cNvPr id="110" name="Oval 109">
            <a:extLst>
              <a:ext uri="{FF2B5EF4-FFF2-40B4-BE49-F238E27FC236}">
                <a16:creationId xmlns:a16="http://schemas.microsoft.com/office/drawing/2014/main" id="{25C9DE58-B653-B447-97CA-5FEDAFE124F4}"/>
              </a:ext>
            </a:extLst>
          </p:cNvPr>
          <p:cNvSpPr/>
          <p:nvPr/>
        </p:nvSpPr>
        <p:spPr>
          <a:xfrm>
            <a:off x="2746508" y="4723435"/>
            <a:ext cx="253435" cy="21290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1.4</a:t>
            </a:r>
          </a:p>
        </p:txBody>
      </p:sp>
      <p:sp>
        <p:nvSpPr>
          <p:cNvPr id="112" name="Oval 111">
            <a:extLst>
              <a:ext uri="{FF2B5EF4-FFF2-40B4-BE49-F238E27FC236}">
                <a16:creationId xmlns:a16="http://schemas.microsoft.com/office/drawing/2014/main" id="{3B585DF5-E863-A541-8A57-A39966979E6D}"/>
              </a:ext>
            </a:extLst>
          </p:cNvPr>
          <p:cNvSpPr/>
          <p:nvPr/>
        </p:nvSpPr>
        <p:spPr>
          <a:xfrm>
            <a:off x="2741753" y="2635909"/>
            <a:ext cx="253435" cy="21290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1.3</a:t>
            </a:r>
          </a:p>
        </p:txBody>
      </p:sp>
    </p:spTree>
    <p:extLst>
      <p:ext uri="{BB962C8B-B14F-4D97-AF65-F5344CB8AC3E}">
        <p14:creationId xmlns:p14="http://schemas.microsoft.com/office/powerpoint/2010/main" val="22969939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2385</TotalTime>
  <Words>89</Words>
  <Application>Microsoft Macintosh PowerPoint</Application>
  <PresentationFormat>Widescreen</PresentationFormat>
  <Paragraphs>60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63</cp:revision>
  <dcterms:created xsi:type="dcterms:W3CDTF">2020-06-10T20:47:35Z</dcterms:created>
  <dcterms:modified xsi:type="dcterms:W3CDTF">2022-04-28T01:11:07Z</dcterms:modified>
</cp:coreProperties>
</file>