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3" r:id="rId2"/>
  </p:sldMasterIdLst>
  <p:notesMasterIdLst>
    <p:notesMasterId r:id="rId5"/>
  </p:notesMasterIdLst>
  <p:handoutMasterIdLst>
    <p:handoutMasterId r:id="rId6"/>
  </p:handoutMasterIdLst>
  <p:sldIdLst>
    <p:sldId id="324" r:id="rId3"/>
    <p:sldId id="32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AFAFA"/>
    <a:srgbClr val="B6BABF"/>
    <a:srgbClr val="545B64"/>
    <a:srgbClr val="E6ECEF"/>
    <a:srgbClr val="F2F4F4"/>
    <a:srgbClr val="858B94"/>
    <a:srgbClr val="E8E8E8"/>
    <a:srgbClr val="879196"/>
    <a:srgbClr val="AAB7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8"/>
    <p:restoredTop sz="94586"/>
  </p:normalViewPr>
  <p:slideViewPr>
    <p:cSldViewPr snapToGrid="0" snapToObjects="1">
      <p:cViewPr>
        <p:scale>
          <a:sx n="107" d="100"/>
          <a:sy n="107" d="100"/>
        </p:scale>
        <p:origin x="65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29945AD-C4E7-8D4E-B52E-03FA066211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277B07-F9D1-AA40-BBCF-775E74D42B5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7721D-1176-A640-AC48-B82F78C92D56}" type="datetimeFigureOut">
              <a:rPr lang="en-US" smtClean="0"/>
              <a:t>11/23/18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1529E1-8FBF-B44D-9125-5A6D2BEFA6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4B474-30DF-AA46-8E95-0F42A455208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3BAB59-14AE-9844-B034-10FDF6484A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8965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84A089-FB25-6D46-9D21-F0F04A18BCA8}" type="datetimeFigureOut">
              <a:rPr lang="en-US" smtClean="0"/>
              <a:t>11/23/18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304BD-78E5-F743-9CDB-4BAC0F2E5A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607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F2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B3C3A-331B-3F4A-823D-66E06957C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9C4E38-C2CC-3746-B1C9-86ED8D5CF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363CEC6-9D78-AE4D-A0B1-294C8995DD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0200" y="63452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E0192-C642-4D4F-AE82-A0D0DC02E2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41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_Dark-BG">
    <p:bg>
      <p:bgPr>
        <a:solidFill>
          <a:srgbClr val="232F3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742D7E2-4B43-C845-8ED5-3C8B0009C3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0200" y="63452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E0E0192-C642-4D4F-AE82-A0D0DC02E26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5F41E84-44DC-F244-8DE9-EFC57271A029}"/>
              </a:ext>
            </a:extLst>
          </p:cNvPr>
          <p:cNvSpPr/>
          <p:nvPr userDrawn="1"/>
        </p:nvSpPr>
        <p:spPr>
          <a:xfrm>
            <a:off x="1025892" y="6420078"/>
            <a:ext cx="762561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i="0" dirty="0">
                <a:solidFill>
                  <a:srgbClr val="FFFFFF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© 2018, Amazon Web Services, Inc. or its affiliates.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361084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-only_Light-BG">
    <p:bg>
      <p:bgPr>
        <a:solidFill>
          <a:srgbClr val="F2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CC477-4EE8-2F47-AFB0-A9815F638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742D7E2-4B43-C845-8ED5-3C8B0009C3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0200" y="63452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E0192-C642-4D4F-AE82-A0D0DC02E2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371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-header">
    <p:bg>
      <p:bgPr>
        <a:blipFill dpi="0" rotWithShape="1">
          <a:blip r:embed="rId2">
            <a:alphaModFix amt="59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B2771-227D-7142-A871-69FBD9C41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4B11D6-E3E6-2A43-8E6D-9EC438E46A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670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97CAC57-21B3-E54E-99D4-7D5EC3379C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0200" y="63452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E0192-C642-4D4F-AE82-A0D0DC02E2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57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-col-content">
    <p:bg>
      <p:bgPr>
        <a:solidFill>
          <a:srgbClr val="F2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62200-14F4-F541-9B55-3B076E853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017BA-14E8-F946-B36F-6E39E9342A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6700" y="1093787"/>
            <a:ext cx="5753100" cy="508317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A49A9-5000-FA4E-A502-65621B590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093787"/>
            <a:ext cx="5791200" cy="508317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EF53733-C8FC-034A-9C77-3D47A4C6D8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0200" y="63452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E0192-C642-4D4F-AE82-A0D0DC02E2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470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C-page">
    <p:bg>
      <p:bgPr>
        <a:solidFill>
          <a:srgbClr val="F2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DDC9893E-A6E1-4A48-B35E-4A9DB4DCAB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9220200" y="63452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E0192-C642-4D4F-AE82-A0D0DC02E26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EB6FE43-E832-914E-BF63-E0362E17C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699" y="537401"/>
            <a:ext cx="11696700" cy="1299990"/>
          </a:xfrm>
        </p:spPr>
        <p:txBody>
          <a:bodyPr anchor="b"/>
          <a:lstStyle>
            <a:lvl1pPr>
              <a:defRPr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CA05A88-C388-144D-9EA6-1C9DE1E1C17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266700" y="1925142"/>
            <a:ext cx="11696699" cy="3918446"/>
          </a:xfrm>
        </p:spPr>
        <p:txBody>
          <a:bodyPr anchor="t"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3830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ub-title">
    <p:bg>
      <p:bgPr>
        <a:solidFill>
          <a:srgbClr val="F2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CC477-4EE8-2F47-AFB0-A9815F638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320675"/>
            <a:ext cx="11696700" cy="593725"/>
          </a:xfrm>
        </p:spPr>
        <p:txBody>
          <a:bodyPr/>
          <a:lstStyle>
            <a:lvl1pPr>
              <a:defRPr sz="2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742D7E2-4B43-C845-8ED5-3C8B0009C3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0200" y="63452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E0192-C642-4D4F-AE82-A0D0DC02E2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887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_Light-B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5BA94-B578-5D41-B485-160BD75BC4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0200" y="63452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E0192-C642-4D4F-AE82-A0D0DC02E2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95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bg>
      <p:bgPr>
        <a:solidFill>
          <a:srgbClr val="232F3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5CCB7-4CE9-9546-B323-A083F7AC6E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700" y="1951038"/>
            <a:ext cx="9144000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61569F-9D7F-8144-93C2-2CD6628B34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" y="4430713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29209A4-3D08-3B4C-8D4D-669D7F80D1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0200" y="63452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E0E0192-C642-4D4F-AE82-A0D0DC02E26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F51555-BA95-2A4D-A834-CE772273A3B5}"/>
              </a:ext>
            </a:extLst>
          </p:cNvPr>
          <p:cNvSpPr txBox="1"/>
          <p:nvPr userDrawn="1"/>
        </p:nvSpPr>
        <p:spPr>
          <a:xfrm>
            <a:off x="386366" y="660686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91FF8CA-050B-4E47-8699-4149101450E0}"/>
              </a:ext>
            </a:extLst>
          </p:cNvPr>
          <p:cNvSpPr/>
          <p:nvPr userDrawn="1"/>
        </p:nvSpPr>
        <p:spPr>
          <a:xfrm>
            <a:off x="1025892" y="6420078"/>
            <a:ext cx="762561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i="0" dirty="0">
                <a:solidFill>
                  <a:srgbClr val="FFFFFF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© 2018, Amazon Web Services, Inc. or its affiliates.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233412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-only_Dark-BG">
    <p:bg>
      <p:bgPr>
        <a:solidFill>
          <a:srgbClr val="232F3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CC477-4EE8-2F47-AFB0-A9815F638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742D7E2-4B43-C845-8ED5-3C8B0009C3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0200" y="63452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E0E0192-C642-4D4F-AE82-A0D0DC02E26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BB49700-7669-7041-8991-CC7E08AC11DA}"/>
              </a:ext>
            </a:extLst>
          </p:cNvPr>
          <p:cNvSpPr/>
          <p:nvPr userDrawn="1"/>
        </p:nvSpPr>
        <p:spPr>
          <a:xfrm>
            <a:off x="1025892" y="6420078"/>
            <a:ext cx="762561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i="0" dirty="0">
                <a:solidFill>
                  <a:srgbClr val="FFFFFF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© 2018, Amazon Web Services, Inc. or its affiliates.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318622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A81820-DA45-EC42-9130-C304D278D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320675"/>
            <a:ext cx="11696700" cy="5937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7FDBD1-D699-D743-8753-E66FBA6C0A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6700" y="1130300"/>
            <a:ext cx="11696700" cy="5046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B079D3-638C-D340-A6D4-8AAF3166E0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0200" y="63452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E0192-C642-4D4F-AE82-A0D0DC02E26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06DC5F64-97F6-3C41-AEB3-0D8DA752FE6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40942" y="6345238"/>
            <a:ext cx="585391" cy="34807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8991AAC-FB69-6248-8D75-CEB578BF2ED8}"/>
              </a:ext>
            </a:extLst>
          </p:cNvPr>
          <p:cNvSpPr/>
          <p:nvPr userDrawn="1"/>
        </p:nvSpPr>
        <p:spPr>
          <a:xfrm>
            <a:off x="1025892" y="6420078"/>
            <a:ext cx="762561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i="0" dirty="0">
                <a:solidFill>
                  <a:srgbClr val="B6BABF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© 2018, Amazon Web Services, Inc. or its affiliates.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926288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4" r:id="rId2"/>
    <p:sldLayoutId id="2147483651" r:id="rId3"/>
    <p:sldLayoutId id="2147483652" r:id="rId4"/>
    <p:sldLayoutId id="2147483653" r:id="rId5"/>
    <p:sldLayoutId id="2147483662" r:id="rId6"/>
    <p:sldLayoutId id="2147483655" r:id="rId7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32F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A81820-DA45-EC42-9130-C304D278D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320675"/>
            <a:ext cx="11696700" cy="5937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7FDBD1-D699-D743-8753-E66FBA6C0A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6700" y="1130300"/>
            <a:ext cx="11696700" cy="5046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B079D3-638C-D340-A6D4-8AAF3166E0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0200" y="63452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E0E0192-C642-4D4F-AE82-A0D0DC02E26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90F29361-9F3B-3A41-963A-6A499FBB101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40942" y="6345238"/>
            <a:ext cx="584385" cy="34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110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7" r:id="rId2"/>
    <p:sldLayoutId id="2147483673" r:id="rId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Relationship Id="rId14" Type="http://schemas.openxmlformats.org/officeDocument/2006/relationships/image" Target="../media/image18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Relationship Id="rId14" Type="http://schemas.openxmlformats.org/officeDocument/2006/relationships/image" Target="../media/image1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FE1827C8-EED0-F442-9F21-36BE828B30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2416" y="1237609"/>
            <a:ext cx="3051034" cy="2482974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F3EA774-5CAE-104D-A44E-F4886A7484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322" y="5437674"/>
            <a:ext cx="2743200" cy="365125"/>
          </a:xfrm>
        </p:spPr>
        <p:txBody>
          <a:bodyPr/>
          <a:lstStyle/>
          <a:p>
            <a:fld id="{0E0E0192-C642-4D4F-AE82-A0D0DC02E26B}" type="slidenum">
              <a:rPr lang="en-US" smtClean="0"/>
              <a:t>1</a:t>
            </a:fld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F4E6F9C-41E3-AD45-B47F-71D71B84563F}"/>
              </a:ext>
            </a:extLst>
          </p:cNvPr>
          <p:cNvGrpSpPr/>
          <p:nvPr/>
        </p:nvGrpSpPr>
        <p:grpSpPr>
          <a:xfrm>
            <a:off x="1341331" y="567376"/>
            <a:ext cx="4322073" cy="3332179"/>
            <a:chOff x="4257962" y="3155618"/>
            <a:chExt cx="1765300" cy="100584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7587FB7-5597-574F-B06D-2F96E342950F}"/>
                </a:ext>
              </a:extLst>
            </p:cNvPr>
            <p:cNvSpPr/>
            <p:nvPr/>
          </p:nvSpPr>
          <p:spPr>
            <a:xfrm>
              <a:off x="4257962" y="3155618"/>
              <a:ext cx="1765300" cy="1005840"/>
            </a:xfrm>
            <a:prstGeom prst="rect">
              <a:avLst/>
            </a:prstGeom>
            <a:noFill/>
            <a:ln w="12700">
              <a:solidFill>
                <a:srgbClr val="545B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>
                  <a:solidFill>
                    <a:srgbClr val="545B64"/>
                  </a:solidFill>
                  <a:latin typeface="Amazon Ember" panose="020B0603020204020204" pitchFamily="34" charset="0"/>
                  <a:ea typeface="Amazon Ember" panose="020B0603020204020204" pitchFamily="34" charset="0"/>
                  <a:cs typeface="Amazon Ember" panose="020B0603020204020204" pitchFamily="34" charset="0"/>
                </a:rPr>
                <a:t>AWS Step Functions </a:t>
              </a:r>
            </a:p>
            <a:p>
              <a:pPr algn="ctr"/>
              <a:r>
                <a:rPr lang="en-US" sz="1200" dirty="0">
                  <a:solidFill>
                    <a:srgbClr val="545B64"/>
                  </a:solidFill>
                  <a:latin typeface="Amazon Ember" panose="020B0603020204020204" pitchFamily="34" charset="0"/>
                  <a:ea typeface="Amazon Ember" panose="020B0603020204020204" pitchFamily="34" charset="0"/>
                  <a:cs typeface="Amazon Ember" panose="020B0603020204020204" pitchFamily="34" charset="0"/>
                </a:rPr>
                <a:t>workflow</a:t>
              </a:r>
            </a:p>
          </p:txBody>
        </p:sp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939DBDE2-AA25-A847-AC50-035389BE70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266030" y="3156667"/>
              <a:ext cx="342900" cy="342900"/>
            </a:xfrm>
            <a:prstGeom prst="rect">
              <a:avLst/>
            </a:prstGeom>
          </p:spPr>
        </p:pic>
      </p:grpSp>
      <p:pic>
        <p:nvPicPr>
          <p:cNvPr id="7" name="Graphic 6">
            <a:extLst>
              <a:ext uri="{FF2B5EF4-FFF2-40B4-BE49-F238E27FC236}">
                <a16:creationId xmlns:a16="http://schemas.microsoft.com/office/drawing/2014/main" id="{09762843-E12D-3F4B-915F-8F8DB65DC21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522880" y="4217646"/>
            <a:ext cx="762000" cy="1092200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F049D5D9-56F4-C14C-81FB-2D3476D8AB9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698496" y="913600"/>
            <a:ext cx="762000" cy="1231900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5DC9652B-A665-0546-B955-0D02636771E1}"/>
              </a:ext>
            </a:extLst>
          </p:cNvPr>
          <p:cNvGrpSpPr/>
          <p:nvPr/>
        </p:nvGrpSpPr>
        <p:grpSpPr>
          <a:xfrm>
            <a:off x="99980" y="857555"/>
            <a:ext cx="1072750" cy="1046211"/>
            <a:chOff x="1059311" y="3419841"/>
            <a:chExt cx="1072750" cy="1046211"/>
          </a:xfrm>
        </p:grpSpPr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2BFC24BD-23A8-5244-9C7A-8231906B23B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309936" y="3419841"/>
              <a:ext cx="571500" cy="571500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88F4E16-F618-7046-8DA6-FE0B754C9B1E}"/>
                </a:ext>
              </a:extLst>
            </p:cNvPr>
            <p:cNvSpPr txBox="1"/>
            <p:nvPr/>
          </p:nvSpPr>
          <p:spPr>
            <a:xfrm>
              <a:off x="1059311" y="4035165"/>
              <a:ext cx="107275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rgbClr val="232F3E"/>
                  </a:solidFill>
                  <a:latin typeface="Amazon Ember" panose="020B0603020204020204" pitchFamily="34" charset="0"/>
                  <a:ea typeface="Amazon Ember" panose="020B0603020204020204" pitchFamily="34" charset="0"/>
                  <a:cs typeface="Amazon Ember" panose="020B0603020204020204" pitchFamily="34" charset="0"/>
                </a:rPr>
                <a:t>Event (time-based)</a:t>
              </a:r>
            </a:p>
          </p:txBody>
        </p:sp>
      </p:grp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DC93DEB-E29F-EC40-BB5E-3FCE57DA0FBF}"/>
              </a:ext>
            </a:extLst>
          </p:cNvPr>
          <p:cNvCxnSpPr>
            <a:cxnSpLocks/>
            <a:stCxn id="7" idx="0"/>
          </p:cNvCxnSpPr>
          <p:nvPr/>
        </p:nvCxnSpPr>
        <p:spPr>
          <a:xfrm flipV="1">
            <a:off x="2903880" y="3046869"/>
            <a:ext cx="700119" cy="1170777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67F6533-B7BB-CE4C-A065-71A508290233}"/>
              </a:ext>
            </a:extLst>
          </p:cNvPr>
          <p:cNvCxnSpPr>
            <a:cxnSpLocks/>
          </p:cNvCxnSpPr>
          <p:nvPr/>
        </p:nvCxnSpPr>
        <p:spPr>
          <a:xfrm flipH="1">
            <a:off x="4356104" y="1356661"/>
            <a:ext cx="2342392" cy="1203408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0DB8E34-F8FC-8A40-A696-3F29ECC103EE}"/>
              </a:ext>
            </a:extLst>
          </p:cNvPr>
          <p:cNvCxnSpPr>
            <a:cxnSpLocks/>
          </p:cNvCxnSpPr>
          <p:nvPr/>
        </p:nvCxnSpPr>
        <p:spPr>
          <a:xfrm flipH="1">
            <a:off x="922107" y="1143305"/>
            <a:ext cx="419224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Graphic 25">
            <a:extLst>
              <a:ext uri="{FF2B5EF4-FFF2-40B4-BE49-F238E27FC236}">
                <a16:creationId xmlns:a16="http://schemas.microsoft.com/office/drawing/2014/main" id="{1D1436A9-0E3B-EC46-969D-E44EC353AEB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682322" y="4217646"/>
            <a:ext cx="762000" cy="1092200"/>
          </a:xfrm>
          <a:prstGeom prst="rect">
            <a:avLst/>
          </a:prstGeom>
        </p:spPr>
      </p:pic>
      <p:grpSp>
        <p:nvGrpSpPr>
          <p:cNvPr id="28" name="Group 27">
            <a:extLst>
              <a:ext uri="{FF2B5EF4-FFF2-40B4-BE49-F238E27FC236}">
                <a16:creationId xmlns:a16="http://schemas.microsoft.com/office/drawing/2014/main" id="{10E9E54A-52F9-CE45-9BC8-30AE3FB0A9F8}"/>
              </a:ext>
            </a:extLst>
          </p:cNvPr>
          <p:cNvGrpSpPr/>
          <p:nvPr/>
        </p:nvGrpSpPr>
        <p:grpSpPr>
          <a:xfrm>
            <a:off x="6514488" y="2430399"/>
            <a:ext cx="1072750" cy="878080"/>
            <a:chOff x="6803809" y="2813050"/>
            <a:chExt cx="1072750" cy="878080"/>
          </a:xfrm>
        </p:grpSpPr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9889B980-0363-3D42-9235-27BE77630BEC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7054434" y="2813050"/>
              <a:ext cx="571500" cy="571500"/>
            </a:xfrm>
            <a:prstGeom prst="rect">
              <a:avLst/>
            </a:prstGeom>
          </p:spPr>
        </p:pic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2F27DD3-D983-004F-9513-8C4D8382AB8E}"/>
                </a:ext>
              </a:extLst>
            </p:cNvPr>
            <p:cNvSpPr txBox="1"/>
            <p:nvPr/>
          </p:nvSpPr>
          <p:spPr>
            <a:xfrm>
              <a:off x="6803809" y="3429520"/>
              <a:ext cx="107275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rgbClr val="232F3E"/>
                  </a:solidFill>
                </a:rPr>
                <a:t>Email</a:t>
              </a:r>
            </a:p>
          </p:txBody>
        </p:sp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id="{E7DA21ED-B7E2-654A-9BD8-465210AD451A}"/>
              </a:ext>
            </a:extLst>
          </p:cNvPr>
          <p:cNvSpPr/>
          <p:nvPr/>
        </p:nvSpPr>
        <p:spPr>
          <a:xfrm>
            <a:off x="6168213" y="567376"/>
            <a:ext cx="1765300" cy="2861624"/>
          </a:xfrm>
          <a:prstGeom prst="rect">
            <a:avLst/>
          </a:prstGeom>
          <a:noFill/>
          <a:ln w="12700">
            <a:solidFill>
              <a:srgbClr val="87919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879196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Manual Step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C03557D-022C-9046-AC10-F98C76A231CD}"/>
              </a:ext>
            </a:extLst>
          </p:cNvPr>
          <p:cNvCxnSpPr>
            <a:cxnSpLocks/>
          </p:cNvCxnSpPr>
          <p:nvPr/>
        </p:nvCxnSpPr>
        <p:spPr>
          <a:xfrm flipH="1" flipV="1">
            <a:off x="7058950" y="3308479"/>
            <a:ext cx="12459" cy="909167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E438DA42-1B0D-A94D-991F-58986E4C4987}"/>
              </a:ext>
            </a:extLst>
          </p:cNvPr>
          <p:cNvCxnSpPr>
            <a:cxnSpLocks/>
          </p:cNvCxnSpPr>
          <p:nvPr/>
        </p:nvCxnSpPr>
        <p:spPr>
          <a:xfrm flipV="1">
            <a:off x="7065179" y="2145500"/>
            <a:ext cx="0" cy="251873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E543826-CD74-C04F-9217-CC802EEECA31}"/>
              </a:ext>
            </a:extLst>
          </p:cNvPr>
          <p:cNvCxnSpPr>
            <a:cxnSpLocks/>
          </p:cNvCxnSpPr>
          <p:nvPr/>
        </p:nvCxnSpPr>
        <p:spPr>
          <a:xfrm>
            <a:off x="4993424" y="2731267"/>
            <a:ext cx="1752249" cy="1486379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DD40A600-CFE7-EF46-9D03-E380B93F4EC5}"/>
              </a:ext>
            </a:extLst>
          </p:cNvPr>
          <p:cNvSpPr txBox="1"/>
          <p:nvPr/>
        </p:nvSpPr>
        <p:spPr>
          <a:xfrm>
            <a:off x="7034284" y="3643102"/>
            <a:ext cx="10711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Succeed/Fail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6CE09B9-5245-184E-B5AD-835DC2DA45E3}"/>
              </a:ext>
            </a:extLst>
          </p:cNvPr>
          <p:cNvSpPr txBox="1"/>
          <p:nvPr/>
        </p:nvSpPr>
        <p:spPr>
          <a:xfrm>
            <a:off x="5204833" y="3896087"/>
            <a:ext cx="1382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SendTaskSuccess</a:t>
            </a:r>
          </a:p>
          <a:p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SendTaskFailure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F1C6DA4-2BAB-F542-B190-E5FCF6EF5734}"/>
              </a:ext>
            </a:extLst>
          </p:cNvPr>
          <p:cNvSpPr txBox="1"/>
          <p:nvPr/>
        </p:nvSpPr>
        <p:spPr>
          <a:xfrm>
            <a:off x="2982989" y="3920101"/>
            <a:ext cx="1095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StopInstance</a:t>
            </a:r>
          </a:p>
        </p:txBody>
      </p:sp>
    </p:spTree>
    <p:extLst>
      <p:ext uri="{BB962C8B-B14F-4D97-AF65-F5344CB8AC3E}">
        <p14:creationId xmlns:p14="http://schemas.microsoft.com/office/powerpoint/2010/main" val="431754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B87A37DD-65DF-0943-8B2A-8A5599EBBB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7036" y="1247501"/>
            <a:ext cx="3506083" cy="4277421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F3EA774-5CAE-104D-A44E-F4886A7484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322" y="5020230"/>
            <a:ext cx="2743200" cy="365125"/>
          </a:xfrm>
        </p:spPr>
        <p:txBody>
          <a:bodyPr/>
          <a:lstStyle/>
          <a:p>
            <a:fld id="{0E0E0192-C642-4D4F-AE82-A0D0DC02E26B}" type="slidenum">
              <a:rPr lang="en-US" smtClean="0"/>
              <a:t>2</a:t>
            </a:fld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F4E6F9C-41E3-AD45-B47F-71D71B84563F}"/>
              </a:ext>
            </a:extLst>
          </p:cNvPr>
          <p:cNvGrpSpPr/>
          <p:nvPr/>
        </p:nvGrpSpPr>
        <p:grpSpPr>
          <a:xfrm>
            <a:off x="1341331" y="149932"/>
            <a:ext cx="4322073" cy="5887903"/>
            <a:chOff x="4257962" y="3155618"/>
            <a:chExt cx="1765300" cy="100584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7587FB7-5597-574F-B06D-2F96E342950F}"/>
                </a:ext>
              </a:extLst>
            </p:cNvPr>
            <p:cNvSpPr/>
            <p:nvPr/>
          </p:nvSpPr>
          <p:spPr>
            <a:xfrm>
              <a:off x="4257962" y="3155618"/>
              <a:ext cx="1765300" cy="1005840"/>
            </a:xfrm>
            <a:prstGeom prst="rect">
              <a:avLst/>
            </a:prstGeom>
            <a:noFill/>
            <a:ln w="12700">
              <a:solidFill>
                <a:srgbClr val="545B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>
                  <a:solidFill>
                    <a:srgbClr val="545B64"/>
                  </a:solidFill>
                  <a:latin typeface="Amazon Ember" panose="020B0603020204020204" pitchFamily="34" charset="0"/>
                  <a:ea typeface="Amazon Ember" panose="020B0603020204020204" pitchFamily="34" charset="0"/>
                  <a:cs typeface="Amazon Ember" panose="020B0603020204020204" pitchFamily="34" charset="0"/>
                </a:rPr>
                <a:t>AWS Step Functions </a:t>
              </a:r>
            </a:p>
            <a:p>
              <a:pPr algn="ctr"/>
              <a:r>
                <a:rPr lang="en-US" sz="1200" dirty="0">
                  <a:solidFill>
                    <a:srgbClr val="545B64"/>
                  </a:solidFill>
                  <a:latin typeface="Amazon Ember" panose="020B0603020204020204" pitchFamily="34" charset="0"/>
                  <a:ea typeface="Amazon Ember" panose="020B0603020204020204" pitchFamily="34" charset="0"/>
                  <a:cs typeface="Amazon Ember" panose="020B0603020204020204" pitchFamily="34" charset="0"/>
                </a:rPr>
                <a:t>workflow</a:t>
              </a:r>
            </a:p>
          </p:txBody>
        </p:sp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939DBDE2-AA25-A847-AC50-035389BE70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266030" y="3156667"/>
              <a:ext cx="342900" cy="153639"/>
            </a:xfrm>
            <a:prstGeom prst="rect">
              <a:avLst/>
            </a:prstGeom>
          </p:spPr>
        </p:pic>
      </p:grpSp>
      <p:pic>
        <p:nvPicPr>
          <p:cNvPr id="7" name="Graphic 6">
            <a:extLst>
              <a:ext uri="{FF2B5EF4-FFF2-40B4-BE49-F238E27FC236}">
                <a16:creationId xmlns:a16="http://schemas.microsoft.com/office/drawing/2014/main" id="{09762843-E12D-3F4B-915F-8F8DB65DC21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727738" y="4997733"/>
            <a:ext cx="762000" cy="1092200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F049D5D9-56F4-C14C-81FB-2D3476D8AB9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727738" y="496156"/>
            <a:ext cx="762000" cy="1231900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5DC9652B-A665-0546-B955-0D02636771E1}"/>
              </a:ext>
            </a:extLst>
          </p:cNvPr>
          <p:cNvGrpSpPr/>
          <p:nvPr/>
        </p:nvGrpSpPr>
        <p:grpSpPr>
          <a:xfrm>
            <a:off x="99980" y="440111"/>
            <a:ext cx="1072750" cy="1046211"/>
            <a:chOff x="1059311" y="3419841"/>
            <a:chExt cx="1072750" cy="1046211"/>
          </a:xfrm>
        </p:grpSpPr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2BFC24BD-23A8-5244-9C7A-8231906B23B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309936" y="3419841"/>
              <a:ext cx="571500" cy="571500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88F4E16-F618-7046-8DA6-FE0B754C9B1E}"/>
                </a:ext>
              </a:extLst>
            </p:cNvPr>
            <p:cNvSpPr txBox="1"/>
            <p:nvPr/>
          </p:nvSpPr>
          <p:spPr>
            <a:xfrm>
              <a:off x="1059311" y="4035165"/>
              <a:ext cx="107275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rgbClr val="232F3E"/>
                  </a:solidFill>
                  <a:latin typeface="Amazon Ember" panose="020B0603020204020204" pitchFamily="34" charset="0"/>
                  <a:ea typeface="Amazon Ember" panose="020B0603020204020204" pitchFamily="34" charset="0"/>
                  <a:cs typeface="Amazon Ember" panose="020B0603020204020204" pitchFamily="34" charset="0"/>
                </a:rPr>
                <a:t>Event (time-based)</a:t>
              </a:r>
            </a:p>
          </p:txBody>
        </p:sp>
      </p:grp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DC93DEB-E29F-EC40-BB5E-3FCE57DA0FBF}"/>
              </a:ext>
            </a:extLst>
          </p:cNvPr>
          <p:cNvCxnSpPr>
            <a:cxnSpLocks/>
          </p:cNvCxnSpPr>
          <p:nvPr/>
        </p:nvCxnSpPr>
        <p:spPr>
          <a:xfrm flipH="1" flipV="1">
            <a:off x="3866323" y="3199319"/>
            <a:ext cx="2815999" cy="186116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67F6533-B7BB-CE4C-A065-71A508290233}"/>
              </a:ext>
            </a:extLst>
          </p:cNvPr>
          <p:cNvCxnSpPr>
            <a:cxnSpLocks/>
          </p:cNvCxnSpPr>
          <p:nvPr/>
        </p:nvCxnSpPr>
        <p:spPr>
          <a:xfrm flipH="1">
            <a:off x="4065104" y="939217"/>
            <a:ext cx="2633392" cy="1720494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0DB8E34-F8FC-8A40-A696-3F29ECC103EE}"/>
              </a:ext>
            </a:extLst>
          </p:cNvPr>
          <p:cNvCxnSpPr>
            <a:cxnSpLocks/>
          </p:cNvCxnSpPr>
          <p:nvPr/>
        </p:nvCxnSpPr>
        <p:spPr>
          <a:xfrm flipH="1">
            <a:off x="922107" y="725861"/>
            <a:ext cx="419224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Graphic 25">
            <a:extLst>
              <a:ext uri="{FF2B5EF4-FFF2-40B4-BE49-F238E27FC236}">
                <a16:creationId xmlns:a16="http://schemas.microsoft.com/office/drawing/2014/main" id="{1D1436A9-0E3B-EC46-969D-E44EC353AEB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727738" y="3611361"/>
            <a:ext cx="762000" cy="1092200"/>
          </a:xfrm>
          <a:prstGeom prst="rect">
            <a:avLst/>
          </a:prstGeom>
        </p:spPr>
      </p:pic>
      <p:grpSp>
        <p:nvGrpSpPr>
          <p:cNvPr id="28" name="Group 27">
            <a:extLst>
              <a:ext uri="{FF2B5EF4-FFF2-40B4-BE49-F238E27FC236}">
                <a16:creationId xmlns:a16="http://schemas.microsoft.com/office/drawing/2014/main" id="{10E9E54A-52F9-CE45-9BC8-30AE3FB0A9F8}"/>
              </a:ext>
            </a:extLst>
          </p:cNvPr>
          <p:cNvGrpSpPr/>
          <p:nvPr/>
        </p:nvGrpSpPr>
        <p:grpSpPr>
          <a:xfrm>
            <a:off x="6572363" y="2012955"/>
            <a:ext cx="1072750" cy="878080"/>
            <a:chOff x="6803809" y="2813050"/>
            <a:chExt cx="1072750" cy="878080"/>
          </a:xfrm>
        </p:grpSpPr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9889B980-0363-3D42-9235-27BE77630BEC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7054434" y="2813050"/>
              <a:ext cx="571500" cy="571500"/>
            </a:xfrm>
            <a:prstGeom prst="rect">
              <a:avLst/>
            </a:prstGeom>
          </p:spPr>
        </p:pic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2F27DD3-D983-004F-9513-8C4D8382AB8E}"/>
                </a:ext>
              </a:extLst>
            </p:cNvPr>
            <p:cNvSpPr txBox="1"/>
            <p:nvPr/>
          </p:nvSpPr>
          <p:spPr>
            <a:xfrm>
              <a:off x="6803809" y="3429520"/>
              <a:ext cx="107275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rgbClr val="232F3E"/>
                  </a:solidFill>
                </a:rPr>
                <a:t>Email</a:t>
              </a:r>
            </a:p>
          </p:txBody>
        </p:sp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id="{E7DA21ED-B7E2-654A-9BD8-465210AD451A}"/>
              </a:ext>
            </a:extLst>
          </p:cNvPr>
          <p:cNvSpPr/>
          <p:nvPr/>
        </p:nvSpPr>
        <p:spPr>
          <a:xfrm>
            <a:off x="6168213" y="149932"/>
            <a:ext cx="1765300" cy="2861624"/>
          </a:xfrm>
          <a:prstGeom prst="rect">
            <a:avLst/>
          </a:prstGeom>
          <a:noFill/>
          <a:ln w="12700">
            <a:solidFill>
              <a:srgbClr val="87919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879196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Manual Step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C03557D-022C-9046-AC10-F98C76A231CD}"/>
              </a:ext>
            </a:extLst>
          </p:cNvPr>
          <p:cNvCxnSpPr>
            <a:cxnSpLocks/>
          </p:cNvCxnSpPr>
          <p:nvPr/>
        </p:nvCxnSpPr>
        <p:spPr>
          <a:xfrm flipV="1">
            <a:off x="7116825" y="2891036"/>
            <a:ext cx="1" cy="720325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E438DA42-1B0D-A94D-991F-58986E4C4987}"/>
              </a:ext>
            </a:extLst>
          </p:cNvPr>
          <p:cNvCxnSpPr>
            <a:cxnSpLocks/>
          </p:cNvCxnSpPr>
          <p:nvPr/>
        </p:nvCxnSpPr>
        <p:spPr>
          <a:xfrm flipV="1">
            <a:off x="7123054" y="1728056"/>
            <a:ext cx="0" cy="251873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E543826-CD74-C04F-9217-CC802EEECA31}"/>
              </a:ext>
            </a:extLst>
          </p:cNvPr>
          <p:cNvCxnSpPr>
            <a:cxnSpLocks/>
          </p:cNvCxnSpPr>
          <p:nvPr/>
        </p:nvCxnSpPr>
        <p:spPr>
          <a:xfrm>
            <a:off x="4774376" y="2814467"/>
            <a:ext cx="1987106" cy="935203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DD40A600-CFE7-EF46-9D03-E380B93F4EC5}"/>
              </a:ext>
            </a:extLst>
          </p:cNvPr>
          <p:cNvSpPr txBox="1"/>
          <p:nvPr/>
        </p:nvSpPr>
        <p:spPr>
          <a:xfrm>
            <a:off x="7037665" y="3118302"/>
            <a:ext cx="10711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Succeed/Fail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6CE09B9-5245-184E-B5AD-835DC2DA45E3}"/>
              </a:ext>
            </a:extLst>
          </p:cNvPr>
          <p:cNvSpPr txBox="1"/>
          <p:nvPr/>
        </p:nvSpPr>
        <p:spPr>
          <a:xfrm>
            <a:off x="4949863" y="3473884"/>
            <a:ext cx="1382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SendTaskSuccess</a:t>
            </a:r>
          </a:p>
          <a:p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SendTaskFailure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F1C6DA4-2BAB-F542-B190-E5FCF6EF5734}"/>
              </a:ext>
            </a:extLst>
          </p:cNvPr>
          <p:cNvSpPr txBox="1"/>
          <p:nvPr/>
        </p:nvSpPr>
        <p:spPr>
          <a:xfrm>
            <a:off x="4774376" y="4589525"/>
            <a:ext cx="1095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StopInstance</a:t>
            </a:r>
          </a:p>
        </p:txBody>
      </p:sp>
    </p:spTree>
    <p:extLst>
      <p:ext uri="{BB962C8B-B14F-4D97-AF65-F5344CB8AC3E}">
        <p14:creationId xmlns:p14="http://schemas.microsoft.com/office/powerpoint/2010/main" val="231429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WS Colors">
      <a:dk1>
        <a:srgbClr val="232F3D"/>
      </a:dk1>
      <a:lt1>
        <a:srgbClr val="FAFAFA"/>
      </a:lt1>
      <a:dk2>
        <a:srgbClr val="535B63"/>
      </a:dk2>
      <a:lt2>
        <a:srgbClr val="E5ECEF"/>
      </a:lt2>
      <a:accent1>
        <a:srgbClr val="FF9900"/>
      </a:accent1>
      <a:accent2>
        <a:srgbClr val="F0623D"/>
      </a:accent2>
      <a:accent3>
        <a:srgbClr val="007CBC"/>
      </a:accent3>
      <a:accent4>
        <a:srgbClr val="00A0C8"/>
      </a:accent4>
      <a:accent5>
        <a:srgbClr val="1D8900"/>
      </a:accent5>
      <a:accent6>
        <a:srgbClr val="69AE35"/>
      </a:accent6>
      <a:hlink>
        <a:srgbClr val="007CBC"/>
      </a:hlink>
      <a:folHlink>
        <a:srgbClr val="007CB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2700">
          <a:solidFill>
            <a:schemeClr val="tx2"/>
          </a:solidFill>
        </a:ln>
      </a:spPr>
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smtClean="0">
            <a:solidFill>
              <a:schemeClr val="tx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545B64"/>
          </a:solidFill>
          <a:headEnd type="none" w="med" len="sm"/>
          <a:tailEnd type="none" w="med" len="sm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AWS Colors">
      <a:dk1>
        <a:srgbClr val="232F3D"/>
      </a:dk1>
      <a:lt1>
        <a:srgbClr val="FAFAFA"/>
      </a:lt1>
      <a:dk2>
        <a:srgbClr val="535B63"/>
      </a:dk2>
      <a:lt2>
        <a:srgbClr val="E5ECEF"/>
      </a:lt2>
      <a:accent1>
        <a:srgbClr val="FF9900"/>
      </a:accent1>
      <a:accent2>
        <a:srgbClr val="F0623D"/>
      </a:accent2>
      <a:accent3>
        <a:srgbClr val="007CBC"/>
      </a:accent3>
      <a:accent4>
        <a:srgbClr val="00A0C8"/>
      </a:accent4>
      <a:accent5>
        <a:srgbClr val="1D8900"/>
      </a:accent5>
      <a:accent6>
        <a:srgbClr val="69AE35"/>
      </a:accent6>
      <a:hlink>
        <a:srgbClr val="007CBC"/>
      </a:hlink>
      <a:folHlink>
        <a:srgbClr val="007CB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2700">
          <a:solidFill>
            <a:schemeClr val="tx2"/>
          </a:solidFill>
        </a:ln>
      </a:spPr>
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smtClean="0">
            <a:solidFill>
              <a:schemeClr val="tx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545B64"/>
          </a:solidFill>
          <a:headEnd type="none" w="med" len="sm"/>
          <a:tailEnd type="none" w="med" len="sm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15100</TotalTime>
  <Words>36</Words>
  <Application>Microsoft Macintosh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Amazon Ember</vt:lpstr>
      <vt:lpstr>Arial</vt:lpstr>
      <vt:lpstr>Calibri</vt:lpstr>
      <vt:lpstr>Office Theme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Matthew McClean</cp:lastModifiedBy>
  <cp:revision>199</cp:revision>
  <cp:lastPrinted>2018-10-01T14:27:43Z</cp:lastPrinted>
  <dcterms:created xsi:type="dcterms:W3CDTF">2018-09-14T20:21:45Z</dcterms:created>
  <dcterms:modified xsi:type="dcterms:W3CDTF">2018-11-23T11:32:12Z</dcterms:modified>
</cp:coreProperties>
</file>