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900"/>
    <a:srgbClr val="F9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4694"/>
  </p:normalViewPr>
  <p:slideViewPr>
    <p:cSldViewPr snapToGrid="0">
      <p:cViewPr varScale="1">
        <p:scale>
          <a:sx n="141" d="100"/>
          <a:sy n="141" d="100"/>
        </p:scale>
        <p:origin x="20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C15E-9D6F-9BF0-0D90-BDB125267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77D76-71EA-134C-57BF-5F19F8619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22502-869F-391F-9A57-E60F73B3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3B036-0881-7722-1D97-A603F1D4E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A1E9-2F7F-C899-F012-AFCB6170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B401-B932-58B4-8FCE-AAD09982F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DEBB8-C204-CFAC-F514-BF6CB71DA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047B9-84E6-C055-E9AF-06B049EF3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6559C-C169-229F-B092-73C108BAB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ABE9-7F78-4C1D-A63B-35D26F1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67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95074-49CA-CC87-5670-21510947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F0607B-2457-93DD-0361-45902B46A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9425B-9766-3328-F61A-BF99493B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10636-BADD-7AEA-2BC5-063140D2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24F1B-3E18-3BBA-3090-46ABDA71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42B5D-BFE2-0AEA-C746-2AC3359B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E2C4-D587-F0FE-F9B7-A83F44B9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CD410-A41C-AC6D-1D93-D2449319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C1CB7-CC4F-E00D-74B0-8A02C790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E6BC7-BBE9-9A20-3E83-2AA20F11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3FB6-8B03-26B5-AEAA-A708EEDA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331D7-2622-A9EA-FA8B-99326EEE1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1467B-8D59-DF4B-10BF-644BA0DE1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6D0AD-FDE8-52BE-2947-68225998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8AC5-DE83-7E23-792B-DF4F130F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C8F6B-ABB2-250C-BD6A-438A53C6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17DA7-4DFB-FFF1-A767-23EC201AD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BB2A3-8269-F30B-C413-C966AACFB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96B26-3283-DE74-41E5-72E07D6C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A4E14-421D-9CBB-1317-6BC9B152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C8134-577E-E087-F80D-3D5E9D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D0A2D-30BF-4AE3-8E91-DF6B4FF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EF7D4-2898-9FE0-D4DF-E1D64DACA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D54AE-1278-CEF0-E989-F3F28762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49D539-0AC6-63D8-E7CE-51DB4655D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7120BB-431E-7801-8724-F39872A38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ACB168-2C28-60F1-5741-CBA53D9D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A18E1C-9DD3-5E46-5C7F-3F77236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E01D23-AAA1-FC9A-7697-D58809B6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7376-6F7F-DA22-DB5F-BAC6B8B2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D3809-E5D4-F74C-665F-2115FCAF2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285BB-E12E-ECEA-BE36-B45524B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BB5DB-F16E-E804-E19B-37C04CB4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8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990DC-A9B2-61D6-CBB4-A1A4F9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F3D201-2CAC-ED47-DD77-60E424C9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B1306-B1DB-952E-C7D5-8319291A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2438F-60F9-1161-15A9-7A6B3FE7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B2754-6831-B59E-2AEF-9BA577FCC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FEEC1-FEB5-D023-EA14-D90491DB6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42FC-5230-6ABE-813F-B092C4F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24C38-F998-1C18-CE1D-C5061A4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9DD4B-67C7-C0E3-E4E6-031C15E2E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9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0718-2F66-A6A9-658E-814AD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23795-80E6-138E-8F56-0A4F81DEA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E72D-1BD6-9EBF-803E-D0C7A778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E783-DF86-413E-BA7D-E86478A2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37904-0966-4508-BC3A-DC9CDFA2E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EDA1D-25EF-C4F8-E48D-D967BCC6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3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6B6A5-9431-26A5-E24B-BF15AA52D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2449-1E2E-14D3-EE69-5AAA633E7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E247-84C2-6DDF-8699-170C852CA5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FF01E-0BC7-CA78-9670-D7A683A83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E52F-1618-1DF0-2AED-B0E8D2D24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8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790258-9DC8-96FA-4C96-9D3A318C74DF}"/>
              </a:ext>
            </a:extLst>
          </p:cNvPr>
          <p:cNvSpPr/>
          <p:nvPr/>
        </p:nvSpPr>
        <p:spPr>
          <a:xfrm>
            <a:off x="4802349" y="888373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3E1B924-D36A-CD17-0211-0D89A69B45A1}"/>
              </a:ext>
            </a:extLst>
          </p:cNvPr>
          <p:cNvSpPr/>
          <p:nvPr/>
        </p:nvSpPr>
        <p:spPr>
          <a:xfrm>
            <a:off x="2508283" y="2606822"/>
            <a:ext cx="2108215" cy="1180713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141" name="Graphic 140">
            <a:extLst>
              <a:ext uri="{FF2B5EF4-FFF2-40B4-BE49-F238E27FC236}">
                <a16:creationId xmlns:a16="http://schemas.microsoft.com/office/drawing/2014/main" id="{66EBA29C-1B2E-5CC8-FAE7-BFDD450B3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3412570"/>
            <a:ext cx="381000" cy="381000"/>
          </a:xfrm>
          <a:prstGeom prst="rect">
            <a:avLst/>
          </a:prstGeom>
        </p:spPr>
      </p:pic>
      <p:sp>
        <p:nvSpPr>
          <p:cNvPr id="133" name="Rectangle 132">
            <a:extLst>
              <a:ext uri="{FF2B5EF4-FFF2-40B4-BE49-F238E27FC236}">
                <a16:creationId xmlns:a16="http://schemas.microsoft.com/office/drawing/2014/main" id="{8BEBC90F-F3B4-90DA-D92B-76042B96FAAA}"/>
              </a:ext>
            </a:extLst>
          </p:cNvPr>
          <p:cNvSpPr/>
          <p:nvPr/>
        </p:nvSpPr>
        <p:spPr>
          <a:xfrm>
            <a:off x="2508283" y="872221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1AF1F1A6-5DCB-EFA9-B306-C16CF5EFFBCE}"/>
              </a:ext>
            </a:extLst>
          </p:cNvPr>
          <p:cNvSpPr txBox="1"/>
          <p:nvPr/>
        </p:nvSpPr>
        <p:spPr>
          <a:xfrm>
            <a:off x="2806355" y="872222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5" name="Graphic 134">
            <a:extLst>
              <a:ext uri="{FF2B5EF4-FFF2-40B4-BE49-F238E27FC236}">
                <a16:creationId xmlns:a16="http://schemas.microsoft.com/office/drawing/2014/main" id="{7ADCF5B0-3A56-5762-76B8-D0731EAFC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5075" y="874773"/>
            <a:ext cx="381000" cy="381000"/>
          </a:xfrm>
          <a:prstGeom prst="rect">
            <a:avLst/>
          </a:prstGeom>
        </p:spPr>
      </p:pic>
      <p:sp>
        <p:nvSpPr>
          <p:cNvPr id="107" name="Rectangle 106">
            <a:extLst>
              <a:ext uri="{FF2B5EF4-FFF2-40B4-BE49-F238E27FC236}">
                <a16:creationId xmlns:a16="http://schemas.microsoft.com/office/drawing/2014/main" id="{07D95CAB-A2AE-1B0A-2B31-EF4A1CD4AE6E}"/>
              </a:ext>
            </a:extLst>
          </p:cNvPr>
          <p:cNvSpPr/>
          <p:nvPr/>
        </p:nvSpPr>
        <p:spPr>
          <a:xfrm>
            <a:off x="964843" y="693110"/>
            <a:ext cx="8387918" cy="3193433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" algn="l"/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FBEB06F-2278-832E-B82B-719A27638781}"/>
              </a:ext>
            </a:extLst>
          </p:cNvPr>
          <p:cNvSpPr/>
          <p:nvPr/>
        </p:nvSpPr>
        <p:spPr>
          <a:xfrm>
            <a:off x="2468281" y="307372"/>
            <a:ext cx="2187552" cy="3639052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128" name="Graphic 127">
            <a:extLst>
              <a:ext uri="{FF2B5EF4-FFF2-40B4-BE49-F238E27FC236}">
                <a16:creationId xmlns:a16="http://schemas.microsoft.com/office/drawing/2014/main" id="{727CFEAF-F392-E671-D5E0-159672329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844" y="692337"/>
            <a:ext cx="381000" cy="381000"/>
          </a:xfrm>
          <a:prstGeom prst="rect">
            <a:avLst/>
          </a:prstGeom>
        </p:spPr>
      </p:pic>
      <p:sp>
        <p:nvSpPr>
          <p:cNvPr id="140" name="TextBox 139">
            <a:extLst>
              <a:ext uri="{FF2B5EF4-FFF2-40B4-BE49-F238E27FC236}">
                <a16:creationId xmlns:a16="http://schemas.microsoft.com/office/drawing/2014/main" id="{7F012F11-11E5-6AE9-8B9D-930777917DB3}"/>
              </a:ext>
            </a:extLst>
          </p:cNvPr>
          <p:cNvSpPr txBox="1"/>
          <p:nvPr/>
        </p:nvSpPr>
        <p:spPr>
          <a:xfrm>
            <a:off x="2839239" y="3467817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9AE27CF-DD64-05ED-360B-4B08CC39A5C2}"/>
              </a:ext>
            </a:extLst>
          </p:cNvPr>
          <p:cNvSpPr txBox="1"/>
          <p:nvPr/>
        </p:nvSpPr>
        <p:spPr>
          <a:xfrm>
            <a:off x="706741" y="1887146"/>
            <a:ext cx="17690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150" name="Graphic 149">
            <a:extLst>
              <a:ext uri="{FF2B5EF4-FFF2-40B4-BE49-F238E27FC236}">
                <a16:creationId xmlns:a16="http://schemas.microsoft.com/office/drawing/2014/main" id="{88721335-1E2B-2D45-51F2-95C41F59E9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54992" y="1417246"/>
            <a:ext cx="452866" cy="4528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3BDD36-A917-FF5E-D0BF-B341954DCEE6}"/>
              </a:ext>
            </a:extLst>
          </p:cNvPr>
          <p:cNvSpPr txBox="1"/>
          <p:nvPr/>
        </p:nvSpPr>
        <p:spPr>
          <a:xfrm>
            <a:off x="4967200" y="1815298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13934E8-872B-6E50-C333-456ECA5E72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27623" y="1411503"/>
            <a:ext cx="457200" cy="45720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4BF01BA-5DE3-85E3-F16E-1DAEB5C3C740}"/>
              </a:ext>
            </a:extLst>
          </p:cNvPr>
          <p:cNvCxnSpPr>
            <a:cxnSpLocks/>
            <a:stCxn id="9" idx="1"/>
            <a:endCxn id="150" idx="3"/>
          </p:cNvCxnSpPr>
          <p:nvPr/>
        </p:nvCxnSpPr>
        <p:spPr>
          <a:xfrm flipH="1">
            <a:off x="1807858" y="1640103"/>
            <a:ext cx="3819765" cy="3576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BF2E30E-FAED-849C-9B9A-DCAF39F24D02}"/>
              </a:ext>
            </a:extLst>
          </p:cNvPr>
          <p:cNvCxnSpPr>
            <a:cxnSpLocks/>
            <a:stCxn id="150" idx="1"/>
          </p:cNvCxnSpPr>
          <p:nvPr/>
        </p:nvCxnSpPr>
        <p:spPr>
          <a:xfrm flipH="1" flipV="1">
            <a:off x="448947" y="1640103"/>
            <a:ext cx="906045" cy="3576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2D43952-C270-414D-E5AF-76F894BAC378}"/>
              </a:ext>
            </a:extLst>
          </p:cNvPr>
          <p:cNvSpPr txBox="1"/>
          <p:nvPr/>
        </p:nvSpPr>
        <p:spPr>
          <a:xfrm>
            <a:off x="9345168" y="27129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4158B5-8F2D-FDCB-970E-B27E881AAD58}"/>
              </a:ext>
            </a:extLst>
          </p:cNvPr>
          <p:cNvSpPr/>
          <p:nvPr/>
        </p:nvSpPr>
        <p:spPr>
          <a:xfrm>
            <a:off x="4802349" y="2604345"/>
            <a:ext cx="2108215" cy="1180713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C34E0A42-1B87-6FF8-6AC9-B276261CB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141" y="3410093"/>
            <a:ext cx="381000" cy="381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89C2197-53FC-A7FB-F599-B55FE97004F5}"/>
              </a:ext>
            </a:extLst>
          </p:cNvPr>
          <p:cNvSpPr txBox="1"/>
          <p:nvPr/>
        </p:nvSpPr>
        <p:spPr>
          <a:xfrm>
            <a:off x="5100421" y="88837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ECB3F6B-B1D6-6CF1-F378-240F7E33B4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141" y="890925"/>
            <a:ext cx="381000" cy="381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C47E31A-069B-CABB-6342-DEAB9D36F388}"/>
              </a:ext>
            </a:extLst>
          </p:cNvPr>
          <p:cNvSpPr/>
          <p:nvPr/>
        </p:nvSpPr>
        <p:spPr>
          <a:xfrm>
            <a:off x="4762347" y="307372"/>
            <a:ext cx="2187552" cy="3639052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D5933FA-F278-C76A-540E-940498529C80}"/>
              </a:ext>
            </a:extLst>
          </p:cNvPr>
          <p:cNvSpPr txBox="1"/>
          <p:nvPr/>
        </p:nvSpPr>
        <p:spPr>
          <a:xfrm>
            <a:off x="5133305" y="3465340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851F43-AB66-4E54-D4B0-19ADC6848077}"/>
              </a:ext>
            </a:extLst>
          </p:cNvPr>
          <p:cNvSpPr/>
          <p:nvPr/>
        </p:nvSpPr>
        <p:spPr>
          <a:xfrm>
            <a:off x="7096415" y="2604345"/>
            <a:ext cx="2108215" cy="1180713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34A0A0C4-BAFE-866A-8C30-0CBB7787E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207" y="3410093"/>
            <a:ext cx="381000" cy="381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D94A756-6686-72E5-A54F-59DFD41A1235}"/>
              </a:ext>
            </a:extLst>
          </p:cNvPr>
          <p:cNvSpPr/>
          <p:nvPr/>
        </p:nvSpPr>
        <p:spPr>
          <a:xfrm>
            <a:off x="7096415" y="888373"/>
            <a:ext cx="2108215" cy="1294641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 w="12700">
            <a:solidFill>
              <a:schemeClr val="accent6">
                <a:lumMod val="75000"/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08A52E-E941-DFB3-49E6-0B14DDC02DAD}"/>
              </a:ext>
            </a:extLst>
          </p:cNvPr>
          <p:cNvSpPr txBox="1"/>
          <p:nvPr/>
        </p:nvSpPr>
        <p:spPr>
          <a:xfrm>
            <a:off x="7394487" y="888374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0EC7CD17-CC0A-4C60-2328-A6AF2041D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3207" y="890925"/>
            <a:ext cx="381000" cy="381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4F7F8DD-6025-9A59-E3FB-E74A0D3DCB6F}"/>
              </a:ext>
            </a:extLst>
          </p:cNvPr>
          <p:cNvSpPr/>
          <p:nvPr/>
        </p:nvSpPr>
        <p:spPr>
          <a:xfrm>
            <a:off x="7056413" y="307373"/>
            <a:ext cx="2187552" cy="3655202"/>
          </a:xfrm>
          <a:prstGeom prst="rect">
            <a:avLst/>
          </a:prstGeom>
          <a:noFill/>
          <a:ln w="12700">
            <a:solidFill>
              <a:srgbClr val="00A0C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A9AFCDE-98BD-B1A0-E5C7-E91050EE9976}"/>
              </a:ext>
            </a:extLst>
          </p:cNvPr>
          <p:cNvSpPr txBox="1"/>
          <p:nvPr/>
        </p:nvSpPr>
        <p:spPr>
          <a:xfrm>
            <a:off x="7427371" y="3465340"/>
            <a:ext cx="13237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/>
            <a:r>
              <a:rPr lang="en-US" sz="1200" dirty="0">
                <a:ln w="0"/>
                <a:solidFill>
                  <a:srgbClr val="6C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cxnSp>
        <p:nvCxnSpPr>
          <p:cNvPr id="78" name="Elbow Connector 77">
            <a:extLst>
              <a:ext uri="{FF2B5EF4-FFF2-40B4-BE49-F238E27FC236}">
                <a16:creationId xmlns:a16="http://schemas.microsoft.com/office/drawing/2014/main" id="{4AB87C5B-39EC-E3BF-899D-AD0E5DC10F8A}"/>
              </a:ext>
            </a:extLst>
          </p:cNvPr>
          <p:cNvCxnSpPr>
            <a:cxnSpLocks/>
            <a:stCxn id="139" idx="0"/>
            <a:endCxn id="6" idx="2"/>
          </p:cNvCxnSpPr>
          <p:nvPr/>
        </p:nvCxnSpPr>
        <p:spPr>
          <a:xfrm rot="5400000" flipH="1" flipV="1">
            <a:off x="4444350" y="1194949"/>
            <a:ext cx="529914" cy="2293832"/>
          </a:xfrm>
          <a:prstGeom prst="bentConnector3">
            <a:avLst/>
          </a:prstGeom>
          <a:solidFill>
            <a:srgbClr val="A266FF"/>
          </a:solidFill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C3FFE3B-4276-6FD8-E908-5E59027AB12A}"/>
              </a:ext>
            </a:extLst>
          </p:cNvPr>
          <p:cNvCxnSpPr>
            <a:cxnSpLocks/>
            <a:stCxn id="3" idx="0"/>
            <a:endCxn id="6" idx="2"/>
          </p:cNvCxnSpPr>
          <p:nvPr/>
        </p:nvCxnSpPr>
        <p:spPr>
          <a:xfrm flipH="1" flipV="1">
            <a:off x="5856223" y="2076908"/>
            <a:ext cx="234" cy="527437"/>
          </a:xfrm>
          <a:prstGeom prst="straightConnector1">
            <a:avLst/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>
            <a:extLst>
              <a:ext uri="{FF2B5EF4-FFF2-40B4-BE49-F238E27FC236}">
                <a16:creationId xmlns:a16="http://schemas.microsoft.com/office/drawing/2014/main" id="{30B01775-3DF2-5D0D-835A-CC13A14DCCD5}"/>
              </a:ext>
            </a:extLst>
          </p:cNvPr>
          <p:cNvCxnSpPr>
            <a:cxnSpLocks/>
            <a:stCxn id="18" idx="0"/>
            <a:endCxn id="6" idx="2"/>
          </p:cNvCxnSpPr>
          <p:nvPr/>
        </p:nvCxnSpPr>
        <p:spPr>
          <a:xfrm rot="16200000" flipV="1">
            <a:off x="6739655" y="1193477"/>
            <a:ext cx="527437" cy="2294300"/>
          </a:xfrm>
          <a:prstGeom prst="bentConnector3">
            <a:avLst>
              <a:gd name="adj1" fmla="val 50478"/>
            </a:avLst>
          </a:prstGeom>
          <a:solidFill>
            <a:srgbClr val="A266FF"/>
          </a:solidFill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BB38CF59-D4C6-BD80-F5BE-37E19989A9D5}"/>
              </a:ext>
            </a:extLst>
          </p:cNvPr>
          <p:cNvSpPr txBox="1"/>
          <p:nvPr/>
        </p:nvSpPr>
        <p:spPr>
          <a:xfrm>
            <a:off x="2693961" y="1667590"/>
            <a:ext cx="17780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Outbound internet</a:t>
            </a:r>
          </a:p>
        </p:txBody>
      </p:sp>
    </p:spTree>
    <p:extLst>
      <p:ext uri="{BB962C8B-B14F-4D97-AF65-F5344CB8AC3E}">
        <p14:creationId xmlns:p14="http://schemas.microsoft.com/office/powerpoint/2010/main" val="243894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28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2023-05-03T18:08:03Z</dcterms:created>
  <dcterms:modified xsi:type="dcterms:W3CDTF">2023-05-22T19:53:52Z</dcterms:modified>
</cp:coreProperties>
</file>