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/>
    <p:restoredTop sz="94694"/>
  </p:normalViewPr>
  <p:slideViewPr>
    <p:cSldViewPr snapToGrid="0">
      <p:cViewPr varScale="1">
        <p:scale>
          <a:sx n="121" d="100"/>
          <a:sy n="121" d="100"/>
        </p:scale>
        <p:origin x="2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>
            <a:extLst>
              <a:ext uri="{FF2B5EF4-FFF2-40B4-BE49-F238E27FC236}">
                <a16:creationId xmlns:a16="http://schemas.microsoft.com/office/drawing/2014/main" id="{57362C8F-2B5A-0797-76C2-284747B79369}"/>
              </a:ext>
            </a:extLst>
          </p:cNvPr>
          <p:cNvSpPr/>
          <p:nvPr/>
        </p:nvSpPr>
        <p:spPr>
          <a:xfrm>
            <a:off x="4787010" y="3767996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F59EACDC-07FF-3BE1-F1D6-F8259CF14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802" y="3770547"/>
            <a:ext cx="381000" cy="381000"/>
          </a:xfrm>
          <a:prstGeom prst="rect">
            <a:avLst/>
          </a:prstGeom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13328" y="3767996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0120" y="3770547"/>
            <a:ext cx="381000" cy="381000"/>
          </a:xfrm>
          <a:prstGeom prst="rect">
            <a:avLst/>
          </a:prstGeom>
        </p:spPr>
      </p:pic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90218" y="2297319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88290" y="2297319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7010" y="2299870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13328" y="2297319"/>
            <a:ext cx="2108215" cy="123773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11400" y="2297319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0120" y="2299870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9888" y="1834743"/>
            <a:ext cx="6235309" cy="3302866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73326" y="1449005"/>
            <a:ext cx="2187552" cy="3891076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52508" y="1449005"/>
            <a:ext cx="2187552" cy="3891076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8C8D73C-046C-10ED-CED9-63AF69CB673C}"/>
              </a:ext>
            </a:extLst>
          </p:cNvPr>
          <p:cNvSpPr txBox="1"/>
          <p:nvPr/>
        </p:nvSpPr>
        <p:spPr>
          <a:xfrm>
            <a:off x="2678413" y="3120649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E76BB8D-F97F-DD4D-E86D-BA57C802F302}"/>
              </a:ext>
            </a:extLst>
          </p:cNvPr>
          <p:cNvSpPr txBox="1"/>
          <p:nvPr/>
        </p:nvSpPr>
        <p:spPr>
          <a:xfrm>
            <a:off x="4997463" y="3120649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9889" y="1833970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11400" y="3767996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634B611-691E-75BA-1776-8E9291A53FDE}"/>
              </a:ext>
            </a:extLst>
          </p:cNvPr>
          <p:cNvSpPr txBox="1"/>
          <p:nvPr/>
        </p:nvSpPr>
        <p:spPr>
          <a:xfrm>
            <a:off x="5085082" y="3767996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5" name="Graphic 34">
            <a:extLst>
              <a:ext uri="{FF2B5EF4-FFF2-40B4-BE49-F238E27FC236}">
                <a16:creationId xmlns:a16="http://schemas.microsoft.com/office/drawing/2014/main" id="{F7B04004-3AD9-C664-2A94-67D4C671D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3336813" y="42779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Graphic 34">
            <a:extLst>
              <a:ext uri="{FF2B5EF4-FFF2-40B4-BE49-F238E27FC236}">
                <a16:creationId xmlns:a16="http://schemas.microsoft.com/office/drawing/2014/main" id="{7D0BD3F8-025F-438E-E495-4F1E4451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5642841" y="428382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146">
            <a:extLst>
              <a:ext uri="{FF2B5EF4-FFF2-40B4-BE49-F238E27FC236}">
                <a16:creationId xmlns:a16="http://schemas.microsoft.com/office/drawing/2014/main" id="{46929181-19F6-984A-1709-765A5648CBFA}"/>
              </a:ext>
            </a:extLst>
          </p:cNvPr>
          <p:cNvSpPr txBox="1"/>
          <p:nvPr/>
        </p:nvSpPr>
        <p:spPr>
          <a:xfrm>
            <a:off x="2676390" y="4650634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98FFEA5-59DC-1857-7F1D-C336F07038C0}"/>
              </a:ext>
            </a:extLst>
          </p:cNvPr>
          <p:cNvSpPr txBox="1"/>
          <p:nvPr/>
        </p:nvSpPr>
        <p:spPr>
          <a:xfrm>
            <a:off x="4997463" y="4650634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86358" y="3166123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35943" y="2686097"/>
            <a:ext cx="469900" cy="4699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8DBCFA8-6A6B-283D-435A-084AC1E6F6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99131" y="2712400"/>
            <a:ext cx="457200" cy="4572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D9C0553-BE2D-58D2-8E54-DB7EFA3D53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678510" y="2706274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2023-05-03T18:08:03Z</dcterms:created>
  <dcterms:modified xsi:type="dcterms:W3CDTF">2023-05-15T17:30:51Z</dcterms:modified>
</cp:coreProperties>
</file>