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900"/>
    <a:srgbClr val="F9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0"/>
    <p:restoredTop sz="94694"/>
  </p:normalViewPr>
  <p:slideViewPr>
    <p:cSldViewPr snapToGrid="0">
      <p:cViewPr varScale="1">
        <p:scale>
          <a:sx n="121" d="100"/>
          <a:sy n="121" d="100"/>
        </p:scale>
        <p:origin x="9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C3E1B924-D36A-CD17-0211-0D89A69B45A1}"/>
              </a:ext>
            </a:extLst>
          </p:cNvPr>
          <p:cNvSpPr/>
          <p:nvPr/>
        </p:nvSpPr>
        <p:spPr>
          <a:xfrm>
            <a:off x="2508283" y="2411896"/>
            <a:ext cx="2108215" cy="2166304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4158B5-8F2D-FDCB-970E-B27E881AAD58}"/>
              </a:ext>
            </a:extLst>
          </p:cNvPr>
          <p:cNvSpPr/>
          <p:nvPr/>
        </p:nvSpPr>
        <p:spPr>
          <a:xfrm>
            <a:off x="4802349" y="2411896"/>
            <a:ext cx="2108215" cy="2182455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851F43-AB66-4E54-D4B0-19ADC6848077}"/>
              </a:ext>
            </a:extLst>
          </p:cNvPr>
          <p:cNvSpPr/>
          <p:nvPr/>
        </p:nvSpPr>
        <p:spPr>
          <a:xfrm>
            <a:off x="7096415" y="2411896"/>
            <a:ext cx="2108215" cy="2182455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90258-9DC8-96FA-4C96-9D3A318C74DF}"/>
              </a:ext>
            </a:extLst>
          </p:cNvPr>
          <p:cNvSpPr/>
          <p:nvPr/>
        </p:nvSpPr>
        <p:spPr>
          <a:xfrm>
            <a:off x="4802349" y="888373"/>
            <a:ext cx="2108215" cy="129464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141" name="Graphic 140">
            <a:extLst>
              <a:ext uri="{FF2B5EF4-FFF2-40B4-BE49-F238E27FC236}">
                <a16:creationId xmlns:a16="http://schemas.microsoft.com/office/drawing/2014/main" id="{66EBA29C-1B2E-5CC8-FAE7-BFDD450B3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5075" y="4203234"/>
            <a:ext cx="381000" cy="381000"/>
          </a:xfrm>
          <a:prstGeom prst="rect">
            <a:avLst/>
          </a:prstGeom>
        </p:spPr>
      </p:pic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508283" y="872221"/>
            <a:ext cx="2108215" cy="129464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80635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5075" y="874773"/>
            <a:ext cx="381000" cy="381000"/>
          </a:xfrm>
          <a:prstGeom prst="rect">
            <a:avLst/>
          </a:prstGeom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64843" y="693110"/>
            <a:ext cx="8387918" cy="4001831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BEB06F-2278-832E-B82B-719A27638781}"/>
              </a:ext>
            </a:extLst>
          </p:cNvPr>
          <p:cNvSpPr/>
          <p:nvPr/>
        </p:nvSpPr>
        <p:spPr>
          <a:xfrm>
            <a:off x="2468281" y="323523"/>
            <a:ext cx="2187552" cy="4511235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844" y="692337"/>
            <a:ext cx="381000" cy="381000"/>
          </a:xfrm>
          <a:prstGeom prst="rect">
            <a:avLst/>
          </a:prstGeom>
        </p:spPr>
      </p:pic>
      <p:sp>
        <p:nvSpPr>
          <p:cNvPr id="140" name="TextBox 139">
            <a:extLst>
              <a:ext uri="{FF2B5EF4-FFF2-40B4-BE49-F238E27FC236}">
                <a16:creationId xmlns:a16="http://schemas.microsoft.com/office/drawing/2014/main" id="{7F012F11-11E5-6AE9-8B9D-930777917DB3}"/>
              </a:ext>
            </a:extLst>
          </p:cNvPr>
          <p:cNvSpPr txBox="1"/>
          <p:nvPr/>
        </p:nvSpPr>
        <p:spPr>
          <a:xfrm>
            <a:off x="2839239" y="4258481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706741" y="1950206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54992" y="1480306"/>
            <a:ext cx="452866" cy="452866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52D43952-C270-414D-E5AF-76F894BAC378}"/>
              </a:ext>
            </a:extLst>
          </p:cNvPr>
          <p:cNvSpPr txBox="1"/>
          <p:nvPr/>
        </p:nvSpPr>
        <p:spPr>
          <a:xfrm>
            <a:off x="9345168" y="35222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34E0A42-1B87-6FF8-6AC9-B276261CB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9141" y="4219386"/>
            <a:ext cx="381000" cy="381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89C2197-53FC-A7FB-F599-B55FE97004F5}"/>
              </a:ext>
            </a:extLst>
          </p:cNvPr>
          <p:cNvSpPr txBox="1"/>
          <p:nvPr/>
        </p:nvSpPr>
        <p:spPr>
          <a:xfrm>
            <a:off x="5100421" y="888374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DECB3F6B-B1D6-6CF1-F378-240F7E33B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9141" y="890925"/>
            <a:ext cx="381000" cy="381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C47E31A-069B-CABB-6342-DEAB9D36F388}"/>
              </a:ext>
            </a:extLst>
          </p:cNvPr>
          <p:cNvSpPr/>
          <p:nvPr/>
        </p:nvSpPr>
        <p:spPr>
          <a:xfrm>
            <a:off x="4762347" y="323524"/>
            <a:ext cx="2187552" cy="4511234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5933FA-F278-C76A-540E-940498529C80}"/>
              </a:ext>
            </a:extLst>
          </p:cNvPr>
          <p:cNvSpPr txBox="1"/>
          <p:nvPr/>
        </p:nvSpPr>
        <p:spPr>
          <a:xfrm>
            <a:off x="5133305" y="4274633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34A0A0C4-BAFE-866A-8C30-0CBB7787E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207" y="4219386"/>
            <a:ext cx="381000" cy="381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D94A756-6686-72E5-A54F-59DFD41A1235}"/>
              </a:ext>
            </a:extLst>
          </p:cNvPr>
          <p:cNvSpPr/>
          <p:nvPr/>
        </p:nvSpPr>
        <p:spPr>
          <a:xfrm>
            <a:off x="7096415" y="888373"/>
            <a:ext cx="2108215" cy="129464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708A52E-E941-DFB3-49E6-0B14DDC02DAD}"/>
              </a:ext>
            </a:extLst>
          </p:cNvPr>
          <p:cNvSpPr txBox="1"/>
          <p:nvPr/>
        </p:nvSpPr>
        <p:spPr>
          <a:xfrm>
            <a:off x="7394487" y="888374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0EC7CD17-CC0A-4C60-2328-A6AF2041D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207" y="890925"/>
            <a:ext cx="381000" cy="381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4F7F8DD-6025-9A59-E3FB-E74A0D3DCB6F}"/>
              </a:ext>
            </a:extLst>
          </p:cNvPr>
          <p:cNvSpPr/>
          <p:nvPr/>
        </p:nvSpPr>
        <p:spPr>
          <a:xfrm>
            <a:off x="7056413" y="323523"/>
            <a:ext cx="2187552" cy="4527387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9AFCDE-98BD-B1A0-E5C7-E91050EE9976}"/>
              </a:ext>
            </a:extLst>
          </p:cNvPr>
          <p:cNvSpPr txBox="1"/>
          <p:nvPr/>
        </p:nvSpPr>
        <p:spPr>
          <a:xfrm>
            <a:off x="7427371" y="4274633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D85408-7E11-B709-BD22-12C63E59C369}"/>
              </a:ext>
            </a:extLst>
          </p:cNvPr>
          <p:cNvSpPr/>
          <p:nvPr/>
        </p:nvSpPr>
        <p:spPr>
          <a:xfrm>
            <a:off x="2665870" y="1396492"/>
            <a:ext cx="6383537" cy="574629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8">
            <a:extLst>
              <a:ext uri="{FF2B5EF4-FFF2-40B4-BE49-F238E27FC236}">
                <a16:creationId xmlns:a16="http://schemas.microsoft.com/office/drawing/2014/main" id="{76B72E66-EFFC-E739-B79B-133936BB5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2896605" y="146773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522303-EA9A-2985-DBCC-4903BA6A8FD5}"/>
              </a:ext>
            </a:extLst>
          </p:cNvPr>
          <p:cNvSpPr txBox="1"/>
          <p:nvPr/>
        </p:nvSpPr>
        <p:spPr>
          <a:xfrm>
            <a:off x="3336191" y="1447862"/>
            <a:ext cx="1138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8CA751-68F2-D190-2327-5ADBB8CBF84C}"/>
              </a:ext>
            </a:extLst>
          </p:cNvPr>
          <p:cNvSpPr txBox="1"/>
          <p:nvPr/>
        </p:nvSpPr>
        <p:spPr>
          <a:xfrm>
            <a:off x="7291877" y="1443399"/>
            <a:ext cx="15893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 has nodes across each AZ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40CFC5-90EE-338C-1428-DB3FE0D3B74E}"/>
              </a:ext>
            </a:extLst>
          </p:cNvPr>
          <p:cNvSpPr/>
          <p:nvPr/>
        </p:nvSpPr>
        <p:spPr>
          <a:xfrm>
            <a:off x="3358473" y="1886374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D03D161-DCC8-A049-2BFF-C4268D403CCB}"/>
              </a:ext>
            </a:extLst>
          </p:cNvPr>
          <p:cNvSpPr/>
          <p:nvPr/>
        </p:nvSpPr>
        <p:spPr>
          <a:xfrm>
            <a:off x="2584503" y="1625359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ACCEBBC-0C76-575F-9CDF-FE9C64E30399}"/>
              </a:ext>
            </a:extLst>
          </p:cNvPr>
          <p:cNvSpPr/>
          <p:nvPr/>
        </p:nvSpPr>
        <p:spPr>
          <a:xfrm>
            <a:off x="5523489" y="1905338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7B0EE17-AFC9-8F16-DA3E-EA1B8AB8BBC1}"/>
              </a:ext>
            </a:extLst>
          </p:cNvPr>
          <p:cNvSpPr/>
          <p:nvPr/>
        </p:nvSpPr>
        <p:spPr>
          <a:xfrm>
            <a:off x="7821126" y="1908970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D34CF1-199F-1817-89E3-9A07E30B6FEC}"/>
              </a:ext>
            </a:extLst>
          </p:cNvPr>
          <p:cNvSpPr/>
          <p:nvPr/>
        </p:nvSpPr>
        <p:spPr>
          <a:xfrm>
            <a:off x="2691043" y="2647592"/>
            <a:ext cx="6358364" cy="1299805"/>
          </a:xfrm>
          <a:prstGeom prst="rect">
            <a:avLst/>
          </a:prstGeom>
          <a:solidFill>
            <a:srgbClr val="FB9900">
              <a:alpha val="20000"/>
            </a:srgbClr>
          </a:solidFill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Graphic 34">
            <a:extLst>
              <a:ext uri="{FF2B5EF4-FFF2-40B4-BE49-F238E27FC236}">
                <a16:creationId xmlns:a16="http://schemas.microsoft.com/office/drawing/2014/main" id="{A73058FE-3940-5462-3CD2-80942A50A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3523453" y="290292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EBFEE458-35EB-274F-3F47-530CCD5D2A74}"/>
              </a:ext>
            </a:extLst>
          </p:cNvPr>
          <p:cNvSpPr txBox="1"/>
          <p:nvPr/>
        </p:nvSpPr>
        <p:spPr>
          <a:xfrm>
            <a:off x="3281166" y="3266035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3E3C166-2601-5AE5-31C1-29C97548DDD0}"/>
              </a:ext>
            </a:extLst>
          </p:cNvPr>
          <p:cNvSpPr txBox="1"/>
          <p:nvPr/>
        </p:nvSpPr>
        <p:spPr>
          <a:xfrm>
            <a:off x="3076714" y="3603931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</a:t>
            </a:r>
            <a:r>
              <a:rPr lang="en-US" sz="1200" dirty="0" err="1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Fargate</a:t>
            </a: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0B653F0-ABC3-4D6D-377F-F537D72685FF}"/>
              </a:ext>
            </a:extLst>
          </p:cNvPr>
          <p:cNvSpPr/>
          <p:nvPr/>
        </p:nvSpPr>
        <p:spPr>
          <a:xfrm>
            <a:off x="3363458" y="3055987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Graphic 14">
            <a:extLst>
              <a:ext uri="{FF2B5EF4-FFF2-40B4-BE49-F238E27FC236}">
                <a16:creationId xmlns:a16="http://schemas.microsoft.com/office/drawing/2014/main" id="{E96F5E3B-8EED-D137-C17F-7F0105623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157" y="3588715"/>
            <a:ext cx="367937" cy="36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AC562B4D-D1CF-B1AE-3F3D-5CEE368E3659}"/>
              </a:ext>
            </a:extLst>
          </p:cNvPr>
          <p:cNvSpPr txBox="1"/>
          <p:nvPr/>
        </p:nvSpPr>
        <p:spPr>
          <a:xfrm>
            <a:off x="3404251" y="272452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pic>
        <p:nvPicPr>
          <p:cNvPr id="51" name="Graphic 34">
            <a:extLst>
              <a:ext uri="{FF2B5EF4-FFF2-40B4-BE49-F238E27FC236}">
                <a16:creationId xmlns:a16="http://schemas.microsoft.com/office/drawing/2014/main" id="{7EAB9910-F20D-38E6-469B-13B837E61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5688542" y="290292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6278B6E6-85CE-2B60-1868-E8840F8898DF}"/>
              </a:ext>
            </a:extLst>
          </p:cNvPr>
          <p:cNvSpPr txBox="1"/>
          <p:nvPr/>
        </p:nvSpPr>
        <p:spPr>
          <a:xfrm>
            <a:off x="5477567" y="3245384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852DFAC-7BBA-E3D3-2C1A-CC46A29DFAD4}"/>
              </a:ext>
            </a:extLst>
          </p:cNvPr>
          <p:cNvSpPr/>
          <p:nvPr/>
        </p:nvSpPr>
        <p:spPr>
          <a:xfrm>
            <a:off x="5528547" y="3055987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F6FA65F-E07B-51F7-743C-855162EE754C}"/>
              </a:ext>
            </a:extLst>
          </p:cNvPr>
          <p:cNvSpPr txBox="1"/>
          <p:nvPr/>
        </p:nvSpPr>
        <p:spPr>
          <a:xfrm>
            <a:off x="5569340" y="272452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pic>
        <p:nvPicPr>
          <p:cNvPr id="55" name="Graphic 34">
            <a:extLst>
              <a:ext uri="{FF2B5EF4-FFF2-40B4-BE49-F238E27FC236}">
                <a16:creationId xmlns:a16="http://schemas.microsoft.com/office/drawing/2014/main" id="{938A747B-F71C-F19A-3D52-53EB7A172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7981121" y="290558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4AE08F91-2260-68F0-FAE5-F5C8D033547A}"/>
              </a:ext>
            </a:extLst>
          </p:cNvPr>
          <p:cNvSpPr txBox="1"/>
          <p:nvPr/>
        </p:nvSpPr>
        <p:spPr>
          <a:xfrm>
            <a:off x="7738834" y="3268692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93F777C-8694-C31D-088B-89486D3E4831}"/>
              </a:ext>
            </a:extLst>
          </p:cNvPr>
          <p:cNvSpPr/>
          <p:nvPr/>
        </p:nvSpPr>
        <p:spPr>
          <a:xfrm>
            <a:off x="7821126" y="3058644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76CCFF1-DE3B-D013-B364-9EB1537D353D}"/>
              </a:ext>
            </a:extLst>
          </p:cNvPr>
          <p:cNvSpPr txBox="1"/>
          <p:nvPr/>
        </p:nvSpPr>
        <p:spPr>
          <a:xfrm>
            <a:off x="7861919" y="2727182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48F52E5-BEEA-A117-5243-DB285F435ADB}"/>
              </a:ext>
            </a:extLst>
          </p:cNvPr>
          <p:cNvCxnSpPr>
            <a:cxnSpLocks/>
            <a:endCxn id="150" idx="1"/>
          </p:cNvCxnSpPr>
          <p:nvPr/>
        </p:nvCxnSpPr>
        <p:spPr>
          <a:xfrm>
            <a:off x="560819" y="1701269"/>
            <a:ext cx="794173" cy="547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532CB59-7E4F-693D-D5C9-D83E212E206B}"/>
              </a:ext>
            </a:extLst>
          </p:cNvPr>
          <p:cNvCxnSpPr>
            <a:cxnSpLocks/>
            <a:stCxn id="150" idx="3"/>
            <a:endCxn id="15" idx="2"/>
          </p:cNvCxnSpPr>
          <p:nvPr/>
        </p:nvCxnSpPr>
        <p:spPr>
          <a:xfrm flipV="1">
            <a:off x="1807858" y="1706725"/>
            <a:ext cx="776645" cy="14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D2511D4-3524-705C-591D-EB534ACFE727}"/>
              </a:ext>
            </a:extLst>
          </p:cNvPr>
          <p:cNvCxnSpPr>
            <a:cxnSpLocks/>
            <a:stCxn id="12" idx="4"/>
            <a:endCxn id="48" idx="0"/>
          </p:cNvCxnSpPr>
          <p:nvPr/>
        </p:nvCxnSpPr>
        <p:spPr>
          <a:xfrm>
            <a:off x="3439839" y="2049106"/>
            <a:ext cx="4985" cy="1006881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E115893-BEC6-7CD5-C803-429F1D8CB424}"/>
              </a:ext>
            </a:extLst>
          </p:cNvPr>
          <p:cNvCxnSpPr>
            <a:cxnSpLocks/>
            <a:stCxn id="19" idx="4"/>
            <a:endCxn id="53" idx="0"/>
          </p:cNvCxnSpPr>
          <p:nvPr/>
        </p:nvCxnSpPr>
        <p:spPr>
          <a:xfrm>
            <a:off x="5604855" y="2068070"/>
            <a:ext cx="5058" cy="98791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093D5A5-170E-2272-8CE0-57581F8E425F}"/>
              </a:ext>
            </a:extLst>
          </p:cNvPr>
          <p:cNvCxnSpPr>
            <a:cxnSpLocks/>
            <a:stCxn id="21" idx="4"/>
            <a:endCxn id="57" idx="0"/>
          </p:cNvCxnSpPr>
          <p:nvPr/>
        </p:nvCxnSpPr>
        <p:spPr>
          <a:xfrm>
            <a:off x="7902492" y="2071702"/>
            <a:ext cx="0" cy="986942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4209E2E6-D95C-D8B1-33D0-FAA5EEA4D3AB}"/>
              </a:ext>
            </a:extLst>
          </p:cNvPr>
          <p:cNvSpPr txBox="1"/>
          <p:nvPr/>
        </p:nvSpPr>
        <p:spPr>
          <a:xfrm>
            <a:off x="1845641" y="1460807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47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24</cp:revision>
  <dcterms:created xsi:type="dcterms:W3CDTF">2023-05-03T18:08:03Z</dcterms:created>
  <dcterms:modified xsi:type="dcterms:W3CDTF">2023-05-22T19:51:47Z</dcterms:modified>
</cp:coreProperties>
</file>