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/>
    <p:restoredTop sz="94694"/>
  </p:normalViewPr>
  <p:slideViewPr>
    <p:cSldViewPr snapToGrid="0">
      <p:cViewPr varScale="1">
        <p:scale>
          <a:sx n="121" d="100"/>
          <a:sy n="121" d="100"/>
        </p:scale>
        <p:origin x="2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90218" y="2297319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88290" y="2297319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7010" y="2299870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13328" y="2297319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11400" y="2297319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0120" y="2299870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9888" y="1834743"/>
            <a:ext cx="6235309" cy="1875409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73326" y="1449005"/>
            <a:ext cx="2187552" cy="2408292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52508" y="1449005"/>
            <a:ext cx="2187552" cy="2408292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9889" y="1833970"/>
            <a:ext cx="381000" cy="381000"/>
          </a:xfrm>
          <a:prstGeom prst="rect">
            <a:avLst/>
          </a:prstGeom>
        </p:spPr>
      </p:pic>
      <p:pic>
        <p:nvPicPr>
          <p:cNvPr id="145" name="Graphic 34">
            <a:extLst>
              <a:ext uri="{FF2B5EF4-FFF2-40B4-BE49-F238E27FC236}">
                <a16:creationId xmlns:a16="http://schemas.microsoft.com/office/drawing/2014/main" id="{F7B04004-3AD9-C664-2A94-67D4C671D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3275321" y="273145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Graphic 34">
            <a:extLst>
              <a:ext uri="{FF2B5EF4-FFF2-40B4-BE49-F238E27FC236}">
                <a16:creationId xmlns:a16="http://schemas.microsoft.com/office/drawing/2014/main" id="{7D0BD3F8-025F-438E-E495-4F1E4451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5573024" y="27089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146">
            <a:extLst>
              <a:ext uri="{FF2B5EF4-FFF2-40B4-BE49-F238E27FC236}">
                <a16:creationId xmlns:a16="http://schemas.microsoft.com/office/drawing/2014/main" id="{46929181-19F6-984A-1709-765A5648CBFA}"/>
              </a:ext>
            </a:extLst>
          </p:cNvPr>
          <p:cNvSpPr txBox="1"/>
          <p:nvPr/>
        </p:nvSpPr>
        <p:spPr>
          <a:xfrm>
            <a:off x="2614898" y="3104152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98FFEA5-59DC-1857-7F1D-C336F07038C0}"/>
              </a:ext>
            </a:extLst>
          </p:cNvPr>
          <p:cNvSpPr txBox="1"/>
          <p:nvPr/>
        </p:nvSpPr>
        <p:spPr>
          <a:xfrm>
            <a:off x="4927646" y="3075731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86358" y="3166123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35943" y="2686097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2023-05-03T18:08:03Z</dcterms:created>
  <dcterms:modified xsi:type="dcterms:W3CDTF">2023-05-11T15:13:41Z</dcterms:modified>
</cp:coreProperties>
</file>