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9900"/>
    <a:srgbClr val="F9FC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35"/>
    <p:restoredTop sz="94694"/>
  </p:normalViewPr>
  <p:slideViewPr>
    <p:cSldViewPr snapToGrid="0">
      <p:cViewPr varScale="1">
        <p:scale>
          <a:sx n="144" d="100"/>
          <a:sy n="144" d="100"/>
        </p:scale>
        <p:origin x="2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7C15E-9D6F-9BF0-0D90-BDB125267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77D76-71EA-134C-57BF-5F19F86199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22502-869F-391F-9A57-E60F73B3A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3B036-0881-7722-1D97-A603F1D4E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6A1E9-2F7F-C899-F012-AFCB6170D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337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BB401-B932-58B4-8FCE-AAD09982F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6DEBB8-C204-CFAC-F514-BF6CB71DA6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E047B9-84E6-C055-E9AF-06B049EF3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6559C-C169-229F-B092-73C108BAB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8ABE9-7F78-4C1D-A63B-35D26F103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67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495074-49CA-CC87-5670-21510947B8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F0607B-2457-93DD-0361-45902B46A7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9425B-9766-3328-F61A-BF99493BA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10636-BADD-7AEA-2BC5-063140D2A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24F1B-3E18-3BBA-3090-46ABDA712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677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42B5D-BFE2-0AEA-C746-2AC3359BF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0E2C4-D587-F0FE-F9B7-A83F44B9F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CD410-A41C-AC6D-1D93-D24493197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C1CB7-CC4F-E00D-74B0-8A02C7905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CE6BC7-BBE9-9A20-3E83-2AA20F118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643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C3FB6-8B03-26B5-AEAA-A708EEDA3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B331D7-2622-A9EA-FA8B-99326EEE1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61467B-8D59-DF4B-10BF-644BA0DE1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6D0AD-FDE8-52BE-2947-68225998D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0D8AC5-DE83-7E23-792B-DF4F130F2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18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C8F6B-ABB2-250C-BD6A-438A53C60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17DA7-4DFB-FFF1-A767-23EC201AD3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0BB2A3-8269-F30B-C413-C966AACFB2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596B26-3283-DE74-41E5-72E07D6CA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FA4E14-421D-9CBB-1317-6BC9B1526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FC8134-577E-E087-F80D-3D5E9D6BD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5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D0A2D-30BF-4AE3-8E91-DF6B4FFA6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EF7D4-2898-9FE0-D4DF-E1D64DACAA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6D54AE-1278-CEF0-E989-F3F28762B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49D539-0AC6-63D8-E7CE-51DB4655D1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7120BB-431E-7801-8724-F39872A38B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ACB168-2C28-60F1-5741-CBA53D9DD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5/16/23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A18E1C-9DD3-5E46-5C7F-3F7723605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E01D23-AAA1-FC9A-7697-D58809B62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667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F7376-6F7F-DA22-DB5F-BAC6B8B2D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4D3809-E5D4-F74C-665F-2115FCAF2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C285BB-E12E-ECEA-BE36-B45524BB6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ABB5DB-F16E-E804-E19B-37C04CB4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388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0990DC-A9B2-61D6-CBB4-A1A4F9D3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5/16/23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F3D201-2CAC-ED47-DD77-60E424C96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3B1306-B1DB-952E-C7D5-8319291A6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18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2438F-60F9-1161-15A9-7A6B3FE7E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B2754-6831-B59E-2AEF-9BA577FCC5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6FEEC1-FEB5-D023-EA14-D90491DB6F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B242FC-5230-6ABE-813F-B092C4FA0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C24C38-F998-1C18-CE1D-C5061A45F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39DD4B-67C7-C0E3-E4E6-031C15E2E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590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E0718-2F66-A6A9-658E-814AD788B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423795-80E6-138E-8F56-0A4F81DEA7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8AE72D-1BD6-9EBF-803E-D0C7A77809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9FE783-DF86-413E-BA7D-E86478A2A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D37904-0966-4508-BC3A-DC9CDFA2E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EDA1D-25EF-C4F8-E48D-D967BCC6F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935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36B6A5-9431-26A5-E24B-BF15AA52D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512449-1E2E-14D3-EE69-5AAA633E7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4E247-84C2-6DDF-8699-170C852CA5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0E5CF-1040-4245-9F91-D18CDDA0757F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FF01E-0BC7-CA78-9670-D7A683A83A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CE52F-1618-1DF0-2AED-B0E8D2D24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184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8.svg"/><Relationship Id="rId3" Type="http://schemas.openxmlformats.org/officeDocument/2006/relationships/image" Target="../media/image10.svg"/><Relationship Id="rId7" Type="http://schemas.openxmlformats.org/officeDocument/2006/relationships/image" Target="../media/image12.svg"/><Relationship Id="rId12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2.svg"/><Relationship Id="rId15" Type="http://schemas.openxmlformats.org/officeDocument/2006/relationships/image" Target="../media/image6.svg"/><Relationship Id="rId10" Type="http://schemas.openxmlformats.org/officeDocument/2006/relationships/image" Target="../media/image15.png"/><Relationship Id="rId4" Type="http://schemas.openxmlformats.org/officeDocument/2006/relationships/image" Target="../media/image1.png"/><Relationship Id="rId9" Type="http://schemas.openxmlformats.org/officeDocument/2006/relationships/image" Target="../media/image14.svg"/><Relationship Id="rId1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Rectangle 141">
            <a:extLst>
              <a:ext uri="{FF2B5EF4-FFF2-40B4-BE49-F238E27FC236}">
                <a16:creationId xmlns:a16="http://schemas.microsoft.com/office/drawing/2014/main" id="{57362C8F-2B5A-0797-76C2-284747B79369}"/>
              </a:ext>
            </a:extLst>
          </p:cNvPr>
          <p:cNvSpPr/>
          <p:nvPr/>
        </p:nvSpPr>
        <p:spPr>
          <a:xfrm>
            <a:off x="4781965" y="2760202"/>
            <a:ext cx="3536412" cy="3110246"/>
          </a:xfrm>
          <a:prstGeom prst="rect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 w="12700">
            <a:solidFill>
              <a:schemeClr val="accent6">
                <a:lumMod val="75000"/>
                <a:alpha val="2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C3E1B924-D36A-CD17-0211-0D89A69B45A1}"/>
              </a:ext>
            </a:extLst>
          </p:cNvPr>
          <p:cNvSpPr/>
          <p:nvPr/>
        </p:nvSpPr>
        <p:spPr>
          <a:xfrm>
            <a:off x="2508283" y="2760202"/>
            <a:ext cx="2108215" cy="3110246"/>
          </a:xfrm>
          <a:prstGeom prst="rect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 w="12700">
            <a:solidFill>
              <a:schemeClr val="accent6">
                <a:lumMod val="75000"/>
                <a:alpha val="2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accent6"/>
              </a:solidFill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F59EACDC-07FF-3BE1-F1D6-F8259CF146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164" y="5488106"/>
            <a:ext cx="381000" cy="381000"/>
          </a:xfrm>
          <a:prstGeom prst="rect">
            <a:avLst/>
          </a:prstGeom>
        </p:spPr>
      </p:pic>
      <p:pic>
        <p:nvPicPr>
          <p:cNvPr id="141" name="Graphic 140">
            <a:extLst>
              <a:ext uri="{FF2B5EF4-FFF2-40B4-BE49-F238E27FC236}">
                <a16:creationId xmlns:a16="http://schemas.microsoft.com/office/drawing/2014/main" id="{66EBA29C-1B2E-5CC8-FAE7-BFDD450B33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07388" y="5488106"/>
            <a:ext cx="381000" cy="381000"/>
          </a:xfrm>
          <a:prstGeom prst="rect">
            <a:avLst/>
          </a:prstGeom>
        </p:spPr>
      </p:pic>
      <p:sp>
        <p:nvSpPr>
          <p:cNvPr id="136" name="Rectangle 135">
            <a:extLst>
              <a:ext uri="{FF2B5EF4-FFF2-40B4-BE49-F238E27FC236}">
                <a16:creationId xmlns:a16="http://schemas.microsoft.com/office/drawing/2014/main" id="{B8E4C2D0-BE3F-6461-B4E8-EA0519B9BC4C}"/>
              </a:ext>
            </a:extLst>
          </p:cNvPr>
          <p:cNvSpPr/>
          <p:nvPr/>
        </p:nvSpPr>
        <p:spPr>
          <a:xfrm>
            <a:off x="4785173" y="872221"/>
            <a:ext cx="3533204" cy="1575911"/>
          </a:xfrm>
          <a:prstGeom prst="rect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 w="12700">
            <a:solidFill>
              <a:schemeClr val="accent6">
                <a:lumMod val="75000"/>
                <a:alpha val="2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2601AA68-3953-41F7-892E-2572A70594D4}"/>
              </a:ext>
            </a:extLst>
          </p:cNvPr>
          <p:cNvSpPr txBox="1"/>
          <p:nvPr/>
        </p:nvSpPr>
        <p:spPr>
          <a:xfrm>
            <a:off x="5083245" y="872222"/>
            <a:ext cx="1323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/>
            <a:r>
              <a:rPr lang="en-US" sz="1200" dirty="0">
                <a:ln w="0"/>
                <a:solidFill>
                  <a:srgbClr val="6CAE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138" name="Graphic 137">
            <a:extLst>
              <a:ext uri="{FF2B5EF4-FFF2-40B4-BE49-F238E27FC236}">
                <a16:creationId xmlns:a16="http://schemas.microsoft.com/office/drawing/2014/main" id="{FD6B0914-2899-50B6-5366-EB97375D19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1965" y="874773"/>
            <a:ext cx="381000" cy="381000"/>
          </a:xfrm>
          <a:prstGeom prst="rect">
            <a:avLst/>
          </a:prstGeom>
        </p:spPr>
      </p:pic>
      <p:sp>
        <p:nvSpPr>
          <p:cNvPr id="133" name="Rectangle 132">
            <a:extLst>
              <a:ext uri="{FF2B5EF4-FFF2-40B4-BE49-F238E27FC236}">
                <a16:creationId xmlns:a16="http://schemas.microsoft.com/office/drawing/2014/main" id="{8BEBC90F-F3B4-90DA-D92B-76042B96FAAA}"/>
              </a:ext>
            </a:extLst>
          </p:cNvPr>
          <p:cNvSpPr/>
          <p:nvPr/>
        </p:nvSpPr>
        <p:spPr>
          <a:xfrm>
            <a:off x="2508283" y="872221"/>
            <a:ext cx="2108215" cy="1575912"/>
          </a:xfrm>
          <a:prstGeom prst="rect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 w="12700">
            <a:solidFill>
              <a:schemeClr val="accent6">
                <a:lumMod val="75000"/>
                <a:alpha val="2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1AF1F1A6-5DCB-EFA9-B306-C16CF5EFFBCE}"/>
              </a:ext>
            </a:extLst>
          </p:cNvPr>
          <p:cNvSpPr txBox="1"/>
          <p:nvPr/>
        </p:nvSpPr>
        <p:spPr>
          <a:xfrm>
            <a:off x="2806355" y="872222"/>
            <a:ext cx="1323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/>
            <a:r>
              <a:rPr lang="en-US" sz="1200" dirty="0">
                <a:ln w="0"/>
                <a:solidFill>
                  <a:srgbClr val="6CAE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135" name="Graphic 134">
            <a:extLst>
              <a:ext uri="{FF2B5EF4-FFF2-40B4-BE49-F238E27FC236}">
                <a16:creationId xmlns:a16="http://schemas.microsoft.com/office/drawing/2014/main" id="{7ADCF5B0-3A56-5762-76B8-D0731EAFC8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05075" y="874773"/>
            <a:ext cx="381000" cy="381000"/>
          </a:xfrm>
          <a:prstGeom prst="rect">
            <a:avLst/>
          </a:prstGeom>
        </p:spPr>
      </p:pic>
      <p:sp>
        <p:nvSpPr>
          <p:cNvPr id="107" name="Rectangle 106">
            <a:extLst>
              <a:ext uri="{FF2B5EF4-FFF2-40B4-BE49-F238E27FC236}">
                <a16:creationId xmlns:a16="http://schemas.microsoft.com/office/drawing/2014/main" id="{07D95CAB-A2AE-1B0A-2B31-EF4A1CD4AE6E}"/>
              </a:ext>
            </a:extLst>
          </p:cNvPr>
          <p:cNvSpPr/>
          <p:nvPr/>
        </p:nvSpPr>
        <p:spPr>
          <a:xfrm>
            <a:off x="964843" y="693110"/>
            <a:ext cx="7584353" cy="5290113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45720" algn="l"/>
            <a:r>
              <a:rPr lang="en-US" sz="1200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9FBEB06F-2278-832E-B82B-719A27638781}"/>
              </a:ext>
            </a:extLst>
          </p:cNvPr>
          <p:cNvSpPr/>
          <p:nvPr/>
        </p:nvSpPr>
        <p:spPr>
          <a:xfrm>
            <a:off x="2468281" y="307371"/>
            <a:ext cx="2187552" cy="5791677"/>
          </a:xfrm>
          <a:prstGeom prst="rect">
            <a:avLst/>
          </a:prstGeom>
          <a:noFill/>
          <a:ln w="12700">
            <a:solidFill>
              <a:srgbClr val="00A0C8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9115605B-2BDF-E13C-3BA9-311F56CF20E3}"/>
              </a:ext>
            </a:extLst>
          </p:cNvPr>
          <p:cNvSpPr/>
          <p:nvPr/>
        </p:nvSpPr>
        <p:spPr>
          <a:xfrm>
            <a:off x="4747462" y="307372"/>
            <a:ext cx="3615006" cy="5791676"/>
          </a:xfrm>
          <a:prstGeom prst="rect">
            <a:avLst/>
          </a:prstGeom>
          <a:noFill/>
          <a:ln w="12700">
            <a:solidFill>
              <a:srgbClr val="00A0C8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pic>
        <p:nvPicPr>
          <p:cNvPr id="128" name="Graphic 127">
            <a:extLst>
              <a:ext uri="{FF2B5EF4-FFF2-40B4-BE49-F238E27FC236}">
                <a16:creationId xmlns:a16="http://schemas.microsoft.com/office/drawing/2014/main" id="{727CFEAF-F392-E671-D5E0-159672329E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4844" y="692337"/>
            <a:ext cx="381000" cy="381000"/>
          </a:xfrm>
          <a:prstGeom prst="rect">
            <a:avLst/>
          </a:prstGeom>
        </p:spPr>
      </p:pic>
      <p:sp>
        <p:nvSpPr>
          <p:cNvPr id="140" name="TextBox 139">
            <a:extLst>
              <a:ext uri="{FF2B5EF4-FFF2-40B4-BE49-F238E27FC236}">
                <a16:creationId xmlns:a16="http://schemas.microsoft.com/office/drawing/2014/main" id="{7F012F11-11E5-6AE9-8B9D-930777917DB3}"/>
              </a:ext>
            </a:extLst>
          </p:cNvPr>
          <p:cNvSpPr txBox="1"/>
          <p:nvPr/>
        </p:nvSpPr>
        <p:spPr>
          <a:xfrm>
            <a:off x="2841552" y="5543353"/>
            <a:ext cx="1323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/>
            <a:r>
              <a:rPr lang="en-US" sz="1200" dirty="0">
                <a:ln w="0"/>
                <a:solidFill>
                  <a:srgbClr val="6CAE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A634B611-691E-75BA-1776-8E9291A53FDE}"/>
              </a:ext>
            </a:extLst>
          </p:cNvPr>
          <p:cNvSpPr txBox="1"/>
          <p:nvPr/>
        </p:nvSpPr>
        <p:spPr>
          <a:xfrm>
            <a:off x="5083245" y="5536024"/>
            <a:ext cx="1323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/>
            <a:r>
              <a:rPr lang="en-US" sz="1200" dirty="0">
                <a:ln w="0"/>
                <a:solidFill>
                  <a:srgbClr val="6CAE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19AE27CF-DD64-05ED-360B-4B08CC39A5C2}"/>
              </a:ext>
            </a:extLst>
          </p:cNvPr>
          <p:cNvSpPr txBox="1"/>
          <p:nvPr/>
        </p:nvSpPr>
        <p:spPr>
          <a:xfrm>
            <a:off x="705314" y="2037188"/>
            <a:ext cx="17690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Internet gateway</a:t>
            </a:r>
          </a:p>
        </p:txBody>
      </p:sp>
      <p:pic>
        <p:nvPicPr>
          <p:cNvPr id="150" name="Graphic 149">
            <a:extLst>
              <a:ext uri="{FF2B5EF4-FFF2-40B4-BE49-F238E27FC236}">
                <a16:creationId xmlns:a16="http://schemas.microsoft.com/office/drawing/2014/main" id="{88721335-1E2B-2D45-51F2-95C41F59E94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54899" y="1557162"/>
            <a:ext cx="469900" cy="4699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55402E4-FEE2-D233-31DD-2CEDC48D3A0B}"/>
              </a:ext>
            </a:extLst>
          </p:cNvPr>
          <p:cNvSpPr/>
          <p:nvPr/>
        </p:nvSpPr>
        <p:spPr>
          <a:xfrm>
            <a:off x="2640171" y="1423647"/>
            <a:ext cx="5518991" cy="871393"/>
          </a:xfrm>
          <a:prstGeom prst="rect">
            <a:avLst/>
          </a:prstGeom>
          <a:solidFill>
            <a:srgbClr val="A266FF">
              <a:alpha val="20000"/>
            </a:srgbClr>
          </a:solidFill>
          <a:ln>
            <a:solidFill>
              <a:srgbClr val="A2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Graphic 8">
            <a:extLst>
              <a:ext uri="{FF2B5EF4-FFF2-40B4-BE49-F238E27FC236}">
                <a16:creationId xmlns:a16="http://schemas.microsoft.com/office/drawing/2014/main" id="{B0F2E65A-F5C3-A8D9-B666-EF5AE9E21D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 bwMode="auto">
          <a:xfrm>
            <a:off x="2836886" y="163677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83B0BE1-12B5-A9E4-52DD-797B973D0305}"/>
              </a:ext>
            </a:extLst>
          </p:cNvPr>
          <p:cNvSpPr txBox="1"/>
          <p:nvPr/>
        </p:nvSpPr>
        <p:spPr>
          <a:xfrm>
            <a:off x="3326538" y="1659634"/>
            <a:ext cx="11384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Load Balancer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730DF3-34EE-D446-CEC8-C39119510BB7}"/>
              </a:ext>
            </a:extLst>
          </p:cNvPr>
          <p:cNvSpPr txBox="1"/>
          <p:nvPr/>
        </p:nvSpPr>
        <p:spPr>
          <a:xfrm>
            <a:off x="5172166" y="1704782"/>
            <a:ext cx="31188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Load Balancer has nodes in each AZ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CF9BBE-0553-7D98-C744-2B20E029AB56}"/>
              </a:ext>
            </a:extLst>
          </p:cNvPr>
          <p:cNvSpPr txBox="1"/>
          <p:nvPr/>
        </p:nvSpPr>
        <p:spPr>
          <a:xfrm>
            <a:off x="3148199" y="4882329"/>
            <a:ext cx="111393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dirty="0">
                <a:ln w="0"/>
                <a:solidFill>
                  <a:srgbClr val="FF990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EC2 instance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4B6617E-92C2-709A-C326-772D93772A12}"/>
              </a:ext>
            </a:extLst>
          </p:cNvPr>
          <p:cNvCxnSpPr>
            <a:cxnSpLocks/>
            <a:endCxn id="86" idx="2"/>
          </p:cNvCxnSpPr>
          <p:nvPr/>
        </p:nvCxnSpPr>
        <p:spPr>
          <a:xfrm>
            <a:off x="1814266" y="1784184"/>
            <a:ext cx="748203" cy="5763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25707F6-5D1C-A8E4-709D-79627A046B91}"/>
              </a:ext>
            </a:extLst>
          </p:cNvPr>
          <p:cNvCxnSpPr>
            <a:cxnSpLocks/>
          </p:cNvCxnSpPr>
          <p:nvPr/>
        </p:nvCxnSpPr>
        <p:spPr>
          <a:xfrm>
            <a:off x="265713" y="1784184"/>
            <a:ext cx="1033302" cy="0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B8BC3E1C-9CFC-B575-F8F2-3BD1E4E86E7E}"/>
              </a:ext>
            </a:extLst>
          </p:cNvPr>
          <p:cNvSpPr txBox="1"/>
          <p:nvPr/>
        </p:nvSpPr>
        <p:spPr>
          <a:xfrm>
            <a:off x="192511" y="1528044"/>
            <a:ext cx="657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Traffic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7C9C83A4-D819-5EEC-E759-C433115FD955}"/>
              </a:ext>
            </a:extLst>
          </p:cNvPr>
          <p:cNvGrpSpPr/>
          <p:nvPr/>
        </p:nvGrpSpPr>
        <p:grpSpPr>
          <a:xfrm>
            <a:off x="3355490" y="2982493"/>
            <a:ext cx="457200" cy="711070"/>
            <a:chOff x="2909581" y="4954458"/>
            <a:chExt cx="457200" cy="711070"/>
          </a:xfrm>
        </p:grpSpPr>
        <p:sp>
          <p:nvSpPr>
            <p:cNvPr id="61" name="TextBox 18">
              <a:extLst>
                <a:ext uri="{FF2B5EF4-FFF2-40B4-BE49-F238E27FC236}">
                  <a16:creationId xmlns:a16="http://schemas.microsoft.com/office/drawing/2014/main" id="{D64E332B-01B2-BAE2-765D-66AACFF661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7951" y="5403920"/>
              <a:ext cx="430119" cy="2616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/>
              <a:r>
                <a:rPr lang="en-US" alt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ENI</a:t>
              </a:r>
            </a:p>
          </p:txBody>
        </p:sp>
        <p:pic>
          <p:nvPicPr>
            <p:cNvPr id="62" name="Graphic 37">
              <a:extLst>
                <a:ext uri="{FF2B5EF4-FFF2-40B4-BE49-F238E27FC236}">
                  <a16:creationId xmlns:a16="http://schemas.microsoft.com/office/drawing/2014/main" id="{EC923F51-0290-7616-F659-35FC09198CC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rcRect/>
            <a:stretch/>
          </p:blipFill>
          <p:spPr bwMode="auto">
            <a:xfrm>
              <a:off x="2909581" y="4954458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9" name="Oval 88">
            <a:extLst>
              <a:ext uri="{FF2B5EF4-FFF2-40B4-BE49-F238E27FC236}">
                <a16:creationId xmlns:a16="http://schemas.microsoft.com/office/drawing/2014/main" id="{AAB1DE75-8F0D-E812-22E3-183F97B94D8C}"/>
              </a:ext>
            </a:extLst>
          </p:cNvPr>
          <p:cNvSpPr/>
          <p:nvPr/>
        </p:nvSpPr>
        <p:spPr>
          <a:xfrm>
            <a:off x="3502725" y="2221715"/>
            <a:ext cx="162732" cy="162732"/>
          </a:xfrm>
          <a:prstGeom prst="ellipse">
            <a:avLst/>
          </a:prstGeom>
          <a:solidFill>
            <a:srgbClr val="A2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C75D95CC-06D9-145C-F5E7-220B2AE3D734}"/>
              </a:ext>
            </a:extLst>
          </p:cNvPr>
          <p:cNvSpPr/>
          <p:nvPr/>
        </p:nvSpPr>
        <p:spPr>
          <a:xfrm>
            <a:off x="7229748" y="2234410"/>
            <a:ext cx="162732" cy="162732"/>
          </a:xfrm>
          <a:prstGeom prst="ellipse">
            <a:avLst/>
          </a:prstGeom>
          <a:solidFill>
            <a:srgbClr val="A2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BF74A07E-60BE-2EE1-819E-202E112D9111}"/>
              </a:ext>
            </a:extLst>
          </p:cNvPr>
          <p:cNvSpPr/>
          <p:nvPr/>
        </p:nvSpPr>
        <p:spPr>
          <a:xfrm>
            <a:off x="5706074" y="2230500"/>
            <a:ext cx="162732" cy="162732"/>
          </a:xfrm>
          <a:prstGeom prst="ellipse">
            <a:avLst/>
          </a:prstGeom>
          <a:solidFill>
            <a:srgbClr val="A2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5" name="Elbow Connector 94">
            <a:extLst>
              <a:ext uri="{FF2B5EF4-FFF2-40B4-BE49-F238E27FC236}">
                <a16:creationId xmlns:a16="http://schemas.microsoft.com/office/drawing/2014/main" id="{AE8284A2-CA9D-3C99-6FC7-7EE1C5E11158}"/>
              </a:ext>
            </a:extLst>
          </p:cNvPr>
          <p:cNvCxnSpPr>
            <a:cxnSpLocks/>
            <a:stCxn id="89" idx="4"/>
            <a:endCxn id="62" idx="0"/>
          </p:cNvCxnSpPr>
          <p:nvPr/>
        </p:nvCxnSpPr>
        <p:spPr>
          <a:xfrm rot="5400000">
            <a:off x="3285068" y="2683470"/>
            <a:ext cx="598046" cy="1"/>
          </a:xfrm>
          <a:prstGeom prst="bentConnector3">
            <a:avLst>
              <a:gd name="adj1" fmla="val 50000"/>
            </a:avLst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E7241663-65A7-046E-10FB-17059F6A6E6A}"/>
              </a:ext>
            </a:extLst>
          </p:cNvPr>
          <p:cNvSpPr/>
          <p:nvPr/>
        </p:nvSpPr>
        <p:spPr>
          <a:xfrm>
            <a:off x="2854722" y="4099942"/>
            <a:ext cx="1446054" cy="586003"/>
          </a:xfrm>
          <a:prstGeom prst="rect">
            <a:avLst/>
          </a:prstGeom>
          <a:solidFill>
            <a:srgbClr val="FB9900">
              <a:alpha val="20000"/>
            </a:srgbClr>
          </a:solidFill>
          <a:ln>
            <a:solidFill>
              <a:srgbClr val="FB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ACB1966-1BB2-0951-FFA2-F26937BD4351}"/>
              </a:ext>
            </a:extLst>
          </p:cNvPr>
          <p:cNvSpPr/>
          <p:nvPr/>
        </p:nvSpPr>
        <p:spPr>
          <a:xfrm>
            <a:off x="2711589" y="3906964"/>
            <a:ext cx="1701283" cy="1322787"/>
          </a:xfrm>
          <a:prstGeom prst="rect">
            <a:avLst/>
          </a:prstGeom>
          <a:noFill/>
          <a:ln w="12700">
            <a:solidFill>
              <a:srgbClr val="FF99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ln w="0"/>
              <a:solidFill>
                <a:srgbClr val="FF990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Graphic 22">
            <a:extLst>
              <a:ext uri="{FF2B5EF4-FFF2-40B4-BE49-F238E27FC236}">
                <a16:creationId xmlns:a16="http://schemas.microsoft.com/office/drawing/2014/main" id="{8888EF38-AFFF-C3A8-7DD0-E2E59F5C46A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/>
        </p:blipFill>
        <p:spPr>
          <a:xfrm>
            <a:off x="2701527" y="4853465"/>
            <a:ext cx="427223" cy="381000"/>
          </a:xfrm>
          <a:prstGeom prst="rect">
            <a:avLst/>
          </a:prstGeom>
        </p:spPr>
      </p:pic>
      <p:pic>
        <p:nvPicPr>
          <p:cNvPr id="24" name="Graphic 34">
            <a:extLst>
              <a:ext uri="{FF2B5EF4-FFF2-40B4-BE49-F238E27FC236}">
                <a16:creationId xmlns:a16="http://schemas.microsoft.com/office/drawing/2014/main" id="{AEC0F191-82E4-C3F3-8F4F-5C49D68831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/>
        </p:blipFill>
        <p:spPr bwMode="auto">
          <a:xfrm>
            <a:off x="2936088" y="41789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0139140C-0FBD-D9D9-2970-CA8F8FBEA6B3}"/>
              </a:ext>
            </a:extLst>
          </p:cNvPr>
          <p:cNvSpPr txBox="1"/>
          <p:nvPr/>
        </p:nvSpPr>
        <p:spPr>
          <a:xfrm>
            <a:off x="3313141" y="4271612"/>
            <a:ext cx="9036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Container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8671829-3987-F18A-D389-9892D8D03519}"/>
              </a:ext>
            </a:extLst>
          </p:cNvPr>
          <p:cNvSpPr txBox="1"/>
          <p:nvPr/>
        </p:nvSpPr>
        <p:spPr>
          <a:xfrm>
            <a:off x="2920331" y="2781265"/>
            <a:ext cx="657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Port 80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1E136CA-210B-39F3-AE50-EDACB79CDED3}"/>
              </a:ext>
            </a:extLst>
          </p:cNvPr>
          <p:cNvCxnSpPr>
            <a:stCxn id="61" idx="2"/>
            <a:endCxn id="21" idx="0"/>
          </p:cNvCxnSpPr>
          <p:nvPr/>
        </p:nvCxnSpPr>
        <p:spPr>
          <a:xfrm flipH="1">
            <a:off x="3577749" y="3693563"/>
            <a:ext cx="1171" cy="406379"/>
          </a:xfrm>
          <a:prstGeom prst="line">
            <a:avLst/>
          </a:prstGeom>
          <a:ln w="34925">
            <a:solidFill>
              <a:srgbClr val="FB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988A5D45-07CC-3560-D7CA-11FEC38F3D3A}"/>
              </a:ext>
            </a:extLst>
          </p:cNvPr>
          <p:cNvSpPr txBox="1"/>
          <p:nvPr/>
        </p:nvSpPr>
        <p:spPr>
          <a:xfrm>
            <a:off x="5348417" y="4888653"/>
            <a:ext cx="111393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dirty="0">
                <a:ln w="0"/>
                <a:solidFill>
                  <a:srgbClr val="FF990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EC2 instance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7ACFA08B-268F-CAB4-324E-88300BEDDEBD}"/>
              </a:ext>
            </a:extLst>
          </p:cNvPr>
          <p:cNvGrpSpPr/>
          <p:nvPr/>
        </p:nvGrpSpPr>
        <p:grpSpPr>
          <a:xfrm>
            <a:off x="5555708" y="2988817"/>
            <a:ext cx="457200" cy="711070"/>
            <a:chOff x="2909581" y="4954458"/>
            <a:chExt cx="457200" cy="711070"/>
          </a:xfrm>
        </p:grpSpPr>
        <p:sp>
          <p:nvSpPr>
            <p:cNvPr id="50" name="TextBox 18">
              <a:extLst>
                <a:ext uri="{FF2B5EF4-FFF2-40B4-BE49-F238E27FC236}">
                  <a16:creationId xmlns:a16="http://schemas.microsoft.com/office/drawing/2014/main" id="{DC711282-A059-277D-75BA-FC9070C42E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7951" y="5403920"/>
              <a:ext cx="430119" cy="2616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/>
              <a:r>
                <a:rPr lang="en-US" alt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ENI</a:t>
              </a:r>
            </a:p>
          </p:txBody>
        </p:sp>
        <p:pic>
          <p:nvPicPr>
            <p:cNvPr id="51" name="Graphic 37">
              <a:extLst>
                <a:ext uri="{FF2B5EF4-FFF2-40B4-BE49-F238E27FC236}">
                  <a16:creationId xmlns:a16="http://schemas.microsoft.com/office/drawing/2014/main" id="{4F5BCF09-4450-32AB-F3BE-377225B1CC0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rcRect/>
            <a:stretch/>
          </p:blipFill>
          <p:spPr bwMode="auto">
            <a:xfrm>
              <a:off x="2909581" y="4954458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2D075AB4-1335-A736-7642-138C57285E21}"/>
              </a:ext>
            </a:extLst>
          </p:cNvPr>
          <p:cNvSpPr/>
          <p:nvPr/>
        </p:nvSpPr>
        <p:spPr>
          <a:xfrm>
            <a:off x="5054940" y="4106266"/>
            <a:ext cx="1446054" cy="586003"/>
          </a:xfrm>
          <a:prstGeom prst="rect">
            <a:avLst/>
          </a:prstGeom>
          <a:solidFill>
            <a:srgbClr val="FB9900">
              <a:alpha val="20000"/>
            </a:srgbClr>
          </a:solidFill>
          <a:ln>
            <a:solidFill>
              <a:srgbClr val="FB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0A1B08C1-2907-3275-3F83-9AA3A1996243}"/>
              </a:ext>
            </a:extLst>
          </p:cNvPr>
          <p:cNvSpPr/>
          <p:nvPr/>
        </p:nvSpPr>
        <p:spPr>
          <a:xfrm>
            <a:off x="4911807" y="3913288"/>
            <a:ext cx="3247356" cy="1322787"/>
          </a:xfrm>
          <a:prstGeom prst="rect">
            <a:avLst/>
          </a:prstGeom>
          <a:noFill/>
          <a:ln w="12700">
            <a:solidFill>
              <a:srgbClr val="FF99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ln w="0"/>
              <a:solidFill>
                <a:srgbClr val="FF990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4" name="Graphic 53">
            <a:extLst>
              <a:ext uri="{FF2B5EF4-FFF2-40B4-BE49-F238E27FC236}">
                <a16:creationId xmlns:a16="http://schemas.microsoft.com/office/drawing/2014/main" id="{197ACD84-4132-1DD7-990D-EB37C963F9D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/>
        </p:blipFill>
        <p:spPr>
          <a:xfrm>
            <a:off x="4901745" y="4859789"/>
            <a:ext cx="427223" cy="381000"/>
          </a:xfrm>
          <a:prstGeom prst="rect">
            <a:avLst/>
          </a:prstGeom>
        </p:spPr>
      </p:pic>
      <p:pic>
        <p:nvPicPr>
          <p:cNvPr id="55" name="Graphic 34">
            <a:extLst>
              <a:ext uri="{FF2B5EF4-FFF2-40B4-BE49-F238E27FC236}">
                <a16:creationId xmlns:a16="http://schemas.microsoft.com/office/drawing/2014/main" id="{74181A8D-06DC-C121-B82A-2573194414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/>
        </p:blipFill>
        <p:spPr bwMode="auto">
          <a:xfrm>
            <a:off x="5136306" y="418522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TextBox 55">
            <a:extLst>
              <a:ext uri="{FF2B5EF4-FFF2-40B4-BE49-F238E27FC236}">
                <a16:creationId xmlns:a16="http://schemas.microsoft.com/office/drawing/2014/main" id="{77FD2316-D8C8-5282-DCAB-C357B8A0841B}"/>
              </a:ext>
            </a:extLst>
          </p:cNvPr>
          <p:cNvSpPr txBox="1"/>
          <p:nvPr/>
        </p:nvSpPr>
        <p:spPr>
          <a:xfrm>
            <a:off x="5513359" y="4277936"/>
            <a:ext cx="9036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Container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3231BE7-3C19-E6BA-4204-EBDAF27F624E}"/>
              </a:ext>
            </a:extLst>
          </p:cNvPr>
          <p:cNvSpPr txBox="1"/>
          <p:nvPr/>
        </p:nvSpPr>
        <p:spPr>
          <a:xfrm>
            <a:off x="5120549" y="2787589"/>
            <a:ext cx="657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Port 80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42FB81DD-DF96-48DE-6D78-E89D8FC0B0CB}"/>
              </a:ext>
            </a:extLst>
          </p:cNvPr>
          <p:cNvCxnSpPr>
            <a:stCxn id="50" idx="2"/>
            <a:endCxn id="52" idx="0"/>
          </p:cNvCxnSpPr>
          <p:nvPr/>
        </p:nvCxnSpPr>
        <p:spPr>
          <a:xfrm flipH="1">
            <a:off x="5777967" y="3699887"/>
            <a:ext cx="1171" cy="406379"/>
          </a:xfrm>
          <a:prstGeom prst="line">
            <a:avLst/>
          </a:prstGeom>
          <a:ln w="34925">
            <a:solidFill>
              <a:srgbClr val="FB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Group 58">
            <a:extLst>
              <a:ext uri="{FF2B5EF4-FFF2-40B4-BE49-F238E27FC236}">
                <a16:creationId xmlns:a16="http://schemas.microsoft.com/office/drawing/2014/main" id="{1581B185-1179-28F1-D4CF-E14E9C19ED76}"/>
              </a:ext>
            </a:extLst>
          </p:cNvPr>
          <p:cNvGrpSpPr/>
          <p:nvPr/>
        </p:nvGrpSpPr>
        <p:grpSpPr>
          <a:xfrm>
            <a:off x="7079977" y="2982493"/>
            <a:ext cx="457200" cy="711070"/>
            <a:chOff x="2909581" y="4954458"/>
            <a:chExt cx="457200" cy="711070"/>
          </a:xfrm>
        </p:grpSpPr>
        <p:sp>
          <p:nvSpPr>
            <p:cNvPr id="60" name="TextBox 18">
              <a:extLst>
                <a:ext uri="{FF2B5EF4-FFF2-40B4-BE49-F238E27FC236}">
                  <a16:creationId xmlns:a16="http://schemas.microsoft.com/office/drawing/2014/main" id="{096079A4-6347-5905-53F5-0DDDE634DA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7951" y="5403920"/>
              <a:ext cx="430119" cy="2616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/>
              <a:r>
                <a:rPr lang="en-US" alt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ENI</a:t>
              </a:r>
            </a:p>
          </p:txBody>
        </p:sp>
        <p:pic>
          <p:nvPicPr>
            <p:cNvPr id="63" name="Graphic 37">
              <a:extLst>
                <a:ext uri="{FF2B5EF4-FFF2-40B4-BE49-F238E27FC236}">
                  <a16:creationId xmlns:a16="http://schemas.microsoft.com/office/drawing/2014/main" id="{1ADB6D65-3AB9-23D9-AFB3-C08AE01312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rcRect/>
            <a:stretch/>
          </p:blipFill>
          <p:spPr bwMode="auto">
            <a:xfrm>
              <a:off x="2909581" y="4954458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57C9E252-08BD-B701-6050-A9620E9E314A}"/>
              </a:ext>
            </a:extLst>
          </p:cNvPr>
          <p:cNvSpPr/>
          <p:nvPr/>
        </p:nvSpPr>
        <p:spPr>
          <a:xfrm>
            <a:off x="6579209" y="4099942"/>
            <a:ext cx="1446054" cy="586003"/>
          </a:xfrm>
          <a:prstGeom prst="rect">
            <a:avLst/>
          </a:prstGeom>
          <a:solidFill>
            <a:srgbClr val="FB9900">
              <a:alpha val="20000"/>
            </a:srgbClr>
          </a:solidFill>
          <a:ln>
            <a:solidFill>
              <a:srgbClr val="FB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5" name="Graphic 34">
            <a:extLst>
              <a:ext uri="{FF2B5EF4-FFF2-40B4-BE49-F238E27FC236}">
                <a16:creationId xmlns:a16="http://schemas.microsoft.com/office/drawing/2014/main" id="{D6CBAECA-B2BC-0B19-83FD-442F6D7EF6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/>
        </p:blipFill>
        <p:spPr bwMode="auto">
          <a:xfrm>
            <a:off x="6660575" y="41789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69682AAC-1B91-7E9D-222B-1B9E93BA1401}"/>
              </a:ext>
            </a:extLst>
          </p:cNvPr>
          <p:cNvSpPr txBox="1"/>
          <p:nvPr/>
        </p:nvSpPr>
        <p:spPr>
          <a:xfrm>
            <a:off x="7037628" y="4271612"/>
            <a:ext cx="9036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Container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D71A0D4-5689-102D-06B9-706ECE75D5BF}"/>
              </a:ext>
            </a:extLst>
          </p:cNvPr>
          <p:cNvSpPr txBox="1"/>
          <p:nvPr/>
        </p:nvSpPr>
        <p:spPr>
          <a:xfrm>
            <a:off x="6644818" y="2781265"/>
            <a:ext cx="657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Port 80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D8C882CF-5352-E3B1-3E62-5F43C6736376}"/>
              </a:ext>
            </a:extLst>
          </p:cNvPr>
          <p:cNvCxnSpPr>
            <a:stCxn id="60" idx="2"/>
            <a:endCxn id="64" idx="0"/>
          </p:cNvCxnSpPr>
          <p:nvPr/>
        </p:nvCxnSpPr>
        <p:spPr>
          <a:xfrm flipH="1">
            <a:off x="7302236" y="3693563"/>
            <a:ext cx="1171" cy="406379"/>
          </a:xfrm>
          <a:prstGeom prst="line">
            <a:avLst/>
          </a:prstGeom>
          <a:ln w="34925">
            <a:solidFill>
              <a:srgbClr val="FB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lbow Connector 76">
            <a:extLst>
              <a:ext uri="{FF2B5EF4-FFF2-40B4-BE49-F238E27FC236}">
                <a16:creationId xmlns:a16="http://schemas.microsoft.com/office/drawing/2014/main" id="{AC629B49-E3CA-B8D6-C1B8-531BAD7B101D}"/>
              </a:ext>
            </a:extLst>
          </p:cNvPr>
          <p:cNvCxnSpPr>
            <a:cxnSpLocks/>
            <a:stCxn id="91" idx="4"/>
            <a:endCxn id="51" idx="0"/>
          </p:cNvCxnSpPr>
          <p:nvPr/>
        </p:nvCxnSpPr>
        <p:spPr>
          <a:xfrm rot="5400000">
            <a:off x="5488082" y="2689458"/>
            <a:ext cx="595585" cy="3132"/>
          </a:xfrm>
          <a:prstGeom prst="bentConnector3">
            <a:avLst>
              <a:gd name="adj1" fmla="val 50000"/>
            </a:avLst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Elbow Connector 79">
            <a:extLst>
              <a:ext uri="{FF2B5EF4-FFF2-40B4-BE49-F238E27FC236}">
                <a16:creationId xmlns:a16="http://schemas.microsoft.com/office/drawing/2014/main" id="{6FDC3E1C-CDF2-BAB2-BF7B-C7D2087B7690}"/>
              </a:ext>
            </a:extLst>
          </p:cNvPr>
          <p:cNvCxnSpPr>
            <a:cxnSpLocks/>
            <a:stCxn id="90" idx="4"/>
            <a:endCxn id="63" idx="0"/>
          </p:cNvCxnSpPr>
          <p:nvPr/>
        </p:nvCxnSpPr>
        <p:spPr>
          <a:xfrm rot="5400000">
            <a:off x="7017171" y="2688549"/>
            <a:ext cx="585351" cy="2537"/>
          </a:xfrm>
          <a:prstGeom prst="bentConnector3">
            <a:avLst>
              <a:gd name="adj1" fmla="val 50000"/>
            </a:avLst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>
            <a:extLst>
              <a:ext uri="{FF2B5EF4-FFF2-40B4-BE49-F238E27FC236}">
                <a16:creationId xmlns:a16="http://schemas.microsoft.com/office/drawing/2014/main" id="{3D3EF874-1AC2-D8A7-3F0A-89CCA585804B}"/>
              </a:ext>
            </a:extLst>
          </p:cNvPr>
          <p:cNvSpPr txBox="1"/>
          <p:nvPr/>
        </p:nvSpPr>
        <p:spPr>
          <a:xfrm>
            <a:off x="1864801" y="1500347"/>
            <a:ext cx="657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Port 80</a:t>
            </a: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E9B5BF9C-BC97-EDFE-E11F-D369FC61CA32}"/>
              </a:ext>
            </a:extLst>
          </p:cNvPr>
          <p:cNvSpPr/>
          <p:nvPr/>
        </p:nvSpPr>
        <p:spPr>
          <a:xfrm>
            <a:off x="2562469" y="1708581"/>
            <a:ext cx="162732" cy="162732"/>
          </a:xfrm>
          <a:prstGeom prst="ellipse">
            <a:avLst/>
          </a:prstGeom>
          <a:solidFill>
            <a:srgbClr val="A2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949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6682DE1-2415-EF39-1993-24F6E5AD35C7}"/>
              </a:ext>
            </a:extLst>
          </p:cNvPr>
          <p:cNvSpPr/>
          <p:nvPr/>
        </p:nvSpPr>
        <p:spPr>
          <a:xfrm>
            <a:off x="4836172" y="4309298"/>
            <a:ext cx="1446054" cy="586003"/>
          </a:xfrm>
          <a:prstGeom prst="rect">
            <a:avLst/>
          </a:prstGeom>
          <a:solidFill>
            <a:srgbClr val="FB9900">
              <a:alpha val="20000"/>
            </a:srgbClr>
          </a:solidFill>
          <a:ln>
            <a:solidFill>
              <a:srgbClr val="FB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631590F-7BAA-A789-8885-0AF522C12C65}"/>
              </a:ext>
            </a:extLst>
          </p:cNvPr>
          <p:cNvSpPr/>
          <p:nvPr/>
        </p:nvSpPr>
        <p:spPr>
          <a:xfrm>
            <a:off x="2376813" y="372795"/>
            <a:ext cx="4441237" cy="1705074"/>
          </a:xfrm>
          <a:prstGeom prst="rect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 w="12700">
            <a:solidFill>
              <a:schemeClr val="accent6">
                <a:lumMod val="75000"/>
                <a:alpha val="2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78EA7D-EC2B-7DB5-52AA-39E0225FE3A2}"/>
              </a:ext>
            </a:extLst>
          </p:cNvPr>
          <p:cNvSpPr/>
          <p:nvPr/>
        </p:nvSpPr>
        <p:spPr>
          <a:xfrm>
            <a:off x="3454239" y="819595"/>
            <a:ext cx="3102009" cy="947240"/>
          </a:xfrm>
          <a:prstGeom prst="rect">
            <a:avLst/>
          </a:prstGeom>
          <a:solidFill>
            <a:srgbClr val="A266FF">
              <a:alpha val="20000"/>
            </a:srgbClr>
          </a:solidFill>
          <a:ln>
            <a:solidFill>
              <a:srgbClr val="A2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FD1678C3-91AD-E892-DED4-1293844AF621}"/>
              </a:ext>
            </a:extLst>
          </p:cNvPr>
          <p:cNvSpPr/>
          <p:nvPr/>
        </p:nvSpPr>
        <p:spPr>
          <a:xfrm>
            <a:off x="2373605" y="2262619"/>
            <a:ext cx="1749696" cy="3285924"/>
          </a:xfrm>
          <a:prstGeom prst="rect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 w="12700">
            <a:solidFill>
              <a:schemeClr val="accent6">
                <a:lumMod val="75000"/>
                <a:alpha val="2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47540BDD-00B5-60BB-249D-15DF6CFCFF35}"/>
              </a:ext>
            </a:extLst>
          </p:cNvPr>
          <p:cNvSpPr/>
          <p:nvPr/>
        </p:nvSpPr>
        <p:spPr>
          <a:xfrm>
            <a:off x="4299917" y="2262618"/>
            <a:ext cx="2518133" cy="3285925"/>
          </a:xfrm>
          <a:prstGeom prst="rect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 w="12700">
            <a:solidFill>
              <a:schemeClr val="accent6">
                <a:lumMod val="75000"/>
                <a:alpha val="2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accent6"/>
              </a:solidFill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132D2DF2-4E20-496E-2208-3C35164F2114}"/>
              </a:ext>
            </a:extLst>
          </p:cNvPr>
          <p:cNvGrpSpPr/>
          <p:nvPr/>
        </p:nvGrpSpPr>
        <p:grpSpPr>
          <a:xfrm>
            <a:off x="5329688" y="2861502"/>
            <a:ext cx="457200" cy="711070"/>
            <a:chOff x="2909581" y="4954458"/>
            <a:chExt cx="457200" cy="711070"/>
          </a:xfrm>
        </p:grpSpPr>
        <p:sp>
          <p:nvSpPr>
            <p:cNvPr id="50" name="TextBox 18">
              <a:extLst>
                <a:ext uri="{FF2B5EF4-FFF2-40B4-BE49-F238E27FC236}">
                  <a16:creationId xmlns:a16="http://schemas.microsoft.com/office/drawing/2014/main" id="{A13E5237-9D56-58A2-4614-ED70D8821A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7951" y="5403920"/>
              <a:ext cx="430119" cy="2616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/>
              <a:r>
                <a:rPr lang="en-US" alt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ENI</a:t>
              </a:r>
            </a:p>
          </p:txBody>
        </p:sp>
        <p:pic>
          <p:nvPicPr>
            <p:cNvPr id="51" name="Graphic 37">
              <a:extLst>
                <a:ext uri="{FF2B5EF4-FFF2-40B4-BE49-F238E27FC236}">
                  <a16:creationId xmlns:a16="http://schemas.microsoft.com/office/drawing/2014/main" id="{EF0B7C6F-99B6-D5B4-7EAB-5D46F6260E4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/>
          </p:blipFill>
          <p:spPr bwMode="auto">
            <a:xfrm>
              <a:off x="2909581" y="4954458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56" name="Graphic 55">
            <a:extLst>
              <a:ext uri="{FF2B5EF4-FFF2-40B4-BE49-F238E27FC236}">
                <a16:creationId xmlns:a16="http://schemas.microsoft.com/office/drawing/2014/main" id="{AA0BD50D-93BF-9704-D28F-5F3B0F2A82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289143" y="2270438"/>
            <a:ext cx="381000" cy="381000"/>
          </a:xfrm>
          <a:prstGeom prst="rect">
            <a:avLst/>
          </a:prstGeom>
        </p:spPr>
      </p:pic>
      <p:sp>
        <p:nvSpPr>
          <p:cNvPr id="57" name="TextBox 56">
            <a:extLst>
              <a:ext uri="{FF2B5EF4-FFF2-40B4-BE49-F238E27FC236}">
                <a16:creationId xmlns:a16="http://schemas.microsoft.com/office/drawing/2014/main" id="{F0DDC125-03B8-D3C7-B31F-4EB1BA57393C}"/>
              </a:ext>
            </a:extLst>
          </p:cNvPr>
          <p:cNvSpPr txBox="1"/>
          <p:nvPr/>
        </p:nvSpPr>
        <p:spPr>
          <a:xfrm>
            <a:off x="4558875" y="2313921"/>
            <a:ext cx="1323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/>
            <a:r>
              <a:rPr lang="en-US" sz="1200" dirty="0">
                <a:ln w="0"/>
                <a:solidFill>
                  <a:srgbClr val="6CAE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92D29C3-8DC0-04E1-A439-472F7AD25425}"/>
              </a:ext>
            </a:extLst>
          </p:cNvPr>
          <p:cNvSpPr/>
          <p:nvPr/>
        </p:nvSpPr>
        <p:spPr>
          <a:xfrm>
            <a:off x="4431434" y="3966120"/>
            <a:ext cx="2261974" cy="1465765"/>
          </a:xfrm>
          <a:prstGeom prst="rect">
            <a:avLst/>
          </a:prstGeom>
          <a:noFill/>
          <a:ln w="12700">
            <a:solidFill>
              <a:srgbClr val="FF99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ln w="0"/>
              <a:solidFill>
                <a:srgbClr val="FF990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EEA22567-B0E5-0A56-3000-2E070714172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4421372" y="5055599"/>
            <a:ext cx="427223" cy="3810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C8ACAF1E-752F-0AAC-AF05-A7E3ABDC3646}"/>
              </a:ext>
            </a:extLst>
          </p:cNvPr>
          <p:cNvSpPr txBox="1"/>
          <p:nvPr/>
        </p:nvSpPr>
        <p:spPr>
          <a:xfrm>
            <a:off x="4845063" y="5093997"/>
            <a:ext cx="171118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dirty="0">
                <a:ln w="0"/>
                <a:solidFill>
                  <a:srgbClr val="FF990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EC2 instance</a:t>
            </a:r>
          </a:p>
        </p:txBody>
      </p:sp>
      <p:pic>
        <p:nvPicPr>
          <p:cNvPr id="21" name="Graphic 34">
            <a:extLst>
              <a:ext uri="{FF2B5EF4-FFF2-40B4-BE49-F238E27FC236}">
                <a16:creationId xmlns:a16="http://schemas.microsoft.com/office/drawing/2014/main" id="{08E45BC9-7003-8071-467E-8C61A404C2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 bwMode="auto">
          <a:xfrm>
            <a:off x="4917538" y="438825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87E2A8F2-1053-E599-7E5C-B70AEB4E9846}"/>
              </a:ext>
            </a:extLst>
          </p:cNvPr>
          <p:cNvSpPr txBox="1"/>
          <p:nvPr/>
        </p:nvSpPr>
        <p:spPr>
          <a:xfrm>
            <a:off x="5294591" y="4480968"/>
            <a:ext cx="9036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Container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483EBFDE-F968-17D5-CD22-3AB47BA05CAF}"/>
              </a:ext>
            </a:extLst>
          </p:cNvPr>
          <p:cNvSpPr txBox="1"/>
          <p:nvPr/>
        </p:nvSpPr>
        <p:spPr>
          <a:xfrm>
            <a:off x="2674884" y="416958"/>
            <a:ext cx="1323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/>
            <a:r>
              <a:rPr lang="en-US" sz="1200" dirty="0">
                <a:ln w="0"/>
                <a:solidFill>
                  <a:srgbClr val="6CAE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66" name="Graphic 65">
            <a:extLst>
              <a:ext uri="{FF2B5EF4-FFF2-40B4-BE49-F238E27FC236}">
                <a16:creationId xmlns:a16="http://schemas.microsoft.com/office/drawing/2014/main" id="{9BA69352-FB43-EB6A-C514-3605C3DAEE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73604" y="375346"/>
            <a:ext cx="381000" cy="381000"/>
          </a:xfrm>
          <a:prstGeom prst="rect">
            <a:avLst/>
          </a:prstGeom>
        </p:spPr>
      </p:pic>
      <p:grpSp>
        <p:nvGrpSpPr>
          <p:cNvPr id="72" name="Group 71">
            <a:extLst>
              <a:ext uri="{FF2B5EF4-FFF2-40B4-BE49-F238E27FC236}">
                <a16:creationId xmlns:a16="http://schemas.microsoft.com/office/drawing/2014/main" id="{02EA25AB-5320-60BA-E688-5CEFC3CBD08B}"/>
              </a:ext>
            </a:extLst>
          </p:cNvPr>
          <p:cNvGrpSpPr/>
          <p:nvPr/>
        </p:nvGrpSpPr>
        <p:grpSpPr>
          <a:xfrm>
            <a:off x="2345255" y="3502325"/>
            <a:ext cx="1778046" cy="656975"/>
            <a:chOff x="1298076" y="2911991"/>
            <a:chExt cx="1778046" cy="656975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5CE154FB-4A28-2D30-4C12-F4F8D70EDB8F}"/>
                </a:ext>
              </a:extLst>
            </p:cNvPr>
            <p:cNvSpPr txBox="1"/>
            <p:nvPr/>
          </p:nvSpPr>
          <p:spPr>
            <a:xfrm>
              <a:off x="1298076" y="3307356"/>
              <a:ext cx="177804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NAT gateway</a:t>
              </a:r>
            </a:p>
          </p:txBody>
        </p:sp>
        <p:pic>
          <p:nvPicPr>
            <p:cNvPr id="68" name="Graphic 67">
              <a:extLst>
                <a:ext uri="{FF2B5EF4-FFF2-40B4-BE49-F238E27FC236}">
                  <a16:creationId xmlns:a16="http://schemas.microsoft.com/office/drawing/2014/main" id="{3C1806ED-E896-214D-E79B-DC30760C42D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950351" y="2911991"/>
              <a:ext cx="457200" cy="457200"/>
            </a:xfrm>
            <a:prstGeom prst="rect">
              <a:avLst/>
            </a:prstGeom>
          </p:spPr>
        </p:pic>
      </p:grpSp>
      <p:sp>
        <p:nvSpPr>
          <p:cNvPr id="70" name="TextBox 69">
            <a:extLst>
              <a:ext uri="{FF2B5EF4-FFF2-40B4-BE49-F238E27FC236}">
                <a16:creationId xmlns:a16="http://schemas.microsoft.com/office/drawing/2014/main" id="{181A9A86-61A9-EA7B-FF05-D49D1A5355D5}"/>
              </a:ext>
            </a:extLst>
          </p:cNvPr>
          <p:cNvSpPr txBox="1"/>
          <p:nvPr/>
        </p:nvSpPr>
        <p:spPr>
          <a:xfrm>
            <a:off x="2674884" y="2325348"/>
            <a:ext cx="1323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/>
            <a:r>
              <a:rPr lang="en-US" sz="1200" dirty="0">
                <a:ln w="0"/>
                <a:solidFill>
                  <a:srgbClr val="6CAE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71" name="Graphic 70">
            <a:extLst>
              <a:ext uri="{FF2B5EF4-FFF2-40B4-BE49-F238E27FC236}">
                <a16:creationId xmlns:a16="http://schemas.microsoft.com/office/drawing/2014/main" id="{9DC34FBB-28ED-258C-0451-4213301A99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70396" y="2265171"/>
            <a:ext cx="381000" cy="381000"/>
          </a:xfrm>
          <a:prstGeom prst="rect">
            <a:avLst/>
          </a:prstGeom>
        </p:spPr>
      </p:pic>
      <p:pic>
        <p:nvPicPr>
          <p:cNvPr id="7" name="Graphic 8">
            <a:extLst>
              <a:ext uri="{FF2B5EF4-FFF2-40B4-BE49-F238E27FC236}">
                <a16:creationId xmlns:a16="http://schemas.microsoft.com/office/drawing/2014/main" id="{A2E34464-0314-4855-2EEB-D15DBCFD72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/>
        </p:blipFill>
        <p:spPr bwMode="auto">
          <a:xfrm>
            <a:off x="3686474" y="103594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E0FB018-2EE9-3BC9-9F90-AD8A463E8268}"/>
              </a:ext>
            </a:extLst>
          </p:cNvPr>
          <p:cNvSpPr txBox="1"/>
          <p:nvPr/>
        </p:nvSpPr>
        <p:spPr>
          <a:xfrm>
            <a:off x="4112849" y="1045398"/>
            <a:ext cx="24433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Application Load Balancer is public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ingress for the private ENI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F3A75F6-D43A-F8A5-8C95-3DAEF451E942}"/>
              </a:ext>
            </a:extLst>
          </p:cNvPr>
          <p:cNvCxnSpPr>
            <a:cxnSpLocks/>
            <a:endCxn id="11" idx="2"/>
          </p:cNvCxnSpPr>
          <p:nvPr/>
        </p:nvCxnSpPr>
        <p:spPr>
          <a:xfrm flipV="1">
            <a:off x="967584" y="1260841"/>
            <a:ext cx="2405290" cy="1124769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33643AC-28C3-E8CD-43E4-85E18A57851A}"/>
              </a:ext>
            </a:extLst>
          </p:cNvPr>
          <p:cNvSpPr txBox="1"/>
          <p:nvPr/>
        </p:nvSpPr>
        <p:spPr>
          <a:xfrm>
            <a:off x="5691355" y="2754305"/>
            <a:ext cx="657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Port 80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CAB5559-FA31-B1DC-B0C8-20DD8F15CE31}"/>
              </a:ext>
            </a:extLst>
          </p:cNvPr>
          <p:cNvSpPr/>
          <p:nvPr/>
        </p:nvSpPr>
        <p:spPr>
          <a:xfrm>
            <a:off x="3372874" y="1179475"/>
            <a:ext cx="162732" cy="162732"/>
          </a:xfrm>
          <a:prstGeom prst="ellipse">
            <a:avLst/>
          </a:prstGeom>
          <a:solidFill>
            <a:srgbClr val="A2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EEDA6D4-1D57-A8F3-9849-8FD04D561683}"/>
              </a:ext>
            </a:extLst>
          </p:cNvPr>
          <p:cNvSpPr txBox="1"/>
          <p:nvPr/>
        </p:nvSpPr>
        <p:spPr>
          <a:xfrm>
            <a:off x="1286129" y="1692420"/>
            <a:ext cx="657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Traffic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27F77BD-3198-DB18-BF4C-FD0B97A2796F}"/>
              </a:ext>
            </a:extLst>
          </p:cNvPr>
          <p:cNvSpPr/>
          <p:nvPr/>
        </p:nvSpPr>
        <p:spPr>
          <a:xfrm>
            <a:off x="6227894" y="1706582"/>
            <a:ext cx="162732" cy="162732"/>
          </a:xfrm>
          <a:prstGeom prst="ellipse">
            <a:avLst/>
          </a:prstGeom>
          <a:solidFill>
            <a:srgbClr val="A2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3" name="Elbow Connector 72">
            <a:extLst>
              <a:ext uri="{FF2B5EF4-FFF2-40B4-BE49-F238E27FC236}">
                <a16:creationId xmlns:a16="http://schemas.microsoft.com/office/drawing/2014/main" id="{C928C391-097A-AD7F-AC11-E3CFB63B3037}"/>
              </a:ext>
            </a:extLst>
          </p:cNvPr>
          <p:cNvCxnSpPr>
            <a:cxnSpLocks/>
            <a:stCxn id="20" idx="4"/>
            <a:endCxn id="51" idx="3"/>
          </p:cNvCxnSpPr>
          <p:nvPr/>
        </p:nvCxnSpPr>
        <p:spPr>
          <a:xfrm rot="5400000">
            <a:off x="5437680" y="2218522"/>
            <a:ext cx="1220788" cy="522372"/>
          </a:xfrm>
          <a:prstGeom prst="bentConnector2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A168DE96-9691-CA50-1B38-BDB5201EDB9B}"/>
              </a:ext>
            </a:extLst>
          </p:cNvPr>
          <p:cNvCxnSpPr>
            <a:cxnSpLocks/>
            <a:stCxn id="50" idx="2"/>
            <a:endCxn id="4" idx="0"/>
          </p:cNvCxnSpPr>
          <p:nvPr/>
        </p:nvCxnSpPr>
        <p:spPr>
          <a:xfrm>
            <a:off x="5553118" y="3572572"/>
            <a:ext cx="6081" cy="736726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Oval 99">
            <a:extLst>
              <a:ext uri="{FF2B5EF4-FFF2-40B4-BE49-F238E27FC236}">
                <a16:creationId xmlns:a16="http://schemas.microsoft.com/office/drawing/2014/main" id="{603EE1B5-1A8A-4BF1-7F55-AE30A8ED7E81}"/>
              </a:ext>
            </a:extLst>
          </p:cNvPr>
          <p:cNvSpPr/>
          <p:nvPr/>
        </p:nvSpPr>
        <p:spPr>
          <a:xfrm>
            <a:off x="4365307" y="4422531"/>
            <a:ext cx="162732" cy="1627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6D85317F-32E0-E32A-C04C-B617475081D3}"/>
              </a:ext>
            </a:extLst>
          </p:cNvPr>
          <p:cNvSpPr txBox="1"/>
          <p:nvPr/>
        </p:nvSpPr>
        <p:spPr>
          <a:xfrm>
            <a:off x="83847" y="2847855"/>
            <a:ext cx="12975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Internet gateway</a:t>
            </a:r>
          </a:p>
        </p:txBody>
      </p:sp>
      <p:pic>
        <p:nvPicPr>
          <p:cNvPr id="105" name="Graphic 104">
            <a:extLst>
              <a:ext uri="{FF2B5EF4-FFF2-40B4-BE49-F238E27FC236}">
                <a16:creationId xmlns:a16="http://schemas.microsoft.com/office/drawing/2014/main" id="{B8075881-4EAB-BD9F-9382-53BF26872082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97684" y="2385610"/>
            <a:ext cx="469900" cy="469900"/>
          </a:xfrm>
          <a:prstGeom prst="rect">
            <a:avLst/>
          </a:prstGeom>
        </p:spPr>
      </p:pic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3948A511-A55E-66EE-D965-8084DCA43CA5}"/>
              </a:ext>
            </a:extLst>
          </p:cNvPr>
          <p:cNvCxnSpPr>
            <a:cxnSpLocks/>
          </p:cNvCxnSpPr>
          <p:nvPr/>
        </p:nvCxnSpPr>
        <p:spPr>
          <a:xfrm flipH="1" flipV="1">
            <a:off x="1286129" y="3079647"/>
            <a:ext cx="1679844" cy="646177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>
            <a:extLst>
              <a:ext uri="{FF2B5EF4-FFF2-40B4-BE49-F238E27FC236}">
                <a16:creationId xmlns:a16="http://schemas.microsoft.com/office/drawing/2014/main" id="{C6B4DFE7-903F-659E-7067-E07597B04A63}"/>
              </a:ext>
            </a:extLst>
          </p:cNvPr>
          <p:cNvSpPr txBox="1"/>
          <p:nvPr/>
        </p:nvSpPr>
        <p:spPr>
          <a:xfrm>
            <a:off x="1380510" y="3456483"/>
            <a:ext cx="105170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Outbound internet requests</a:t>
            </a:r>
          </a:p>
        </p:txBody>
      </p:sp>
      <p:cxnSp>
        <p:nvCxnSpPr>
          <p:cNvPr id="112" name="Elbow Connector 111">
            <a:extLst>
              <a:ext uri="{FF2B5EF4-FFF2-40B4-BE49-F238E27FC236}">
                <a16:creationId xmlns:a16="http://schemas.microsoft.com/office/drawing/2014/main" id="{0A5D782C-C178-D843-8F09-FD5AFB11E3BD}"/>
              </a:ext>
            </a:extLst>
          </p:cNvPr>
          <p:cNvCxnSpPr>
            <a:cxnSpLocks/>
            <a:stCxn id="100" idx="2"/>
            <a:endCxn id="67" idx="2"/>
          </p:cNvCxnSpPr>
          <p:nvPr/>
        </p:nvCxnSpPr>
        <p:spPr>
          <a:xfrm rot="10800000">
            <a:off x="3234279" y="4159301"/>
            <a:ext cx="1131029" cy="344597"/>
          </a:xfrm>
          <a:prstGeom prst="bentConnector2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>
            <a:extLst>
              <a:ext uri="{FF2B5EF4-FFF2-40B4-BE49-F238E27FC236}">
                <a16:creationId xmlns:a16="http://schemas.microsoft.com/office/drawing/2014/main" id="{F6D57A13-CBFA-C878-E46C-827906E45672}"/>
              </a:ext>
            </a:extLst>
          </p:cNvPr>
          <p:cNvCxnSpPr>
            <a:cxnSpLocks/>
            <a:endCxn id="68" idx="0"/>
          </p:cNvCxnSpPr>
          <p:nvPr/>
        </p:nvCxnSpPr>
        <p:spPr>
          <a:xfrm rot="10800000" flipV="1">
            <a:off x="3226130" y="3107557"/>
            <a:ext cx="2142556" cy="394767"/>
          </a:xfrm>
          <a:prstGeom prst="bentConnector2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>
            <a:extLst>
              <a:ext uri="{FF2B5EF4-FFF2-40B4-BE49-F238E27FC236}">
                <a16:creationId xmlns:a16="http://schemas.microsoft.com/office/drawing/2014/main" id="{10911422-EECD-0A91-5BAA-D1CB84ADDB64}"/>
              </a:ext>
            </a:extLst>
          </p:cNvPr>
          <p:cNvSpPr txBox="1"/>
          <p:nvPr/>
        </p:nvSpPr>
        <p:spPr>
          <a:xfrm>
            <a:off x="2736425" y="1033833"/>
            <a:ext cx="657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Port 80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682C99CB-24AD-858B-6E0B-A82A20DAB175}"/>
              </a:ext>
            </a:extLst>
          </p:cNvPr>
          <p:cNvSpPr txBox="1"/>
          <p:nvPr/>
        </p:nvSpPr>
        <p:spPr>
          <a:xfrm>
            <a:off x="5535611" y="4032109"/>
            <a:ext cx="657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Port 80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4D9E0180-A21F-6AC4-7BB6-3976F76DD9F0}"/>
              </a:ext>
            </a:extLst>
          </p:cNvPr>
          <p:cNvSpPr txBox="1"/>
          <p:nvPr/>
        </p:nvSpPr>
        <p:spPr>
          <a:xfrm>
            <a:off x="4391686" y="3114762"/>
            <a:ext cx="8190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Task internet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B18CAEB3-CDE4-2AAE-56D2-354F0279BC9B}"/>
              </a:ext>
            </a:extLst>
          </p:cNvPr>
          <p:cNvSpPr txBox="1"/>
          <p:nvPr/>
        </p:nvSpPr>
        <p:spPr>
          <a:xfrm>
            <a:off x="3191202" y="4530416"/>
            <a:ext cx="10517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Instance internet</a:t>
            </a:r>
          </a:p>
        </p:txBody>
      </p:sp>
    </p:spTree>
    <p:extLst>
      <p:ext uri="{BB962C8B-B14F-4D97-AF65-F5344CB8AC3E}">
        <p14:creationId xmlns:p14="http://schemas.microsoft.com/office/powerpoint/2010/main" val="1620517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84</Words>
  <Application>Microsoft Macintosh PowerPoint</Application>
  <PresentationFormat>Widescreen</PresentationFormat>
  <Paragraphs>41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16</cp:revision>
  <dcterms:created xsi:type="dcterms:W3CDTF">2023-05-03T18:08:03Z</dcterms:created>
  <dcterms:modified xsi:type="dcterms:W3CDTF">2023-05-16T15:34:32Z</dcterms:modified>
</cp:coreProperties>
</file>