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66FF"/>
    <a:srgbClr val="FB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2"/>
    <p:restoredTop sz="94694"/>
  </p:normalViewPr>
  <p:slideViewPr>
    <p:cSldViewPr snapToGrid="0">
      <p:cViewPr>
        <p:scale>
          <a:sx n="125" d="100"/>
          <a:sy n="125" d="100"/>
        </p:scale>
        <p:origin x="144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7C15E-9D6F-9BF0-0D90-BDB125267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77D76-71EA-134C-57BF-5F19F8619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22502-869F-391F-9A57-E60F73B3A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3B036-0881-7722-1D97-A603F1D4E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6A1E9-2F7F-C899-F012-AFCB6170D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337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BB401-B932-58B4-8FCE-AAD09982F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6DEBB8-C204-CFAC-F514-BF6CB71DA6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047B9-84E6-C055-E9AF-06B049EF3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6559C-C169-229F-B092-73C108BAB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8ABE9-7F78-4C1D-A63B-35D26F103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7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495074-49CA-CC87-5670-21510947B8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F0607B-2457-93DD-0361-45902B46A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9425B-9766-3328-F61A-BF99493BA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10636-BADD-7AEA-2BC5-063140D2A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24F1B-3E18-3BBA-3090-46ABDA712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77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42B5D-BFE2-0AEA-C746-2AC3359BF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0E2C4-D587-F0FE-F9B7-A83F44B9F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CD410-A41C-AC6D-1D93-D24493197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C1CB7-CC4F-E00D-74B0-8A02C7905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E6BC7-BBE9-9A20-3E83-2AA20F118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43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C3FB6-8B03-26B5-AEAA-A708EEDA3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B331D7-2622-A9EA-FA8B-99326EEE1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1467B-8D59-DF4B-10BF-644BA0DE1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6D0AD-FDE8-52BE-2947-68225998D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0D8AC5-DE83-7E23-792B-DF4F130F2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1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C8F6B-ABB2-250C-BD6A-438A53C60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17DA7-4DFB-FFF1-A767-23EC201AD3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0BB2A3-8269-F30B-C413-C966AACFB2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596B26-3283-DE74-41E5-72E07D6CA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FA4E14-421D-9CBB-1317-6BC9B1526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FC8134-577E-E087-F80D-3D5E9D6BD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5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D0A2D-30BF-4AE3-8E91-DF6B4FFA6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EF7D4-2898-9FE0-D4DF-E1D64DACA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D54AE-1278-CEF0-E989-F3F28762B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49D539-0AC6-63D8-E7CE-51DB4655D1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7120BB-431E-7801-8724-F39872A38B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ACB168-2C28-60F1-5741-CBA53D9DD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5/17/23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A18E1C-9DD3-5E46-5C7F-3F7723605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E01D23-AAA1-FC9A-7697-D58809B6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67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F7376-6F7F-DA22-DB5F-BAC6B8B2D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4D3809-E5D4-F74C-665F-2115FCAF2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C285BB-E12E-ECEA-BE36-B45524BB6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ABB5DB-F16E-E804-E19B-37C04CB4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88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0990DC-A9B2-61D6-CBB4-A1A4F9D3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F3D201-2CAC-ED47-DD77-60E424C96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3B1306-B1DB-952E-C7D5-8319291A6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8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2438F-60F9-1161-15A9-7A6B3FE7E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B2754-6831-B59E-2AEF-9BA577FCC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6FEEC1-FEB5-D023-EA14-D90491DB6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B242FC-5230-6ABE-813F-B092C4FA0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C24C38-F998-1C18-CE1D-C5061A45F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9DD4B-67C7-C0E3-E4E6-031C15E2E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590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E0718-2F66-A6A9-658E-814AD788B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423795-80E6-138E-8F56-0A4F81DEA7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8AE72D-1BD6-9EBF-803E-D0C7A77809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FE783-DF86-413E-BA7D-E86478A2A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D37904-0966-4508-BC3A-DC9CDFA2E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EDA1D-25EF-C4F8-E48D-D967BCC6F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35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36B6A5-9431-26A5-E24B-BF15AA52D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12449-1E2E-14D3-EE69-5AAA633E7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4E247-84C2-6DDF-8699-170C852CA5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0E5CF-1040-4245-9F91-D18CDDA0757F}" type="datetimeFigureOut">
              <a:rPr lang="en-US" smtClean="0"/>
              <a:t>5/17/23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FF01E-0BC7-CA78-9670-D7A683A83A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CE52F-1618-1DF0-2AED-B0E8D2D24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184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D761AB1-360D-5BC2-69D7-74B99CC0C833}"/>
              </a:ext>
            </a:extLst>
          </p:cNvPr>
          <p:cNvSpPr/>
          <p:nvPr/>
        </p:nvSpPr>
        <p:spPr>
          <a:xfrm>
            <a:off x="2508283" y="2760202"/>
            <a:ext cx="2108215" cy="3110246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solidFill>
              <a:schemeClr val="accent6">
                <a:lumMod val="75000"/>
                <a:alpha val="2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6D641FC-E06F-5DA8-A71E-F0494C199FC0}"/>
              </a:ext>
            </a:extLst>
          </p:cNvPr>
          <p:cNvSpPr/>
          <p:nvPr/>
        </p:nvSpPr>
        <p:spPr>
          <a:xfrm>
            <a:off x="3147398" y="4069141"/>
            <a:ext cx="863525" cy="586003"/>
          </a:xfrm>
          <a:prstGeom prst="rect">
            <a:avLst/>
          </a:prstGeom>
          <a:solidFill>
            <a:srgbClr val="FB9900">
              <a:alpha val="20000"/>
            </a:srgbClr>
          </a:solidFill>
          <a:ln>
            <a:solidFill>
              <a:srgbClr val="FB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9B73B0-6B2D-DA62-9006-5885F3BE20AE}"/>
              </a:ext>
            </a:extLst>
          </p:cNvPr>
          <p:cNvSpPr/>
          <p:nvPr/>
        </p:nvSpPr>
        <p:spPr>
          <a:xfrm>
            <a:off x="4781965" y="2760202"/>
            <a:ext cx="3536412" cy="3110246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solidFill>
              <a:schemeClr val="accent6">
                <a:lumMod val="75000"/>
                <a:alpha val="2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635165B3-567B-CF14-25BC-5576258A98A5}"/>
              </a:ext>
            </a:extLst>
          </p:cNvPr>
          <p:cNvSpPr/>
          <p:nvPr/>
        </p:nvSpPr>
        <p:spPr>
          <a:xfrm>
            <a:off x="2640170" y="3832572"/>
            <a:ext cx="5518992" cy="1309060"/>
          </a:xfrm>
          <a:prstGeom prst="rect">
            <a:avLst/>
          </a:prstGeom>
          <a:noFill/>
          <a:ln w="12700">
            <a:solidFill>
              <a:srgbClr val="FF99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n w="0"/>
              <a:solidFill>
                <a:srgbClr val="FF990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938E5968-344B-12E6-F639-70E46C4CEA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164" y="5488106"/>
            <a:ext cx="381000" cy="38100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3A309D52-5D70-E238-9B46-C34D99479B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7388" y="5488106"/>
            <a:ext cx="381000" cy="381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1405984-4E88-723F-30C6-BB5007C270DA}"/>
              </a:ext>
            </a:extLst>
          </p:cNvPr>
          <p:cNvSpPr/>
          <p:nvPr/>
        </p:nvSpPr>
        <p:spPr>
          <a:xfrm>
            <a:off x="4785173" y="872221"/>
            <a:ext cx="3533204" cy="1575911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solidFill>
              <a:schemeClr val="accent6">
                <a:lumMod val="75000"/>
                <a:alpha val="2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B0E150D-B79E-274A-455E-978797B9F51E}"/>
              </a:ext>
            </a:extLst>
          </p:cNvPr>
          <p:cNvSpPr txBox="1"/>
          <p:nvPr/>
        </p:nvSpPr>
        <p:spPr>
          <a:xfrm>
            <a:off x="5083245" y="872222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CA79A174-609C-94F5-D6B8-CAADF3B2D5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1965" y="874773"/>
            <a:ext cx="381000" cy="381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6EE41CB-4A38-567C-9477-F01A47BAAEFF}"/>
              </a:ext>
            </a:extLst>
          </p:cNvPr>
          <p:cNvSpPr/>
          <p:nvPr/>
        </p:nvSpPr>
        <p:spPr>
          <a:xfrm>
            <a:off x="2508283" y="872221"/>
            <a:ext cx="2108215" cy="1575912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solidFill>
              <a:schemeClr val="accent6">
                <a:lumMod val="75000"/>
                <a:alpha val="2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83E20B7-4FFE-3D53-E6F3-4DCC8298FAB2}"/>
              </a:ext>
            </a:extLst>
          </p:cNvPr>
          <p:cNvSpPr txBox="1"/>
          <p:nvPr/>
        </p:nvSpPr>
        <p:spPr>
          <a:xfrm>
            <a:off x="2806355" y="872222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FFFCCF51-86AD-1206-D3F2-3B2DC05129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5075" y="874773"/>
            <a:ext cx="381000" cy="381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FD6629E2-2E33-56B0-AC44-7F61DBD6FF49}"/>
              </a:ext>
            </a:extLst>
          </p:cNvPr>
          <p:cNvSpPr/>
          <p:nvPr/>
        </p:nvSpPr>
        <p:spPr>
          <a:xfrm>
            <a:off x="964843" y="693110"/>
            <a:ext cx="7584353" cy="5290113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45720" algn="l"/>
            <a:r>
              <a:rPr lang="en-US" sz="120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30AA445-E9DB-7E9C-EB6B-410BC2E7797F}"/>
              </a:ext>
            </a:extLst>
          </p:cNvPr>
          <p:cNvSpPr/>
          <p:nvPr/>
        </p:nvSpPr>
        <p:spPr>
          <a:xfrm>
            <a:off x="2468281" y="307371"/>
            <a:ext cx="2187552" cy="5791677"/>
          </a:xfrm>
          <a:prstGeom prst="rect">
            <a:avLst/>
          </a:prstGeom>
          <a:noFill/>
          <a:ln w="12700">
            <a:solidFill>
              <a:srgbClr val="00A0C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BF5D6EF-2E78-99FF-BFE0-509B3912AC3D}"/>
              </a:ext>
            </a:extLst>
          </p:cNvPr>
          <p:cNvSpPr/>
          <p:nvPr/>
        </p:nvSpPr>
        <p:spPr>
          <a:xfrm>
            <a:off x="4747462" y="307372"/>
            <a:ext cx="3615006" cy="5791676"/>
          </a:xfrm>
          <a:prstGeom prst="rect">
            <a:avLst/>
          </a:prstGeom>
          <a:noFill/>
          <a:ln w="12700">
            <a:solidFill>
              <a:srgbClr val="00A0C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F571DF55-956C-FD88-274C-FCF6426150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4844" y="692337"/>
            <a:ext cx="381000" cy="3810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3C291D39-84A4-C4BD-C87D-17885859E10A}"/>
              </a:ext>
            </a:extLst>
          </p:cNvPr>
          <p:cNvSpPr txBox="1"/>
          <p:nvPr/>
        </p:nvSpPr>
        <p:spPr>
          <a:xfrm>
            <a:off x="2841552" y="5543353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C40CF3E-40B0-D37B-204D-6AD1F840BDA3}"/>
              </a:ext>
            </a:extLst>
          </p:cNvPr>
          <p:cNvSpPr txBox="1"/>
          <p:nvPr/>
        </p:nvSpPr>
        <p:spPr>
          <a:xfrm>
            <a:off x="5083245" y="5536024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7F61E3-2A7A-26CA-5DE7-82E434960886}"/>
              </a:ext>
            </a:extLst>
          </p:cNvPr>
          <p:cNvSpPr txBox="1"/>
          <p:nvPr/>
        </p:nvSpPr>
        <p:spPr>
          <a:xfrm>
            <a:off x="705314" y="2037188"/>
            <a:ext cx="17690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Internet gateway</a:t>
            </a:r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35E9C9AC-B679-E56E-F108-6A42A448E57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54899" y="1557162"/>
            <a:ext cx="469900" cy="46990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1E85C279-D048-E127-F800-B93C8DDECBF4}"/>
              </a:ext>
            </a:extLst>
          </p:cNvPr>
          <p:cNvSpPr/>
          <p:nvPr/>
        </p:nvSpPr>
        <p:spPr>
          <a:xfrm>
            <a:off x="2640171" y="1423647"/>
            <a:ext cx="5518991" cy="871393"/>
          </a:xfrm>
          <a:prstGeom prst="rect">
            <a:avLst/>
          </a:prstGeom>
          <a:solidFill>
            <a:srgbClr val="A266FF">
              <a:alpha val="20000"/>
            </a:srgbClr>
          </a:solidFill>
          <a:ln>
            <a:solidFill>
              <a:srgbClr val="A2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Graphic 8">
            <a:extLst>
              <a:ext uri="{FF2B5EF4-FFF2-40B4-BE49-F238E27FC236}">
                <a16:creationId xmlns:a16="http://schemas.microsoft.com/office/drawing/2014/main" id="{EF1C806B-C0EB-5A25-CDA3-2DAA5F63A5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 bwMode="auto">
          <a:xfrm>
            <a:off x="2836886" y="163677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D2BF8EE5-D245-9049-858A-2D4F8248FCA8}"/>
              </a:ext>
            </a:extLst>
          </p:cNvPr>
          <p:cNvSpPr txBox="1"/>
          <p:nvPr/>
        </p:nvSpPr>
        <p:spPr>
          <a:xfrm>
            <a:off x="3326538" y="1659634"/>
            <a:ext cx="11384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Load Balancer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7BD24C5-CB35-6C3F-B3B7-14093D136475}"/>
              </a:ext>
            </a:extLst>
          </p:cNvPr>
          <p:cNvSpPr txBox="1"/>
          <p:nvPr/>
        </p:nvSpPr>
        <p:spPr>
          <a:xfrm>
            <a:off x="5172166" y="1704782"/>
            <a:ext cx="31188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Load Balancer has nodes in each AZ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219E04C-44C2-5C1A-BE47-ACF38A15251B}"/>
              </a:ext>
            </a:extLst>
          </p:cNvPr>
          <p:cNvCxnSpPr>
            <a:cxnSpLocks/>
            <a:endCxn id="66" idx="2"/>
          </p:cNvCxnSpPr>
          <p:nvPr/>
        </p:nvCxnSpPr>
        <p:spPr>
          <a:xfrm>
            <a:off x="1814266" y="1784184"/>
            <a:ext cx="748203" cy="5763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0AF8FFE-F0FA-52B1-2BE7-C397FE376154}"/>
              </a:ext>
            </a:extLst>
          </p:cNvPr>
          <p:cNvCxnSpPr>
            <a:cxnSpLocks/>
          </p:cNvCxnSpPr>
          <p:nvPr/>
        </p:nvCxnSpPr>
        <p:spPr>
          <a:xfrm>
            <a:off x="265713" y="1784184"/>
            <a:ext cx="1033302" cy="0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B1A81847-A523-7E7B-D381-96E47C883D0D}"/>
              </a:ext>
            </a:extLst>
          </p:cNvPr>
          <p:cNvSpPr txBox="1"/>
          <p:nvPr/>
        </p:nvSpPr>
        <p:spPr>
          <a:xfrm>
            <a:off x="192511" y="1528044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Traffic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209AFDC-1C44-4E86-1BDA-69369D5DD5EC}"/>
              </a:ext>
            </a:extLst>
          </p:cNvPr>
          <p:cNvGrpSpPr/>
          <p:nvPr/>
        </p:nvGrpSpPr>
        <p:grpSpPr>
          <a:xfrm>
            <a:off x="3355490" y="2982493"/>
            <a:ext cx="457200" cy="711070"/>
            <a:chOff x="2909581" y="4954458"/>
            <a:chExt cx="457200" cy="711070"/>
          </a:xfrm>
        </p:grpSpPr>
        <p:sp>
          <p:nvSpPr>
            <p:cNvPr id="31" name="TextBox 18">
              <a:extLst>
                <a:ext uri="{FF2B5EF4-FFF2-40B4-BE49-F238E27FC236}">
                  <a16:creationId xmlns:a16="http://schemas.microsoft.com/office/drawing/2014/main" id="{ABBD6A95-45B6-0EAA-3A31-324BAB9ACB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7951" y="5403920"/>
              <a:ext cx="430119" cy="2616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/>
              <a:r>
                <a:rPr lang="en-US" alt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ENI</a:t>
              </a:r>
            </a:p>
          </p:txBody>
        </p:sp>
        <p:pic>
          <p:nvPicPr>
            <p:cNvPr id="32" name="Graphic 37">
              <a:extLst>
                <a:ext uri="{FF2B5EF4-FFF2-40B4-BE49-F238E27FC236}">
                  <a16:creationId xmlns:a16="http://schemas.microsoft.com/office/drawing/2014/main" id="{A104FF1F-70E7-7165-6975-D8334503921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rcRect/>
            <a:stretch/>
          </p:blipFill>
          <p:spPr bwMode="auto">
            <a:xfrm>
              <a:off x="2909581" y="4954458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3" name="Oval 32">
            <a:extLst>
              <a:ext uri="{FF2B5EF4-FFF2-40B4-BE49-F238E27FC236}">
                <a16:creationId xmlns:a16="http://schemas.microsoft.com/office/drawing/2014/main" id="{80924648-2AAE-4549-B34C-5CFA3808CF31}"/>
              </a:ext>
            </a:extLst>
          </p:cNvPr>
          <p:cNvSpPr/>
          <p:nvPr/>
        </p:nvSpPr>
        <p:spPr>
          <a:xfrm>
            <a:off x="3502725" y="2221715"/>
            <a:ext cx="162732" cy="162732"/>
          </a:xfrm>
          <a:prstGeom prst="ellipse">
            <a:avLst/>
          </a:prstGeom>
          <a:solidFill>
            <a:srgbClr val="A2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ACA4563E-A1EB-D59F-01A5-362137B0A0E9}"/>
              </a:ext>
            </a:extLst>
          </p:cNvPr>
          <p:cNvSpPr/>
          <p:nvPr/>
        </p:nvSpPr>
        <p:spPr>
          <a:xfrm>
            <a:off x="7229748" y="2234410"/>
            <a:ext cx="162732" cy="162732"/>
          </a:xfrm>
          <a:prstGeom prst="ellipse">
            <a:avLst/>
          </a:prstGeom>
          <a:solidFill>
            <a:srgbClr val="A2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D8AD56E-9EB9-794E-9504-F900AAA0EA61}"/>
              </a:ext>
            </a:extLst>
          </p:cNvPr>
          <p:cNvSpPr/>
          <p:nvPr/>
        </p:nvSpPr>
        <p:spPr>
          <a:xfrm>
            <a:off x="5706074" y="2230500"/>
            <a:ext cx="162732" cy="162732"/>
          </a:xfrm>
          <a:prstGeom prst="ellipse">
            <a:avLst/>
          </a:prstGeom>
          <a:solidFill>
            <a:srgbClr val="A2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Elbow Connector 35">
            <a:extLst>
              <a:ext uri="{FF2B5EF4-FFF2-40B4-BE49-F238E27FC236}">
                <a16:creationId xmlns:a16="http://schemas.microsoft.com/office/drawing/2014/main" id="{4DD386FB-95C3-AF46-276E-ED266816C453}"/>
              </a:ext>
            </a:extLst>
          </p:cNvPr>
          <p:cNvCxnSpPr>
            <a:cxnSpLocks/>
            <a:stCxn id="33" idx="4"/>
            <a:endCxn id="32" idx="0"/>
          </p:cNvCxnSpPr>
          <p:nvPr/>
        </p:nvCxnSpPr>
        <p:spPr>
          <a:xfrm rot="5400000">
            <a:off x="3285068" y="2683470"/>
            <a:ext cx="598046" cy="1"/>
          </a:xfrm>
          <a:prstGeom prst="bentConnector3">
            <a:avLst>
              <a:gd name="adj1" fmla="val 50000"/>
            </a:avLst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A80B573C-177D-BF10-5260-E93DDB35332F}"/>
              </a:ext>
            </a:extLst>
          </p:cNvPr>
          <p:cNvSpPr txBox="1"/>
          <p:nvPr/>
        </p:nvSpPr>
        <p:spPr>
          <a:xfrm>
            <a:off x="2920331" y="2781265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3A0FC7F-FF4F-0923-84DD-EFC409163FEE}"/>
              </a:ext>
            </a:extLst>
          </p:cNvPr>
          <p:cNvCxnSpPr>
            <a:cxnSpLocks/>
          </p:cNvCxnSpPr>
          <p:nvPr/>
        </p:nvCxnSpPr>
        <p:spPr>
          <a:xfrm>
            <a:off x="3578920" y="3686961"/>
            <a:ext cx="5170" cy="476011"/>
          </a:xfrm>
          <a:prstGeom prst="line">
            <a:avLst/>
          </a:prstGeom>
          <a:ln w="34925">
            <a:solidFill>
              <a:srgbClr val="FB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>
            <a:extLst>
              <a:ext uri="{FF2B5EF4-FFF2-40B4-BE49-F238E27FC236}">
                <a16:creationId xmlns:a16="http://schemas.microsoft.com/office/drawing/2014/main" id="{6B869915-2DBF-C9BC-BA42-9B9B0059FEDD}"/>
              </a:ext>
            </a:extLst>
          </p:cNvPr>
          <p:cNvGrpSpPr/>
          <p:nvPr/>
        </p:nvGrpSpPr>
        <p:grpSpPr>
          <a:xfrm>
            <a:off x="5555708" y="2988817"/>
            <a:ext cx="457200" cy="711070"/>
            <a:chOff x="2909581" y="4954458"/>
            <a:chExt cx="457200" cy="711070"/>
          </a:xfrm>
        </p:grpSpPr>
        <p:sp>
          <p:nvSpPr>
            <p:cNvPr id="46" name="TextBox 18">
              <a:extLst>
                <a:ext uri="{FF2B5EF4-FFF2-40B4-BE49-F238E27FC236}">
                  <a16:creationId xmlns:a16="http://schemas.microsoft.com/office/drawing/2014/main" id="{B6B7F80D-D697-C031-7FFD-00BD202E59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7951" y="5403920"/>
              <a:ext cx="430119" cy="2616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/>
              <a:r>
                <a:rPr lang="en-US" alt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ENI</a:t>
              </a:r>
            </a:p>
          </p:txBody>
        </p:sp>
        <p:pic>
          <p:nvPicPr>
            <p:cNvPr id="47" name="Graphic 37">
              <a:extLst>
                <a:ext uri="{FF2B5EF4-FFF2-40B4-BE49-F238E27FC236}">
                  <a16:creationId xmlns:a16="http://schemas.microsoft.com/office/drawing/2014/main" id="{3A6B47D2-1E15-330F-DB18-B0D3EC10E7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rcRect/>
            <a:stretch/>
          </p:blipFill>
          <p:spPr bwMode="auto">
            <a:xfrm>
              <a:off x="2909581" y="4954458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594FE692-BFB0-6C97-487E-975703C33DC0}"/>
              </a:ext>
            </a:extLst>
          </p:cNvPr>
          <p:cNvSpPr txBox="1"/>
          <p:nvPr/>
        </p:nvSpPr>
        <p:spPr>
          <a:xfrm>
            <a:off x="5120549" y="2787589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184E8FC2-9188-B7B9-2C91-9780584583B2}"/>
              </a:ext>
            </a:extLst>
          </p:cNvPr>
          <p:cNvGrpSpPr/>
          <p:nvPr/>
        </p:nvGrpSpPr>
        <p:grpSpPr>
          <a:xfrm>
            <a:off x="7079977" y="2982493"/>
            <a:ext cx="457200" cy="711070"/>
            <a:chOff x="2909581" y="4954458"/>
            <a:chExt cx="457200" cy="711070"/>
          </a:xfrm>
        </p:grpSpPr>
        <p:sp>
          <p:nvSpPr>
            <p:cNvPr id="56" name="TextBox 18">
              <a:extLst>
                <a:ext uri="{FF2B5EF4-FFF2-40B4-BE49-F238E27FC236}">
                  <a16:creationId xmlns:a16="http://schemas.microsoft.com/office/drawing/2014/main" id="{0B2B708D-ED29-FE22-A49B-40B8242A11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7951" y="5403920"/>
              <a:ext cx="430119" cy="2616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/>
              <a:r>
                <a:rPr lang="en-US" alt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ENI</a:t>
              </a:r>
            </a:p>
          </p:txBody>
        </p:sp>
        <p:pic>
          <p:nvPicPr>
            <p:cNvPr id="57" name="Graphic 37">
              <a:extLst>
                <a:ext uri="{FF2B5EF4-FFF2-40B4-BE49-F238E27FC236}">
                  <a16:creationId xmlns:a16="http://schemas.microsoft.com/office/drawing/2014/main" id="{3DEB5AC1-8790-66B7-C325-332D312BB6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rcRect/>
            <a:stretch/>
          </p:blipFill>
          <p:spPr bwMode="auto">
            <a:xfrm>
              <a:off x="2909581" y="4954458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665796CA-021A-469B-0B74-E18C55EF6268}"/>
              </a:ext>
            </a:extLst>
          </p:cNvPr>
          <p:cNvSpPr txBox="1"/>
          <p:nvPr/>
        </p:nvSpPr>
        <p:spPr>
          <a:xfrm>
            <a:off x="6644818" y="2781265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cxnSp>
        <p:nvCxnSpPr>
          <p:cNvPr id="63" name="Elbow Connector 62">
            <a:extLst>
              <a:ext uri="{FF2B5EF4-FFF2-40B4-BE49-F238E27FC236}">
                <a16:creationId xmlns:a16="http://schemas.microsoft.com/office/drawing/2014/main" id="{08F7A2C5-544D-A344-B86C-3066F311FC35}"/>
              </a:ext>
            </a:extLst>
          </p:cNvPr>
          <p:cNvCxnSpPr>
            <a:cxnSpLocks/>
            <a:stCxn id="35" idx="4"/>
            <a:endCxn id="47" idx="0"/>
          </p:cNvCxnSpPr>
          <p:nvPr/>
        </p:nvCxnSpPr>
        <p:spPr>
          <a:xfrm rot="5400000">
            <a:off x="5488082" y="2689458"/>
            <a:ext cx="595585" cy="3132"/>
          </a:xfrm>
          <a:prstGeom prst="bentConnector3">
            <a:avLst>
              <a:gd name="adj1" fmla="val 50000"/>
            </a:avLst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>
            <a:extLst>
              <a:ext uri="{FF2B5EF4-FFF2-40B4-BE49-F238E27FC236}">
                <a16:creationId xmlns:a16="http://schemas.microsoft.com/office/drawing/2014/main" id="{E3B41994-82C1-56CF-5809-D52FAE0DA504}"/>
              </a:ext>
            </a:extLst>
          </p:cNvPr>
          <p:cNvCxnSpPr>
            <a:cxnSpLocks/>
            <a:stCxn id="34" idx="4"/>
            <a:endCxn id="57" idx="0"/>
          </p:cNvCxnSpPr>
          <p:nvPr/>
        </p:nvCxnSpPr>
        <p:spPr>
          <a:xfrm rot="5400000">
            <a:off x="7017171" y="2688549"/>
            <a:ext cx="585351" cy="2537"/>
          </a:xfrm>
          <a:prstGeom prst="bentConnector3">
            <a:avLst>
              <a:gd name="adj1" fmla="val 50000"/>
            </a:avLst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46EE6BB8-A1D3-0391-0904-F3F79611726F}"/>
              </a:ext>
            </a:extLst>
          </p:cNvPr>
          <p:cNvSpPr txBox="1"/>
          <p:nvPr/>
        </p:nvSpPr>
        <p:spPr>
          <a:xfrm>
            <a:off x="1864801" y="1500347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41985866-B54A-A778-953F-0718EE130B9F}"/>
              </a:ext>
            </a:extLst>
          </p:cNvPr>
          <p:cNvSpPr/>
          <p:nvPr/>
        </p:nvSpPr>
        <p:spPr>
          <a:xfrm>
            <a:off x="2562469" y="1708581"/>
            <a:ext cx="162732" cy="162732"/>
          </a:xfrm>
          <a:prstGeom prst="ellipse">
            <a:avLst/>
          </a:prstGeom>
          <a:solidFill>
            <a:srgbClr val="A2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5603A17-1B5E-C5CF-7750-082E6EC267DA}"/>
              </a:ext>
            </a:extLst>
          </p:cNvPr>
          <p:cNvSpPr txBox="1"/>
          <p:nvPr/>
        </p:nvSpPr>
        <p:spPr>
          <a:xfrm>
            <a:off x="2991412" y="4829346"/>
            <a:ext cx="111393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dirty="0">
                <a:ln w="0"/>
                <a:solidFill>
                  <a:srgbClr val="FF990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</a:t>
            </a:r>
            <a:r>
              <a:rPr lang="en-US" sz="1200" dirty="0" err="1">
                <a:ln w="0"/>
                <a:solidFill>
                  <a:srgbClr val="FF990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Fargate</a:t>
            </a:r>
            <a:endParaRPr lang="en-US" sz="1200" dirty="0">
              <a:ln w="0"/>
              <a:solidFill>
                <a:srgbClr val="FF990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9" name="Graphic 14">
            <a:extLst>
              <a:ext uri="{FF2B5EF4-FFF2-40B4-BE49-F238E27FC236}">
                <a16:creationId xmlns:a16="http://schemas.microsoft.com/office/drawing/2014/main" id="{85C3061F-1151-8210-4BB7-8169C998C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169" y="4780166"/>
            <a:ext cx="367937" cy="36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" name="Graphic 34">
            <a:extLst>
              <a:ext uri="{FF2B5EF4-FFF2-40B4-BE49-F238E27FC236}">
                <a16:creationId xmlns:a16="http://schemas.microsoft.com/office/drawing/2014/main" id="{0E89E4DF-65DA-D24B-20B3-D8D9405121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/>
        </p:blipFill>
        <p:spPr bwMode="auto">
          <a:xfrm>
            <a:off x="3363860" y="405243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id="{0AB9C0B9-FAD4-B644-D9F9-78A01C271DAD}"/>
              </a:ext>
            </a:extLst>
          </p:cNvPr>
          <p:cNvSpPr txBox="1"/>
          <p:nvPr/>
        </p:nvSpPr>
        <p:spPr>
          <a:xfrm>
            <a:off x="3121573" y="4415545"/>
            <a:ext cx="903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Container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0F23BF7-06EA-65A7-4677-910186E033B1}"/>
              </a:ext>
            </a:extLst>
          </p:cNvPr>
          <p:cNvSpPr txBox="1"/>
          <p:nvPr/>
        </p:nvSpPr>
        <p:spPr>
          <a:xfrm>
            <a:off x="3544442" y="3853635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04DA597-DCE8-87FB-C187-4AE3A7A87F9D}"/>
              </a:ext>
            </a:extLst>
          </p:cNvPr>
          <p:cNvSpPr/>
          <p:nvPr/>
        </p:nvSpPr>
        <p:spPr>
          <a:xfrm>
            <a:off x="5354528" y="4069141"/>
            <a:ext cx="863525" cy="586003"/>
          </a:xfrm>
          <a:prstGeom prst="rect">
            <a:avLst/>
          </a:prstGeom>
          <a:solidFill>
            <a:srgbClr val="FB9900">
              <a:alpha val="20000"/>
            </a:srgbClr>
          </a:solidFill>
          <a:ln>
            <a:solidFill>
              <a:srgbClr val="FB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D05BA022-D58A-D1CC-56BE-61A5ABFE1F17}"/>
              </a:ext>
            </a:extLst>
          </p:cNvPr>
          <p:cNvCxnSpPr>
            <a:cxnSpLocks/>
          </p:cNvCxnSpPr>
          <p:nvPr/>
        </p:nvCxnSpPr>
        <p:spPr>
          <a:xfrm>
            <a:off x="5786050" y="3686961"/>
            <a:ext cx="5170" cy="476011"/>
          </a:xfrm>
          <a:prstGeom prst="line">
            <a:avLst/>
          </a:prstGeom>
          <a:ln w="34925">
            <a:solidFill>
              <a:srgbClr val="FB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8" name="Graphic 34">
            <a:extLst>
              <a:ext uri="{FF2B5EF4-FFF2-40B4-BE49-F238E27FC236}">
                <a16:creationId xmlns:a16="http://schemas.microsoft.com/office/drawing/2014/main" id="{40B445FF-8FF3-9D8A-98B9-6AE00A001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/>
        </p:blipFill>
        <p:spPr bwMode="auto">
          <a:xfrm>
            <a:off x="5570990" y="405243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" name="TextBox 88">
            <a:extLst>
              <a:ext uri="{FF2B5EF4-FFF2-40B4-BE49-F238E27FC236}">
                <a16:creationId xmlns:a16="http://schemas.microsoft.com/office/drawing/2014/main" id="{375F12EF-1376-89D4-0887-B5AB64120E64}"/>
              </a:ext>
            </a:extLst>
          </p:cNvPr>
          <p:cNvSpPr txBox="1"/>
          <p:nvPr/>
        </p:nvSpPr>
        <p:spPr>
          <a:xfrm>
            <a:off x="5328703" y="4415545"/>
            <a:ext cx="903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Container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70F2F798-913D-2FAD-10FF-710DC03760CA}"/>
              </a:ext>
            </a:extLst>
          </p:cNvPr>
          <p:cNvSpPr txBox="1"/>
          <p:nvPr/>
        </p:nvSpPr>
        <p:spPr>
          <a:xfrm>
            <a:off x="5751572" y="3853635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9CDF16E7-9F15-9420-F773-2367668ACE44}"/>
              </a:ext>
            </a:extLst>
          </p:cNvPr>
          <p:cNvSpPr/>
          <p:nvPr/>
        </p:nvSpPr>
        <p:spPr>
          <a:xfrm>
            <a:off x="6879352" y="4079301"/>
            <a:ext cx="863525" cy="586003"/>
          </a:xfrm>
          <a:prstGeom prst="rect">
            <a:avLst/>
          </a:prstGeom>
          <a:solidFill>
            <a:srgbClr val="FB9900">
              <a:alpha val="20000"/>
            </a:srgbClr>
          </a:solidFill>
          <a:ln>
            <a:solidFill>
              <a:srgbClr val="FB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1125CB5E-A0AA-63EC-261C-C243532847E6}"/>
              </a:ext>
            </a:extLst>
          </p:cNvPr>
          <p:cNvCxnSpPr>
            <a:cxnSpLocks/>
          </p:cNvCxnSpPr>
          <p:nvPr/>
        </p:nvCxnSpPr>
        <p:spPr>
          <a:xfrm>
            <a:off x="7310874" y="3697121"/>
            <a:ext cx="5170" cy="476011"/>
          </a:xfrm>
          <a:prstGeom prst="line">
            <a:avLst/>
          </a:prstGeom>
          <a:ln w="34925">
            <a:solidFill>
              <a:srgbClr val="FB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4" name="Graphic 34">
            <a:extLst>
              <a:ext uri="{FF2B5EF4-FFF2-40B4-BE49-F238E27FC236}">
                <a16:creationId xmlns:a16="http://schemas.microsoft.com/office/drawing/2014/main" id="{0ED235F4-D835-93DB-9FD2-40B426C57F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/>
        </p:blipFill>
        <p:spPr bwMode="auto">
          <a:xfrm>
            <a:off x="7095814" y="406259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" name="TextBox 94">
            <a:extLst>
              <a:ext uri="{FF2B5EF4-FFF2-40B4-BE49-F238E27FC236}">
                <a16:creationId xmlns:a16="http://schemas.microsoft.com/office/drawing/2014/main" id="{06CA3851-C004-EDDC-89CB-E25C9AC8FF92}"/>
              </a:ext>
            </a:extLst>
          </p:cNvPr>
          <p:cNvSpPr txBox="1"/>
          <p:nvPr/>
        </p:nvSpPr>
        <p:spPr>
          <a:xfrm>
            <a:off x="6853527" y="4425705"/>
            <a:ext cx="903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Container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810A63C3-370F-E268-D3F0-EE4E55643C08}"/>
              </a:ext>
            </a:extLst>
          </p:cNvPr>
          <p:cNvSpPr txBox="1"/>
          <p:nvPr/>
        </p:nvSpPr>
        <p:spPr>
          <a:xfrm>
            <a:off x="7276396" y="3863795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</p:spTree>
    <p:extLst>
      <p:ext uri="{BB962C8B-B14F-4D97-AF65-F5344CB8AC3E}">
        <p14:creationId xmlns:p14="http://schemas.microsoft.com/office/powerpoint/2010/main" val="1690943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4404</TotalTime>
  <Words>50</Words>
  <Application>Microsoft Macintosh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15</cp:revision>
  <dcterms:created xsi:type="dcterms:W3CDTF">2023-05-03T18:08:03Z</dcterms:created>
  <dcterms:modified xsi:type="dcterms:W3CDTF">2023-05-17T17:21:03Z</dcterms:modified>
</cp:coreProperties>
</file>