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9900"/>
    <a:srgbClr val="A2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76"/>
    <p:restoredTop sz="94694"/>
  </p:normalViewPr>
  <p:slideViewPr>
    <p:cSldViewPr snapToGrid="0">
      <p:cViewPr>
        <p:scale>
          <a:sx n="165" d="100"/>
          <a:sy n="165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7C15E-9D6F-9BF0-0D90-BDB125267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77D76-71EA-134C-57BF-5F19F86199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22502-869F-391F-9A57-E60F73B3A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3B036-0881-7722-1D97-A603F1D4E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6A1E9-2F7F-C899-F012-AFCB617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33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BB401-B932-58B4-8FCE-AAD09982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6DEBB8-C204-CFAC-F514-BF6CB71DA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047B9-84E6-C055-E9AF-06B049EF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6559C-C169-229F-B092-73C108BA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ABE9-7F78-4C1D-A63B-35D26F103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7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95074-49CA-CC87-5670-21510947B8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607B-2457-93DD-0361-45902B46A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9425B-9766-3328-F61A-BF99493B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10636-BADD-7AEA-2BC5-063140D2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24F1B-3E18-3BBA-3090-46ABDA712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42B5D-BFE2-0AEA-C746-2AC3359BF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0E2C4-D587-F0FE-F9B7-A83F44B9F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CD410-A41C-AC6D-1D93-D244931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1CB7-CC4F-E00D-74B0-8A02C790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E6BC7-BBE9-9A20-3E83-2AA20F118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3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C3FB6-8B03-26B5-AEAA-A708EEDA3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331D7-2622-A9EA-FA8B-99326EEE1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1467B-8D59-DF4B-10BF-644BA0DE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6D0AD-FDE8-52BE-2947-68225998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D8AC5-DE83-7E23-792B-DF4F130F2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1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C8F6B-ABB2-250C-BD6A-438A53C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17DA7-4DFB-FFF1-A767-23EC201AD3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BB2A3-8269-F30B-C413-C966AACFB2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96B26-3283-DE74-41E5-72E07D6CA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A4E14-421D-9CBB-1317-6BC9B152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C8134-577E-E087-F80D-3D5E9D6B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D0A2D-30BF-4AE3-8E91-DF6B4FFA6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EF7D4-2898-9FE0-D4DF-E1D64DACA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D54AE-1278-CEF0-E989-F3F28762B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D539-0AC6-63D8-E7CE-51DB4655D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7120BB-431E-7801-8724-F39872A38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B168-2C28-60F1-5741-CBA53D9DD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A18E1C-9DD3-5E46-5C7F-3F772360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E01D23-AAA1-FC9A-7697-D58809B6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6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F7376-6F7F-DA22-DB5F-BAC6B8B2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D3809-E5D4-F74C-665F-2115FCAF2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285BB-E12E-ECEA-BE36-B45524BB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ABB5DB-F16E-E804-E19B-37C04CB4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8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0990DC-A9B2-61D6-CBB4-A1A4F9D3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F3D201-2CAC-ED47-DD77-60E424C9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B1306-B1DB-952E-C7D5-8319291A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2438F-60F9-1161-15A9-7A6B3FE7E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B2754-6831-B59E-2AEF-9BA577FCC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6FEEC1-FEB5-D023-EA14-D90491DB6F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242FC-5230-6ABE-813F-B092C4FA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24C38-F998-1C18-CE1D-C5061A45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9DD4B-67C7-C0E3-E4E6-031C15E2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9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0718-2F66-A6A9-658E-814AD788B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423795-80E6-138E-8F56-0A4F81DEA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8AE72D-1BD6-9EBF-803E-D0C7A7780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FE783-DF86-413E-BA7D-E86478A2A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37904-0966-4508-BC3A-DC9CDFA2E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EDA1D-25EF-C4F8-E48D-D967BCC6F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3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36B6A5-9431-26A5-E24B-BF15AA52D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2449-1E2E-14D3-EE69-5AAA633E7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E247-84C2-6DDF-8699-170C852CA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E5CF-1040-4245-9F91-D18CDDA0757F}" type="datetimeFigureOut">
              <a:rPr lang="en-US" smtClean="0"/>
              <a:t>5/12/23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FF01E-0BC7-CA78-9670-D7A683A83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CE52F-1618-1DF0-2AED-B0E8D2D24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1E0D-F0AA-BC46-9C0A-4DF75E50E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6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>
            <a:extLst>
              <a:ext uri="{FF2B5EF4-FFF2-40B4-BE49-F238E27FC236}">
                <a16:creationId xmlns:a16="http://schemas.microsoft.com/office/drawing/2014/main" id="{B8E4C2D0-BE3F-6461-B4E8-EA0519B9BC4C}"/>
              </a:ext>
            </a:extLst>
          </p:cNvPr>
          <p:cNvSpPr/>
          <p:nvPr/>
        </p:nvSpPr>
        <p:spPr>
          <a:xfrm>
            <a:off x="4743723" y="941222"/>
            <a:ext cx="2108215" cy="3646276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601AA68-3953-41F7-892E-2572A70594D4}"/>
              </a:ext>
            </a:extLst>
          </p:cNvPr>
          <p:cNvSpPr txBox="1"/>
          <p:nvPr/>
        </p:nvSpPr>
        <p:spPr>
          <a:xfrm>
            <a:off x="5041795" y="941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8" name="Graphic 137">
            <a:extLst>
              <a:ext uri="{FF2B5EF4-FFF2-40B4-BE49-F238E27FC236}">
                <a16:creationId xmlns:a16="http://schemas.microsoft.com/office/drawing/2014/main" id="{FD6B0914-2899-50B6-5366-EB97375D19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40515" y="943773"/>
            <a:ext cx="381000" cy="381000"/>
          </a:xfrm>
          <a:prstGeom prst="rect">
            <a:avLst/>
          </a:prstGeom>
        </p:spPr>
      </p:pic>
      <p:sp>
        <p:nvSpPr>
          <p:cNvPr id="133" name="Rectangle 132">
            <a:extLst>
              <a:ext uri="{FF2B5EF4-FFF2-40B4-BE49-F238E27FC236}">
                <a16:creationId xmlns:a16="http://schemas.microsoft.com/office/drawing/2014/main" id="{8BEBC90F-F3B4-90DA-D92B-76042B96FAAA}"/>
              </a:ext>
            </a:extLst>
          </p:cNvPr>
          <p:cNvSpPr/>
          <p:nvPr/>
        </p:nvSpPr>
        <p:spPr>
          <a:xfrm>
            <a:off x="2466833" y="941221"/>
            <a:ext cx="2108215" cy="3646277"/>
          </a:xfrm>
          <a:prstGeom prst="rect">
            <a:avLst/>
          </a:prstGeom>
          <a:solidFill>
            <a:schemeClr val="accent6">
              <a:lumMod val="20000"/>
              <a:lumOff val="80000"/>
              <a:alpha val="20000"/>
            </a:scheme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1AF1F1A6-5DCB-EFA9-B306-C16CF5EFFBCE}"/>
              </a:ext>
            </a:extLst>
          </p:cNvPr>
          <p:cNvSpPr txBox="1"/>
          <p:nvPr/>
        </p:nvSpPr>
        <p:spPr>
          <a:xfrm>
            <a:off x="2764905" y="941222"/>
            <a:ext cx="13237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/>
            <a:r>
              <a:rPr lang="en-US" sz="1200" dirty="0">
                <a:ln w="0"/>
                <a:solidFill>
                  <a:srgbClr val="6CAE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35" name="Graphic 134">
            <a:extLst>
              <a:ext uri="{FF2B5EF4-FFF2-40B4-BE49-F238E27FC236}">
                <a16:creationId xmlns:a16="http://schemas.microsoft.com/office/drawing/2014/main" id="{7ADCF5B0-3A56-5762-76B8-D0731EAFC8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63625" y="943773"/>
            <a:ext cx="381000" cy="381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0BE7748-33F2-09BB-E53B-087B97E04587}"/>
              </a:ext>
            </a:extLst>
          </p:cNvPr>
          <p:cNvSpPr/>
          <p:nvPr/>
        </p:nvSpPr>
        <p:spPr>
          <a:xfrm>
            <a:off x="2655733" y="1539428"/>
            <a:ext cx="4005021" cy="947240"/>
          </a:xfrm>
          <a:prstGeom prst="rect">
            <a:avLst/>
          </a:prstGeom>
          <a:solidFill>
            <a:srgbClr val="A266FF">
              <a:alpha val="20000"/>
            </a:srgbClr>
          </a:solidFill>
          <a:ln>
            <a:solidFill>
              <a:srgbClr val="A2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7D95CAB-A2AE-1B0A-2B31-EF4A1CD4AE6E}"/>
              </a:ext>
            </a:extLst>
          </p:cNvPr>
          <p:cNvSpPr/>
          <p:nvPr/>
        </p:nvSpPr>
        <p:spPr>
          <a:xfrm>
            <a:off x="923393" y="711116"/>
            <a:ext cx="6235309" cy="4023616"/>
          </a:xfrm>
          <a:prstGeom prst="rect">
            <a:avLst/>
          </a:prstGeom>
          <a:noFill/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" algn="l"/>
            <a:r>
              <a:rPr lang="en-US" sz="1200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FBEB06F-2278-832E-B82B-719A27638781}"/>
              </a:ext>
            </a:extLst>
          </p:cNvPr>
          <p:cNvSpPr/>
          <p:nvPr/>
        </p:nvSpPr>
        <p:spPr>
          <a:xfrm>
            <a:off x="2426831" y="325378"/>
            <a:ext cx="2187552" cy="4549218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115605B-2BDF-E13C-3BA9-311F56CF20E3}"/>
              </a:ext>
            </a:extLst>
          </p:cNvPr>
          <p:cNvSpPr/>
          <p:nvPr/>
        </p:nvSpPr>
        <p:spPr>
          <a:xfrm>
            <a:off x="4706013" y="325377"/>
            <a:ext cx="2187552" cy="4549218"/>
          </a:xfrm>
          <a:prstGeom prst="rect">
            <a:avLst/>
          </a:prstGeom>
          <a:noFill/>
          <a:ln w="12700">
            <a:solidFill>
              <a:srgbClr val="00A0C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pic>
        <p:nvPicPr>
          <p:cNvPr id="128" name="Graphic 127">
            <a:extLst>
              <a:ext uri="{FF2B5EF4-FFF2-40B4-BE49-F238E27FC236}">
                <a16:creationId xmlns:a16="http://schemas.microsoft.com/office/drawing/2014/main" id="{727CFEAF-F392-E671-D5E0-159672329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3394" y="710343"/>
            <a:ext cx="381000" cy="381000"/>
          </a:xfrm>
          <a:prstGeom prst="rect">
            <a:avLst/>
          </a:prstGeom>
        </p:spPr>
      </p:pic>
      <p:pic>
        <p:nvPicPr>
          <p:cNvPr id="145" name="Graphic 34">
            <a:extLst>
              <a:ext uri="{FF2B5EF4-FFF2-40B4-BE49-F238E27FC236}">
                <a16:creationId xmlns:a16="http://schemas.microsoft.com/office/drawing/2014/main" id="{F7B04004-3AD9-C664-2A94-67D4C671D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2864870" y="31041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" name="TextBox 146">
            <a:extLst>
              <a:ext uri="{FF2B5EF4-FFF2-40B4-BE49-F238E27FC236}">
                <a16:creationId xmlns:a16="http://schemas.microsoft.com/office/drawing/2014/main" id="{46929181-19F6-984A-1709-765A5648CBFA}"/>
              </a:ext>
            </a:extLst>
          </p:cNvPr>
          <p:cNvSpPr txBox="1"/>
          <p:nvPr/>
        </p:nvSpPr>
        <p:spPr>
          <a:xfrm>
            <a:off x="2651458" y="3467286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9AE27CF-DD64-05ED-360B-4B08CC39A5C2}"/>
              </a:ext>
            </a:extLst>
          </p:cNvPr>
          <p:cNvSpPr txBox="1"/>
          <p:nvPr/>
        </p:nvSpPr>
        <p:spPr>
          <a:xfrm>
            <a:off x="698434" y="2228985"/>
            <a:ext cx="17690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Internet gateway</a:t>
            </a:r>
          </a:p>
        </p:txBody>
      </p:sp>
      <p:pic>
        <p:nvPicPr>
          <p:cNvPr id="150" name="Graphic 149">
            <a:extLst>
              <a:ext uri="{FF2B5EF4-FFF2-40B4-BE49-F238E27FC236}">
                <a16:creationId xmlns:a16="http://schemas.microsoft.com/office/drawing/2014/main" id="{88721335-1E2B-2D45-51F2-95C41F59E9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57622" y="1748448"/>
            <a:ext cx="469900" cy="4699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473C342-2F15-F522-8F15-41E654258778}"/>
              </a:ext>
            </a:extLst>
          </p:cNvPr>
          <p:cNvSpPr/>
          <p:nvPr/>
        </p:nvSpPr>
        <p:spPr>
          <a:xfrm>
            <a:off x="2655734" y="3024222"/>
            <a:ext cx="1778046" cy="1299805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EC6EC41-0A4E-1EE3-DBB5-1570D7BBFF2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2655635" y="3943027"/>
            <a:ext cx="381000" cy="381000"/>
          </a:xfrm>
          <a:prstGeom prst="rect">
            <a:avLst/>
          </a:prstGeom>
        </p:spPr>
      </p:pic>
      <p:pic>
        <p:nvPicPr>
          <p:cNvPr id="8" name="Graphic 8">
            <a:extLst>
              <a:ext uri="{FF2B5EF4-FFF2-40B4-BE49-F238E27FC236}">
                <a16:creationId xmlns:a16="http://schemas.microsoft.com/office/drawing/2014/main" id="{E957FE44-9635-E071-F611-D2AB077B3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/>
          <a:stretch/>
        </p:blipFill>
        <p:spPr bwMode="auto">
          <a:xfrm>
            <a:off x="2887967" y="175577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C0C1242-B790-9D23-6A01-57129241ACEC}"/>
              </a:ext>
            </a:extLst>
          </p:cNvPr>
          <p:cNvSpPr txBox="1"/>
          <p:nvPr/>
        </p:nvSpPr>
        <p:spPr>
          <a:xfrm>
            <a:off x="3314343" y="1765231"/>
            <a:ext cx="11384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904D76-D6B4-D87B-58C1-948AD2D5BAFE}"/>
              </a:ext>
            </a:extLst>
          </p:cNvPr>
          <p:cNvSpPr txBox="1"/>
          <p:nvPr/>
        </p:nvSpPr>
        <p:spPr>
          <a:xfrm>
            <a:off x="5053796" y="1765230"/>
            <a:ext cx="14032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Load Balancer has nodes in each AZ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7246DD9-31E1-409A-4E4D-7FCFCFCE6D2D}"/>
              </a:ext>
            </a:extLst>
          </p:cNvPr>
          <p:cNvCxnSpPr>
            <a:stCxn id="150" idx="3"/>
          </p:cNvCxnSpPr>
          <p:nvPr/>
        </p:nvCxnSpPr>
        <p:spPr>
          <a:xfrm>
            <a:off x="1827522" y="1983398"/>
            <a:ext cx="777756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7D2385A-F801-CFCE-6314-492B1678E824}"/>
              </a:ext>
            </a:extLst>
          </p:cNvPr>
          <p:cNvCxnSpPr>
            <a:cxnSpLocks/>
          </p:cNvCxnSpPr>
          <p:nvPr/>
        </p:nvCxnSpPr>
        <p:spPr>
          <a:xfrm>
            <a:off x="278969" y="1983398"/>
            <a:ext cx="1033302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33F0301-0C5E-4B72-6DEA-ACDBF39874C5}"/>
              </a:ext>
            </a:extLst>
          </p:cNvPr>
          <p:cNvSpPr txBox="1"/>
          <p:nvPr/>
        </p:nvSpPr>
        <p:spPr>
          <a:xfrm>
            <a:off x="205767" y="1727258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</a:p>
        </p:txBody>
      </p:sp>
      <p:pic>
        <p:nvPicPr>
          <p:cNvPr id="23" name="Graphic 34">
            <a:extLst>
              <a:ext uri="{FF2B5EF4-FFF2-40B4-BE49-F238E27FC236}">
                <a16:creationId xmlns:a16="http://schemas.microsoft.com/office/drawing/2014/main" id="{E8E7F74F-5F5D-65D3-6349-20031D7E9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3621889" y="310014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1B9E1AC-6DDA-ACDB-FEC9-919BA753CBDC}"/>
              </a:ext>
            </a:extLst>
          </p:cNvPr>
          <p:cNvSpPr txBox="1"/>
          <p:nvPr/>
        </p:nvSpPr>
        <p:spPr>
          <a:xfrm>
            <a:off x="3413152" y="3467285"/>
            <a:ext cx="841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EA566DD-BEB6-3A58-41EB-78DB7107FB74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3113029" y="2509049"/>
            <a:ext cx="0" cy="427615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7821BF6-B131-6D20-4D98-C9B6644BF785}"/>
              </a:ext>
            </a:extLst>
          </p:cNvPr>
          <p:cNvSpPr txBox="1"/>
          <p:nvPr/>
        </p:nvSpPr>
        <p:spPr>
          <a:xfrm>
            <a:off x="3041405" y="3980561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</a:t>
            </a:r>
          </a:p>
        </p:txBody>
      </p:sp>
      <p:pic>
        <p:nvPicPr>
          <p:cNvPr id="32" name="Graphic 34">
            <a:extLst>
              <a:ext uri="{FF2B5EF4-FFF2-40B4-BE49-F238E27FC236}">
                <a16:creationId xmlns:a16="http://schemas.microsoft.com/office/drawing/2014/main" id="{390CE1C4-C58E-ADA7-F8C8-37437014B7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5096622" y="310418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48E9B52-9149-F3A8-8CD2-1CDE576CE004}"/>
              </a:ext>
            </a:extLst>
          </p:cNvPr>
          <p:cNvSpPr txBox="1"/>
          <p:nvPr/>
        </p:nvSpPr>
        <p:spPr>
          <a:xfrm>
            <a:off x="4883210" y="3467286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825D6DD-966E-E4F3-FB94-E4E8F6122254}"/>
              </a:ext>
            </a:extLst>
          </p:cNvPr>
          <p:cNvSpPr/>
          <p:nvPr/>
        </p:nvSpPr>
        <p:spPr>
          <a:xfrm>
            <a:off x="4887486" y="3024222"/>
            <a:ext cx="1778046" cy="1299805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Graphic 34">
            <a:extLst>
              <a:ext uri="{FF2B5EF4-FFF2-40B4-BE49-F238E27FC236}">
                <a16:creationId xmlns:a16="http://schemas.microsoft.com/office/drawing/2014/main" id="{D9609315-85C0-6AEB-69D1-B45C5915248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4887387" y="3943027"/>
            <a:ext cx="381000" cy="38100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784C800F-BABC-C1D6-67BF-58C42E490FFC}"/>
              </a:ext>
            </a:extLst>
          </p:cNvPr>
          <p:cNvSpPr txBox="1"/>
          <p:nvPr/>
        </p:nvSpPr>
        <p:spPr>
          <a:xfrm>
            <a:off x="5273157" y="3980561"/>
            <a:ext cx="111393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2E4F98FF-33A1-08CE-0AF7-714CC8FA6886}"/>
              </a:ext>
            </a:extLst>
          </p:cNvPr>
          <p:cNvSpPr/>
          <p:nvPr/>
        </p:nvSpPr>
        <p:spPr>
          <a:xfrm>
            <a:off x="3031663" y="2936664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6E24581-1D67-8BF8-633F-68E602E68A8C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3847423" y="2514161"/>
            <a:ext cx="0" cy="427615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E586D40C-AC73-E490-2894-4388401D9E9A}"/>
              </a:ext>
            </a:extLst>
          </p:cNvPr>
          <p:cNvSpPr/>
          <p:nvPr/>
        </p:nvSpPr>
        <p:spPr>
          <a:xfrm>
            <a:off x="3766057" y="2941776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5B0A69A-14A9-355A-E577-C7E5F3E14D41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5308600" y="2512738"/>
            <a:ext cx="0" cy="427615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>
            <a:extLst>
              <a:ext uri="{FF2B5EF4-FFF2-40B4-BE49-F238E27FC236}">
                <a16:creationId xmlns:a16="http://schemas.microsoft.com/office/drawing/2014/main" id="{1601B1FF-26CB-A226-A6EF-7D838938B45C}"/>
              </a:ext>
            </a:extLst>
          </p:cNvPr>
          <p:cNvSpPr/>
          <p:nvPr/>
        </p:nvSpPr>
        <p:spPr>
          <a:xfrm>
            <a:off x="5227234" y="2940353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4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2DE1130E-C49C-66E6-375C-1D9E6D58B3AA}"/>
              </a:ext>
            </a:extLst>
          </p:cNvPr>
          <p:cNvSpPr/>
          <p:nvPr/>
        </p:nvSpPr>
        <p:spPr>
          <a:xfrm>
            <a:off x="4499791" y="3711518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CE37C7-9596-0D56-7C88-B8E9AD5EAD69}"/>
              </a:ext>
            </a:extLst>
          </p:cNvPr>
          <p:cNvSpPr/>
          <p:nvPr/>
        </p:nvSpPr>
        <p:spPr>
          <a:xfrm>
            <a:off x="4499791" y="2931175"/>
            <a:ext cx="4591962" cy="417145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459698-2C10-E3CC-84CA-E7B1CC477FAB}"/>
              </a:ext>
            </a:extLst>
          </p:cNvPr>
          <p:cNvSpPr/>
          <p:nvPr/>
        </p:nvSpPr>
        <p:spPr>
          <a:xfrm>
            <a:off x="4267556" y="1097726"/>
            <a:ext cx="5039170" cy="947240"/>
          </a:xfrm>
          <a:prstGeom prst="rect">
            <a:avLst/>
          </a:prstGeom>
          <a:solidFill>
            <a:srgbClr val="A266FF">
              <a:alpha val="20000"/>
            </a:srgbClr>
          </a:solidFill>
          <a:ln>
            <a:solidFill>
              <a:srgbClr val="A2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8">
            <a:extLst>
              <a:ext uri="{FF2B5EF4-FFF2-40B4-BE49-F238E27FC236}">
                <a16:creationId xmlns:a16="http://schemas.microsoft.com/office/drawing/2014/main" id="{02C0F0FA-5D7F-F31A-E3C7-D674442BE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 bwMode="auto">
          <a:xfrm>
            <a:off x="4499791" y="131407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FEB61B-6276-74EC-8CDB-2BFF7649BAF0}"/>
              </a:ext>
            </a:extLst>
          </p:cNvPr>
          <p:cNvSpPr txBox="1"/>
          <p:nvPr/>
        </p:nvSpPr>
        <p:spPr>
          <a:xfrm>
            <a:off x="4926166" y="1323529"/>
            <a:ext cx="4081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Application Load Balancer distributes traffic evenly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across target ports across all EC2 instances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99476FB-FF3E-0F94-AF6D-9EAE8C9484F0}"/>
              </a:ext>
            </a:extLst>
          </p:cNvPr>
          <p:cNvCxnSpPr>
            <a:cxnSpLocks/>
            <a:endCxn id="9" idx="2"/>
          </p:cNvCxnSpPr>
          <p:nvPr/>
        </p:nvCxnSpPr>
        <p:spPr>
          <a:xfrm>
            <a:off x="2466047" y="1538972"/>
            <a:ext cx="1720144" cy="0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7E05E34-D9E6-844F-C4A9-AF6F843D196B}"/>
              </a:ext>
            </a:extLst>
          </p:cNvPr>
          <p:cNvSpPr txBox="1"/>
          <p:nvPr/>
        </p:nvSpPr>
        <p:spPr>
          <a:xfrm>
            <a:off x="3453262" y="1277362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1375259-7292-DF3A-52EA-04CF547822D4}"/>
              </a:ext>
            </a:extLst>
          </p:cNvPr>
          <p:cNvSpPr/>
          <p:nvPr/>
        </p:nvSpPr>
        <p:spPr>
          <a:xfrm>
            <a:off x="4186191" y="1457606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4BDF42-4974-07E4-69A0-9EA157FA68E9}"/>
              </a:ext>
            </a:extLst>
          </p:cNvPr>
          <p:cNvSpPr txBox="1"/>
          <p:nvPr/>
        </p:nvSpPr>
        <p:spPr>
          <a:xfrm>
            <a:off x="2224371" y="1277362"/>
            <a:ext cx="657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Traffic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4DC5F0-40F6-DCDF-65B9-98AC14152A23}"/>
              </a:ext>
            </a:extLst>
          </p:cNvPr>
          <p:cNvSpPr/>
          <p:nvPr/>
        </p:nvSpPr>
        <p:spPr>
          <a:xfrm>
            <a:off x="4267556" y="2489531"/>
            <a:ext cx="5039176" cy="2438930"/>
          </a:xfrm>
          <a:prstGeom prst="rect">
            <a:avLst/>
          </a:prstGeom>
          <a:noFill/>
          <a:ln w="12700">
            <a:solidFill>
              <a:srgbClr val="FF9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 w="0"/>
              <a:solidFill>
                <a:srgbClr val="FF990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FBF96501-B1B6-A6F8-3D98-60F42C0559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273078" y="4547461"/>
            <a:ext cx="427223" cy="3810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9DFE496-9049-E869-61AB-86129E1EBA61}"/>
              </a:ext>
            </a:extLst>
          </p:cNvPr>
          <p:cNvSpPr txBox="1"/>
          <p:nvPr/>
        </p:nvSpPr>
        <p:spPr>
          <a:xfrm>
            <a:off x="4696768" y="4585859"/>
            <a:ext cx="309112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dirty="0">
                <a:ln w="0"/>
                <a:solidFill>
                  <a:srgbClr val="FF990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EC2 instance (hosting multiple containers)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96630B6-8E59-CA1C-C8EF-D1DE66B6DEDF}"/>
              </a:ext>
            </a:extLst>
          </p:cNvPr>
          <p:cNvCxnSpPr>
            <a:cxnSpLocks/>
            <a:stCxn id="25" idx="4"/>
            <a:endCxn id="16" idx="0"/>
          </p:cNvCxnSpPr>
          <p:nvPr/>
        </p:nvCxnSpPr>
        <p:spPr>
          <a:xfrm>
            <a:off x="5038357" y="2126332"/>
            <a:ext cx="0" cy="699367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CB097AB3-1CC9-C931-2888-773FF973CE11}"/>
              </a:ext>
            </a:extLst>
          </p:cNvPr>
          <p:cNvSpPr/>
          <p:nvPr/>
        </p:nvSpPr>
        <p:spPr>
          <a:xfrm>
            <a:off x="4956991" y="2825699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80ACCD-4EE3-F8A1-52B2-7C31CC9D6406}"/>
              </a:ext>
            </a:extLst>
          </p:cNvPr>
          <p:cNvSpPr txBox="1"/>
          <p:nvPr/>
        </p:nvSpPr>
        <p:spPr>
          <a:xfrm>
            <a:off x="5038357" y="2616829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32768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1DCEB8-CDCE-96E1-9AB8-AC8FB258FF4F}"/>
              </a:ext>
            </a:extLst>
          </p:cNvPr>
          <p:cNvSpPr txBox="1"/>
          <p:nvPr/>
        </p:nvSpPr>
        <p:spPr>
          <a:xfrm>
            <a:off x="5891433" y="2985709"/>
            <a:ext cx="16141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Docker network bridge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6612053-252D-6EF7-D066-E0E4D698D41F}"/>
              </a:ext>
            </a:extLst>
          </p:cNvPr>
          <p:cNvSpPr/>
          <p:nvPr/>
        </p:nvSpPr>
        <p:spPr>
          <a:xfrm>
            <a:off x="4956991" y="1963600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Graphic 34">
            <a:extLst>
              <a:ext uri="{FF2B5EF4-FFF2-40B4-BE49-F238E27FC236}">
                <a16:creationId xmlns:a16="http://schemas.microsoft.com/office/drawing/2014/main" id="{398243A2-CCBE-73A8-8B32-6C5943C791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4581157" y="37904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309491B4-72AC-ED6D-D6DF-7E199E349003}"/>
              </a:ext>
            </a:extLst>
          </p:cNvPr>
          <p:cNvSpPr txBox="1"/>
          <p:nvPr/>
        </p:nvSpPr>
        <p:spPr>
          <a:xfrm>
            <a:off x="4958210" y="3883188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19841C7-E6FF-FF95-CB0F-DD9958CD9204}"/>
              </a:ext>
            </a:extLst>
          </p:cNvPr>
          <p:cNvSpPr/>
          <p:nvPr/>
        </p:nvSpPr>
        <p:spPr>
          <a:xfrm>
            <a:off x="4956991" y="3639405"/>
            <a:ext cx="162732" cy="162732"/>
          </a:xfrm>
          <a:prstGeom prst="ellipse">
            <a:avLst/>
          </a:prstGeom>
          <a:solidFill>
            <a:srgbClr val="FB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8A7AE88-FBA0-9256-FD5B-26657E8647B7}"/>
              </a:ext>
            </a:extLst>
          </p:cNvPr>
          <p:cNvSpPr txBox="1"/>
          <p:nvPr/>
        </p:nvSpPr>
        <p:spPr>
          <a:xfrm>
            <a:off x="4926166" y="3442997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5278796-7FE1-8D47-EC91-6C91B3A7D762}"/>
              </a:ext>
            </a:extLst>
          </p:cNvPr>
          <p:cNvCxnSpPr>
            <a:cxnSpLocks/>
            <a:stCxn id="47" idx="4"/>
          </p:cNvCxnSpPr>
          <p:nvPr/>
        </p:nvCxnSpPr>
        <p:spPr>
          <a:xfrm>
            <a:off x="5038357" y="3435128"/>
            <a:ext cx="0" cy="222415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2D6F793E-C1FE-C298-9741-C9FCC049AB19}"/>
              </a:ext>
            </a:extLst>
          </p:cNvPr>
          <p:cNvSpPr/>
          <p:nvPr/>
        </p:nvSpPr>
        <p:spPr>
          <a:xfrm>
            <a:off x="4956991" y="3272396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CA8487B-1F96-13CE-3C0A-0E82F28F50A3}"/>
              </a:ext>
            </a:extLst>
          </p:cNvPr>
          <p:cNvSpPr/>
          <p:nvPr/>
        </p:nvSpPr>
        <p:spPr>
          <a:xfrm>
            <a:off x="6093054" y="3711518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34CCE1DC-A2E7-C230-CB59-4B7C677111EC}"/>
              </a:ext>
            </a:extLst>
          </p:cNvPr>
          <p:cNvCxnSpPr>
            <a:cxnSpLocks/>
            <a:stCxn id="56" idx="4"/>
            <a:endCxn id="54" idx="0"/>
          </p:cNvCxnSpPr>
          <p:nvPr/>
        </p:nvCxnSpPr>
        <p:spPr>
          <a:xfrm>
            <a:off x="6631620" y="2126332"/>
            <a:ext cx="0" cy="699367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>
            <a:extLst>
              <a:ext uri="{FF2B5EF4-FFF2-40B4-BE49-F238E27FC236}">
                <a16:creationId xmlns:a16="http://schemas.microsoft.com/office/drawing/2014/main" id="{4EE46574-30EA-3EC2-A0A0-79C84CDCA635}"/>
              </a:ext>
            </a:extLst>
          </p:cNvPr>
          <p:cNvSpPr/>
          <p:nvPr/>
        </p:nvSpPr>
        <p:spPr>
          <a:xfrm>
            <a:off x="6550254" y="2825699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A67659E-3782-D479-EAA9-7C209238F920}"/>
              </a:ext>
            </a:extLst>
          </p:cNvPr>
          <p:cNvSpPr txBox="1"/>
          <p:nvPr/>
        </p:nvSpPr>
        <p:spPr>
          <a:xfrm>
            <a:off x="6631620" y="2616829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42922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CB8C328-5180-46B2-ECD3-EE5B0361D650}"/>
              </a:ext>
            </a:extLst>
          </p:cNvPr>
          <p:cNvSpPr/>
          <p:nvPr/>
        </p:nvSpPr>
        <p:spPr>
          <a:xfrm>
            <a:off x="6550254" y="1963600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Graphic 34">
            <a:extLst>
              <a:ext uri="{FF2B5EF4-FFF2-40B4-BE49-F238E27FC236}">
                <a16:creationId xmlns:a16="http://schemas.microsoft.com/office/drawing/2014/main" id="{4947B19D-9EAF-2C35-AF46-D0C77B94E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6174420" y="37904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TextBox 57">
            <a:extLst>
              <a:ext uri="{FF2B5EF4-FFF2-40B4-BE49-F238E27FC236}">
                <a16:creationId xmlns:a16="http://schemas.microsoft.com/office/drawing/2014/main" id="{7F16EFBF-EC39-D381-76A3-C8FF84CC9FEE}"/>
              </a:ext>
            </a:extLst>
          </p:cNvPr>
          <p:cNvSpPr txBox="1"/>
          <p:nvPr/>
        </p:nvSpPr>
        <p:spPr>
          <a:xfrm>
            <a:off x="6551473" y="3883188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2C41BF91-3426-3887-8DB0-B955215BD37B}"/>
              </a:ext>
            </a:extLst>
          </p:cNvPr>
          <p:cNvSpPr/>
          <p:nvPr/>
        </p:nvSpPr>
        <p:spPr>
          <a:xfrm>
            <a:off x="6550254" y="3639405"/>
            <a:ext cx="162732" cy="162732"/>
          </a:xfrm>
          <a:prstGeom prst="ellipse">
            <a:avLst/>
          </a:prstGeom>
          <a:solidFill>
            <a:srgbClr val="FB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0225E5D-3809-7614-3433-42EDE5B936B2}"/>
              </a:ext>
            </a:extLst>
          </p:cNvPr>
          <p:cNvSpPr txBox="1"/>
          <p:nvPr/>
        </p:nvSpPr>
        <p:spPr>
          <a:xfrm>
            <a:off x="6519429" y="3442997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F2004FB2-39D2-21C8-353A-16400352ADAC}"/>
              </a:ext>
            </a:extLst>
          </p:cNvPr>
          <p:cNvCxnSpPr>
            <a:cxnSpLocks/>
            <a:stCxn id="62" idx="4"/>
          </p:cNvCxnSpPr>
          <p:nvPr/>
        </p:nvCxnSpPr>
        <p:spPr>
          <a:xfrm>
            <a:off x="6631620" y="3435128"/>
            <a:ext cx="0" cy="222415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>
            <a:extLst>
              <a:ext uri="{FF2B5EF4-FFF2-40B4-BE49-F238E27FC236}">
                <a16:creationId xmlns:a16="http://schemas.microsoft.com/office/drawing/2014/main" id="{55150A2A-5016-EAD4-C41A-A8E63CB88AC5}"/>
              </a:ext>
            </a:extLst>
          </p:cNvPr>
          <p:cNvSpPr/>
          <p:nvPr/>
        </p:nvSpPr>
        <p:spPr>
          <a:xfrm>
            <a:off x="6550254" y="3272396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3848E1B-EF04-9D0A-77C2-4C3B592B142C}"/>
              </a:ext>
            </a:extLst>
          </p:cNvPr>
          <p:cNvSpPr/>
          <p:nvPr/>
        </p:nvSpPr>
        <p:spPr>
          <a:xfrm>
            <a:off x="7645701" y="3711518"/>
            <a:ext cx="1446054" cy="586003"/>
          </a:xfrm>
          <a:prstGeom prst="rect">
            <a:avLst/>
          </a:prstGeom>
          <a:solidFill>
            <a:srgbClr val="FB9900">
              <a:alpha val="20000"/>
            </a:srgbClr>
          </a:solidFill>
          <a:ln>
            <a:solidFill>
              <a:srgbClr val="FB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5A2B1B7-9657-4DB1-B388-87AA43625AF4}"/>
              </a:ext>
            </a:extLst>
          </p:cNvPr>
          <p:cNvCxnSpPr>
            <a:cxnSpLocks/>
            <a:stCxn id="67" idx="4"/>
            <a:endCxn id="65" idx="0"/>
          </p:cNvCxnSpPr>
          <p:nvPr/>
        </p:nvCxnSpPr>
        <p:spPr>
          <a:xfrm>
            <a:off x="8184267" y="2126332"/>
            <a:ext cx="0" cy="699367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8F8ABB8C-BD4C-E75F-F19B-383232B906E2}"/>
              </a:ext>
            </a:extLst>
          </p:cNvPr>
          <p:cNvSpPr/>
          <p:nvPr/>
        </p:nvSpPr>
        <p:spPr>
          <a:xfrm>
            <a:off x="8102901" y="2825699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79B86E8-837C-A7D9-9038-3D8392A25B52}"/>
              </a:ext>
            </a:extLst>
          </p:cNvPr>
          <p:cNvSpPr txBox="1"/>
          <p:nvPr/>
        </p:nvSpPr>
        <p:spPr>
          <a:xfrm>
            <a:off x="8184267" y="2616829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33045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864DCF0-954C-6441-98B1-D6D695C9A6B6}"/>
              </a:ext>
            </a:extLst>
          </p:cNvPr>
          <p:cNvSpPr/>
          <p:nvPr/>
        </p:nvSpPr>
        <p:spPr>
          <a:xfrm>
            <a:off x="8102901" y="1963600"/>
            <a:ext cx="162732" cy="162732"/>
          </a:xfrm>
          <a:prstGeom prst="ellipse">
            <a:avLst/>
          </a:prstGeom>
          <a:solidFill>
            <a:srgbClr val="A2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" name="Graphic 34">
            <a:extLst>
              <a:ext uri="{FF2B5EF4-FFF2-40B4-BE49-F238E27FC236}">
                <a16:creationId xmlns:a16="http://schemas.microsoft.com/office/drawing/2014/main" id="{86A10714-A1BB-F8CA-7B7B-32144A23C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 bwMode="auto">
          <a:xfrm>
            <a:off x="7727067" y="37904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844BBB7C-28A0-5458-9A4D-64BB67D89D95}"/>
              </a:ext>
            </a:extLst>
          </p:cNvPr>
          <p:cNvSpPr txBox="1"/>
          <p:nvPr/>
        </p:nvSpPr>
        <p:spPr>
          <a:xfrm>
            <a:off x="8104120" y="3883188"/>
            <a:ext cx="9036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Container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BD45061-E77C-7B6F-0E06-D8B67255CFCD}"/>
              </a:ext>
            </a:extLst>
          </p:cNvPr>
          <p:cNvSpPr/>
          <p:nvPr/>
        </p:nvSpPr>
        <p:spPr>
          <a:xfrm>
            <a:off x="8102901" y="3639405"/>
            <a:ext cx="162732" cy="162732"/>
          </a:xfrm>
          <a:prstGeom prst="ellipse">
            <a:avLst/>
          </a:prstGeom>
          <a:solidFill>
            <a:srgbClr val="FB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3910541-4AC1-9E39-309A-B92C2B14C161}"/>
              </a:ext>
            </a:extLst>
          </p:cNvPr>
          <p:cNvSpPr txBox="1"/>
          <p:nvPr/>
        </p:nvSpPr>
        <p:spPr>
          <a:xfrm>
            <a:off x="8072076" y="3442997"/>
            <a:ext cx="93571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Port 80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709B43C-B532-2E4A-2175-B6084DD9CC10}"/>
              </a:ext>
            </a:extLst>
          </p:cNvPr>
          <p:cNvCxnSpPr>
            <a:cxnSpLocks/>
            <a:stCxn id="73" idx="4"/>
          </p:cNvCxnSpPr>
          <p:nvPr/>
        </p:nvCxnSpPr>
        <p:spPr>
          <a:xfrm>
            <a:off x="8184267" y="3435128"/>
            <a:ext cx="0" cy="222415"/>
          </a:xfrm>
          <a:prstGeom prst="straightConnector1">
            <a:avLst/>
          </a:prstGeom>
          <a:ln w="31750"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9D2656B2-48EF-EFC2-6C5A-00E28A5433ED}"/>
              </a:ext>
            </a:extLst>
          </p:cNvPr>
          <p:cNvSpPr/>
          <p:nvPr/>
        </p:nvSpPr>
        <p:spPr>
          <a:xfrm>
            <a:off x="8102901" y="3272396"/>
            <a:ext cx="162732" cy="162732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92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4390</TotalTime>
  <Words>72</Words>
  <Application>Microsoft Macintosh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11</cp:revision>
  <dcterms:created xsi:type="dcterms:W3CDTF">2023-05-03T18:08:03Z</dcterms:created>
  <dcterms:modified xsi:type="dcterms:W3CDTF">2023-05-15T15:55:10Z</dcterms:modified>
</cp:coreProperties>
</file>