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66FF"/>
    <a:srgbClr val="FB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6"/>
    <p:restoredTop sz="94694"/>
  </p:normalViewPr>
  <p:slideViewPr>
    <p:cSldViewPr snapToGrid="0">
      <p:cViewPr varScale="1">
        <p:scale>
          <a:sx n="144" d="100"/>
          <a:sy n="144" d="100"/>
        </p:scale>
        <p:origin x="1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B8E4C2D0-BE3F-6461-B4E8-EA0519B9BC4C}"/>
              </a:ext>
            </a:extLst>
          </p:cNvPr>
          <p:cNvSpPr/>
          <p:nvPr/>
        </p:nvSpPr>
        <p:spPr>
          <a:xfrm>
            <a:off x="4743723" y="941222"/>
            <a:ext cx="2108215" cy="364627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466833" y="941221"/>
            <a:ext cx="2108215" cy="3646277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73C342-2F15-F522-8F15-41E654258778}"/>
              </a:ext>
            </a:extLst>
          </p:cNvPr>
          <p:cNvSpPr/>
          <p:nvPr/>
        </p:nvSpPr>
        <p:spPr>
          <a:xfrm>
            <a:off x="2655734" y="3024222"/>
            <a:ext cx="4005020" cy="1299805"/>
          </a:xfrm>
          <a:prstGeom prst="rect">
            <a:avLst/>
          </a:prstGeom>
          <a:solidFill>
            <a:srgbClr val="FB9900">
              <a:alpha val="20000"/>
            </a:srgbClr>
          </a:solidFill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601AA68-3953-41F7-892E-2572A70594D4}"/>
              </a:ext>
            </a:extLst>
          </p:cNvPr>
          <p:cNvSpPr txBox="1"/>
          <p:nvPr/>
        </p:nvSpPr>
        <p:spPr>
          <a:xfrm>
            <a:off x="5041795" y="941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8" name="Graphic 137">
            <a:extLst>
              <a:ext uri="{FF2B5EF4-FFF2-40B4-BE49-F238E27FC236}">
                <a16:creationId xmlns:a16="http://schemas.microsoft.com/office/drawing/2014/main" id="{FD6B0914-2899-50B6-5366-EB97375D1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0515" y="943773"/>
            <a:ext cx="381000" cy="381000"/>
          </a:xfrm>
          <a:prstGeom prst="rect">
            <a:avLst/>
          </a:prstGeom>
        </p:spPr>
      </p:pic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764905" y="941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3625" y="943773"/>
            <a:ext cx="381000" cy="381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0BE7748-33F2-09BB-E53B-087B97E04587}"/>
              </a:ext>
            </a:extLst>
          </p:cNvPr>
          <p:cNvSpPr/>
          <p:nvPr/>
        </p:nvSpPr>
        <p:spPr>
          <a:xfrm>
            <a:off x="2655733" y="1539428"/>
            <a:ext cx="4005021" cy="947240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23393" y="711116"/>
            <a:ext cx="6235309" cy="4023616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BEB06F-2278-832E-B82B-719A27638781}"/>
              </a:ext>
            </a:extLst>
          </p:cNvPr>
          <p:cNvSpPr/>
          <p:nvPr/>
        </p:nvSpPr>
        <p:spPr>
          <a:xfrm>
            <a:off x="2426831" y="325378"/>
            <a:ext cx="2187552" cy="4549218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115605B-2BDF-E13C-3BA9-311F56CF20E3}"/>
              </a:ext>
            </a:extLst>
          </p:cNvPr>
          <p:cNvSpPr/>
          <p:nvPr/>
        </p:nvSpPr>
        <p:spPr>
          <a:xfrm>
            <a:off x="4706013" y="325377"/>
            <a:ext cx="2187552" cy="4549218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3394" y="710343"/>
            <a:ext cx="381000" cy="381000"/>
          </a:xfrm>
          <a:prstGeom prst="rect">
            <a:avLst/>
          </a:prstGeom>
        </p:spPr>
      </p:pic>
      <p:pic>
        <p:nvPicPr>
          <p:cNvPr id="145" name="Graphic 34">
            <a:extLst>
              <a:ext uri="{FF2B5EF4-FFF2-40B4-BE49-F238E27FC236}">
                <a16:creationId xmlns:a16="http://schemas.microsoft.com/office/drawing/2014/main" id="{F7B04004-3AD9-C664-2A94-67D4C671D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3145442" y="323579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TextBox 146">
            <a:extLst>
              <a:ext uri="{FF2B5EF4-FFF2-40B4-BE49-F238E27FC236}">
                <a16:creationId xmlns:a16="http://schemas.microsoft.com/office/drawing/2014/main" id="{46929181-19F6-984A-1709-765A5648CBFA}"/>
              </a:ext>
            </a:extLst>
          </p:cNvPr>
          <p:cNvSpPr txBox="1"/>
          <p:nvPr/>
        </p:nvSpPr>
        <p:spPr>
          <a:xfrm>
            <a:off x="2903155" y="3598902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698434" y="2228985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57622" y="1748448"/>
            <a:ext cx="469900" cy="469900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E957FE44-9635-E071-F611-D2AB077B3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2887967" y="17557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C0C1242-B790-9D23-6A01-57129241ACEC}"/>
              </a:ext>
            </a:extLst>
          </p:cNvPr>
          <p:cNvSpPr txBox="1"/>
          <p:nvPr/>
        </p:nvSpPr>
        <p:spPr>
          <a:xfrm>
            <a:off x="3314343" y="1765231"/>
            <a:ext cx="1138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904D76-D6B4-D87B-58C1-948AD2D5BAFE}"/>
              </a:ext>
            </a:extLst>
          </p:cNvPr>
          <p:cNvSpPr txBox="1"/>
          <p:nvPr/>
        </p:nvSpPr>
        <p:spPr>
          <a:xfrm>
            <a:off x="5053796" y="1765230"/>
            <a:ext cx="14032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 has nodes in each AZ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7D2385A-F801-CFCE-6314-492B1678E824}"/>
              </a:ext>
            </a:extLst>
          </p:cNvPr>
          <p:cNvCxnSpPr>
            <a:cxnSpLocks/>
          </p:cNvCxnSpPr>
          <p:nvPr/>
        </p:nvCxnSpPr>
        <p:spPr>
          <a:xfrm>
            <a:off x="278969" y="1983398"/>
            <a:ext cx="1033302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33F0301-0C5E-4B72-6DEA-ACDBF39874C5}"/>
              </a:ext>
            </a:extLst>
          </p:cNvPr>
          <p:cNvSpPr txBox="1"/>
          <p:nvPr/>
        </p:nvSpPr>
        <p:spPr>
          <a:xfrm>
            <a:off x="205767" y="1727258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EA566DD-BEB6-3A58-41EB-78DB7107FB74}"/>
              </a:ext>
            </a:extLst>
          </p:cNvPr>
          <p:cNvCxnSpPr>
            <a:cxnSpLocks/>
            <a:stCxn id="6" idx="4"/>
            <a:endCxn id="40" idx="0"/>
          </p:cNvCxnSpPr>
          <p:nvPr/>
        </p:nvCxnSpPr>
        <p:spPr>
          <a:xfrm>
            <a:off x="3066813" y="2580900"/>
            <a:ext cx="0" cy="807954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7821BF6-B131-6D20-4D98-C9B6644BF785}"/>
              </a:ext>
            </a:extLst>
          </p:cNvPr>
          <p:cNvSpPr txBox="1"/>
          <p:nvPr/>
        </p:nvSpPr>
        <p:spPr>
          <a:xfrm>
            <a:off x="3041405" y="3980561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</a:t>
            </a:r>
            <a:r>
              <a:rPr lang="en-US" sz="1200" dirty="0" err="1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Fargate</a:t>
            </a: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E4F98FF-33A1-08CE-0AF7-714CC8FA6886}"/>
              </a:ext>
            </a:extLst>
          </p:cNvPr>
          <p:cNvSpPr/>
          <p:nvPr/>
        </p:nvSpPr>
        <p:spPr>
          <a:xfrm>
            <a:off x="2985447" y="3388854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14">
            <a:extLst>
              <a:ext uri="{FF2B5EF4-FFF2-40B4-BE49-F238E27FC236}">
                <a16:creationId xmlns:a16="http://schemas.microsoft.com/office/drawing/2014/main" id="{4D1F1E8F-1747-395D-D41A-31CFC0567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848" y="3965345"/>
            <a:ext cx="367937" cy="36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B69251C-7923-E59C-A845-EE251BE9D385}"/>
              </a:ext>
            </a:extLst>
          </p:cNvPr>
          <p:cNvSpPr/>
          <p:nvPr/>
        </p:nvSpPr>
        <p:spPr>
          <a:xfrm>
            <a:off x="2985447" y="2418168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7AB06E-05BD-0BC3-E87A-B2C5EA8FF97C}"/>
              </a:ext>
            </a:extLst>
          </p:cNvPr>
          <p:cNvSpPr/>
          <p:nvPr/>
        </p:nvSpPr>
        <p:spPr>
          <a:xfrm>
            <a:off x="2582360" y="1907502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7246DD9-31E1-409A-4E4D-7FCFCFCE6D2D}"/>
              </a:ext>
            </a:extLst>
          </p:cNvPr>
          <p:cNvCxnSpPr>
            <a:cxnSpLocks/>
            <a:stCxn id="150" idx="3"/>
            <a:endCxn id="7" idx="2"/>
          </p:cNvCxnSpPr>
          <p:nvPr/>
        </p:nvCxnSpPr>
        <p:spPr>
          <a:xfrm>
            <a:off x="1827522" y="1983398"/>
            <a:ext cx="754838" cy="547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82FD3D6-669B-ADBE-2B1B-233396D5DE71}"/>
              </a:ext>
            </a:extLst>
          </p:cNvPr>
          <p:cNvSpPr txBox="1"/>
          <p:nvPr/>
        </p:nvSpPr>
        <p:spPr>
          <a:xfrm>
            <a:off x="1843201" y="1721402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989818-A8C1-ECD2-3DE9-A6901CCCAA25}"/>
              </a:ext>
            </a:extLst>
          </p:cNvPr>
          <p:cNvSpPr txBox="1"/>
          <p:nvPr/>
        </p:nvSpPr>
        <p:spPr>
          <a:xfrm>
            <a:off x="3026240" y="3057392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pic>
        <p:nvPicPr>
          <p:cNvPr id="18" name="Graphic 34">
            <a:extLst>
              <a:ext uri="{FF2B5EF4-FFF2-40B4-BE49-F238E27FC236}">
                <a16:creationId xmlns:a16="http://schemas.microsoft.com/office/drawing/2014/main" id="{BEED4A98-971A-0CCB-75FF-4788EE7D4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3935354" y="323579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794078C-4EE8-FD7E-FA9E-DE11B8D281CE}"/>
              </a:ext>
            </a:extLst>
          </p:cNvPr>
          <p:cNvSpPr txBox="1"/>
          <p:nvPr/>
        </p:nvSpPr>
        <p:spPr>
          <a:xfrm>
            <a:off x="3693067" y="3598902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21035F4-A823-4F4F-FFD1-3E07A613167D}"/>
              </a:ext>
            </a:extLst>
          </p:cNvPr>
          <p:cNvCxnSpPr>
            <a:cxnSpLocks/>
            <a:stCxn id="26" idx="4"/>
            <a:endCxn id="25" idx="0"/>
          </p:cNvCxnSpPr>
          <p:nvPr/>
        </p:nvCxnSpPr>
        <p:spPr>
          <a:xfrm>
            <a:off x="3856725" y="2580900"/>
            <a:ext cx="0" cy="807954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C16B243-FA67-1532-5307-04F217356E95}"/>
              </a:ext>
            </a:extLst>
          </p:cNvPr>
          <p:cNvSpPr/>
          <p:nvPr/>
        </p:nvSpPr>
        <p:spPr>
          <a:xfrm>
            <a:off x="3775359" y="3388854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C7667EB-8BBE-7B97-232D-F478F5E10DFD}"/>
              </a:ext>
            </a:extLst>
          </p:cNvPr>
          <p:cNvSpPr/>
          <p:nvPr/>
        </p:nvSpPr>
        <p:spPr>
          <a:xfrm>
            <a:off x="3775359" y="2418168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184CB2-D0A4-6703-2F42-FAB34DA2CD9F}"/>
              </a:ext>
            </a:extLst>
          </p:cNvPr>
          <p:cNvSpPr txBox="1"/>
          <p:nvPr/>
        </p:nvSpPr>
        <p:spPr>
          <a:xfrm>
            <a:off x="3816152" y="3057392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pic>
        <p:nvPicPr>
          <p:cNvPr id="30" name="Graphic 34">
            <a:extLst>
              <a:ext uri="{FF2B5EF4-FFF2-40B4-BE49-F238E27FC236}">
                <a16:creationId xmlns:a16="http://schemas.microsoft.com/office/drawing/2014/main" id="{ED6ED41A-3EA3-230C-862A-72EF99B7F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5061109" y="323579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E390397F-5481-4F1C-6156-18613975AD85}"/>
              </a:ext>
            </a:extLst>
          </p:cNvPr>
          <p:cNvSpPr txBox="1"/>
          <p:nvPr/>
        </p:nvSpPr>
        <p:spPr>
          <a:xfrm>
            <a:off x="4818822" y="3598902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0640D2E-7516-50BC-7C64-A321C3A6438E}"/>
              </a:ext>
            </a:extLst>
          </p:cNvPr>
          <p:cNvCxnSpPr>
            <a:cxnSpLocks/>
            <a:stCxn id="39" idx="4"/>
            <a:endCxn id="37" idx="0"/>
          </p:cNvCxnSpPr>
          <p:nvPr/>
        </p:nvCxnSpPr>
        <p:spPr>
          <a:xfrm>
            <a:off x="4982480" y="2580900"/>
            <a:ext cx="0" cy="807954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2C8AAB33-924E-44B7-22B6-DD41FD64E51E}"/>
              </a:ext>
            </a:extLst>
          </p:cNvPr>
          <p:cNvSpPr/>
          <p:nvPr/>
        </p:nvSpPr>
        <p:spPr>
          <a:xfrm>
            <a:off x="4901114" y="3388854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01AB636-76BD-98A4-8F73-BBFBEC12942F}"/>
              </a:ext>
            </a:extLst>
          </p:cNvPr>
          <p:cNvSpPr/>
          <p:nvPr/>
        </p:nvSpPr>
        <p:spPr>
          <a:xfrm>
            <a:off x="4901114" y="2418168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36CCB50-B83B-CD34-4906-BFE64DF5C54C}"/>
              </a:ext>
            </a:extLst>
          </p:cNvPr>
          <p:cNvSpPr txBox="1"/>
          <p:nvPr/>
        </p:nvSpPr>
        <p:spPr>
          <a:xfrm>
            <a:off x="4941907" y="3057392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4394</TotalTime>
  <Words>37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13</cp:revision>
  <dcterms:created xsi:type="dcterms:W3CDTF">2023-05-03T18:08:03Z</dcterms:created>
  <dcterms:modified xsi:type="dcterms:W3CDTF">2023-05-16T20:11:11Z</dcterms:modified>
</cp:coreProperties>
</file>