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784"/>
    <a:srgbClr val="EC7F08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0"/>
    <p:restoredTop sz="94694"/>
  </p:normalViewPr>
  <p:slideViewPr>
    <p:cSldViewPr snapToGrid="0">
      <p:cViewPr>
        <p:scale>
          <a:sx n="195" d="100"/>
          <a:sy n="195" d="100"/>
        </p:scale>
        <p:origin x="2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4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5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5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4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1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0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9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8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5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5/10/23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4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5087D175-73A3-30A8-F9F4-132FE4351932}"/>
              </a:ext>
            </a:extLst>
          </p:cNvPr>
          <p:cNvGrpSpPr/>
          <p:nvPr/>
        </p:nvGrpSpPr>
        <p:grpSpPr>
          <a:xfrm>
            <a:off x="492032" y="295800"/>
            <a:ext cx="968909" cy="772129"/>
            <a:chOff x="492032" y="295800"/>
            <a:chExt cx="968909" cy="772129"/>
          </a:xfrm>
        </p:grpSpPr>
        <p:pic>
          <p:nvPicPr>
            <p:cNvPr id="9" name="Graphic 34">
              <a:extLst>
                <a:ext uri="{FF2B5EF4-FFF2-40B4-BE49-F238E27FC236}">
                  <a16:creationId xmlns:a16="http://schemas.microsoft.com/office/drawing/2014/main" id="{12D0F46E-9EED-82F1-F0A0-5BA95F37E5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 bwMode="auto">
            <a:xfrm>
              <a:off x="639139" y="295800"/>
              <a:ext cx="688223" cy="688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2">
              <a:extLst>
                <a:ext uri="{FF2B5EF4-FFF2-40B4-BE49-F238E27FC236}">
                  <a16:creationId xmlns:a16="http://schemas.microsoft.com/office/drawing/2014/main" id="{A2511EC8-CF68-352E-FB0D-00AB08913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032" y="837097"/>
              <a:ext cx="968909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Your Container</a:t>
              </a:r>
            </a:p>
          </p:txBody>
        </p: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54F33A1-7CDE-4817-8E8A-464004686108}"/>
              </a:ext>
            </a:extLst>
          </p:cNvPr>
          <p:cNvCxnSpPr>
            <a:cxnSpLocks/>
            <a:stCxn id="12" idx="2"/>
            <a:endCxn id="16" idx="0"/>
          </p:cNvCxnSpPr>
          <p:nvPr/>
        </p:nvCxnSpPr>
        <p:spPr>
          <a:xfrm>
            <a:off x="976487" y="1067929"/>
            <a:ext cx="0" cy="615105"/>
          </a:xfrm>
          <a:prstGeom prst="straightConnector1">
            <a:avLst/>
          </a:prstGeom>
          <a:ln w="349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AD5138F-98D9-3E24-CA5B-650ADD8479EF}"/>
              </a:ext>
            </a:extLst>
          </p:cNvPr>
          <p:cNvGrpSpPr/>
          <p:nvPr/>
        </p:nvGrpSpPr>
        <p:grpSpPr>
          <a:xfrm>
            <a:off x="606797" y="1568118"/>
            <a:ext cx="850371" cy="803138"/>
            <a:chOff x="606797" y="1568118"/>
            <a:chExt cx="850371" cy="803138"/>
          </a:xfrm>
        </p:grpSpPr>
        <p:pic>
          <p:nvPicPr>
            <p:cNvPr id="2" name="Graphic 32">
              <a:extLst>
                <a:ext uri="{FF2B5EF4-FFF2-40B4-BE49-F238E27FC236}">
                  <a16:creationId xmlns:a16="http://schemas.microsoft.com/office/drawing/2014/main" id="{523C0A79-1D00-B09D-65CE-F4F747F1DD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/>
          </p:blipFill>
          <p:spPr bwMode="auto">
            <a:xfrm>
              <a:off x="639140" y="1568118"/>
              <a:ext cx="688222" cy="688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12">
              <a:extLst>
                <a:ext uri="{FF2B5EF4-FFF2-40B4-BE49-F238E27FC236}">
                  <a16:creationId xmlns:a16="http://schemas.microsoft.com/office/drawing/2014/main" id="{CAC504ED-942B-1867-029E-A6A24E2BD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6797" y="2140424"/>
              <a:ext cx="850371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ECS Agent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F07D371-D87E-083A-1497-997F088FC960}"/>
                </a:ext>
              </a:extLst>
            </p:cNvPr>
            <p:cNvSpPr/>
            <p:nvPr/>
          </p:nvSpPr>
          <p:spPr>
            <a:xfrm>
              <a:off x="920991" y="1683034"/>
              <a:ext cx="110992" cy="114416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11DB5A3-DF51-AE10-65C6-2486925D9E0A}"/>
              </a:ext>
            </a:extLst>
          </p:cNvPr>
          <p:cNvSpPr txBox="1"/>
          <p:nvPr/>
        </p:nvSpPr>
        <p:spPr>
          <a:xfrm>
            <a:off x="976486" y="1222370"/>
            <a:ext cx="7403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Telemetry</a:t>
            </a:r>
          </a:p>
        </p:txBody>
      </p:sp>
      <p:pic>
        <p:nvPicPr>
          <p:cNvPr id="29" name="Graphic 17">
            <a:extLst>
              <a:ext uri="{FF2B5EF4-FFF2-40B4-BE49-F238E27FC236}">
                <a16:creationId xmlns:a16="http://schemas.microsoft.com/office/drawing/2014/main" id="{A8E3C1CD-CE82-BB59-0D4C-59FD3E8CF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765" y="78872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9">
            <a:extLst>
              <a:ext uri="{FF2B5EF4-FFF2-40B4-BE49-F238E27FC236}">
                <a16:creationId xmlns:a16="http://schemas.microsoft.com/office/drawing/2014/main" id="{8E208746-E3BA-694F-6231-AFA5C8526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817" y="1566618"/>
            <a:ext cx="126908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644CD92-1E67-9D5A-63C0-E2492F83AE68}"/>
              </a:ext>
            </a:extLst>
          </p:cNvPr>
          <p:cNvCxnSpPr>
            <a:cxnSpLocks/>
            <a:stCxn id="2" idx="3"/>
            <a:endCxn id="29" idx="1"/>
          </p:cNvCxnSpPr>
          <p:nvPr/>
        </p:nvCxnSpPr>
        <p:spPr>
          <a:xfrm flipV="1">
            <a:off x="1327362" y="1169722"/>
            <a:ext cx="1059403" cy="742507"/>
          </a:xfrm>
          <a:prstGeom prst="straightConnector1">
            <a:avLst/>
          </a:prstGeom>
          <a:ln w="349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6">
            <a:extLst>
              <a:ext uri="{FF2B5EF4-FFF2-40B4-BE49-F238E27FC236}">
                <a16:creationId xmlns:a16="http://schemas.microsoft.com/office/drawing/2014/main" id="{FD0D59A5-A569-8A10-CD82-583594F2E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583" y="78872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9">
            <a:extLst>
              <a:ext uri="{FF2B5EF4-FFF2-40B4-BE49-F238E27FC236}">
                <a16:creationId xmlns:a16="http://schemas.microsoft.com/office/drawing/2014/main" id="{0632E4C7-8B9F-3D9A-7438-64DF5FE1C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007" y="1543577"/>
            <a:ext cx="10594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Application</a:t>
            </a:r>
            <a:b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Auto Scaling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8C650E9-5741-FA00-020A-D4F433ED5819}"/>
              </a:ext>
            </a:extLst>
          </p:cNvPr>
          <p:cNvCxnSpPr>
            <a:cxnSpLocks/>
            <a:stCxn id="29" idx="3"/>
            <a:endCxn id="34" idx="1"/>
          </p:cNvCxnSpPr>
          <p:nvPr/>
        </p:nvCxnSpPr>
        <p:spPr>
          <a:xfrm>
            <a:off x="3148765" y="1169722"/>
            <a:ext cx="901818" cy="0"/>
          </a:xfrm>
          <a:prstGeom prst="straightConnector1">
            <a:avLst/>
          </a:prstGeom>
          <a:ln w="349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Graphic 18">
            <a:extLst>
              <a:ext uri="{FF2B5EF4-FFF2-40B4-BE49-F238E27FC236}">
                <a16:creationId xmlns:a16="http://schemas.microsoft.com/office/drawing/2014/main" id="{AD3BAA60-2E76-726A-5E77-7ECEB04D8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290" y="788722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24">
            <a:extLst>
              <a:ext uri="{FF2B5EF4-FFF2-40B4-BE49-F238E27FC236}">
                <a16:creationId xmlns:a16="http://schemas.microsoft.com/office/drawing/2014/main" id="{BF7302A0-AFC3-AC1F-3914-3BE89A920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2484" y="1550722"/>
            <a:ext cx="19371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9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Elastic Container Service (Amazon ECS)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34BD464-37F4-CFC5-6642-E5B762F4AAF4}"/>
              </a:ext>
            </a:extLst>
          </p:cNvPr>
          <p:cNvCxnSpPr>
            <a:cxnSpLocks/>
            <a:stCxn id="34" idx="3"/>
            <a:endCxn id="42" idx="1"/>
          </p:cNvCxnSpPr>
          <p:nvPr/>
        </p:nvCxnSpPr>
        <p:spPr>
          <a:xfrm>
            <a:off x="4812583" y="1169722"/>
            <a:ext cx="884707" cy="0"/>
          </a:xfrm>
          <a:prstGeom prst="straightConnector1">
            <a:avLst/>
          </a:prstGeom>
          <a:ln w="349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DD955A2-8170-3D5C-5E34-1D9298DE4CF5}"/>
              </a:ext>
            </a:extLst>
          </p:cNvPr>
          <p:cNvGrpSpPr/>
          <p:nvPr/>
        </p:nvGrpSpPr>
        <p:grpSpPr>
          <a:xfrm>
            <a:off x="7434871" y="367456"/>
            <a:ext cx="968909" cy="1946386"/>
            <a:chOff x="492030" y="148874"/>
            <a:chExt cx="968909" cy="1946386"/>
          </a:xfrm>
        </p:grpSpPr>
        <p:pic>
          <p:nvPicPr>
            <p:cNvPr id="48" name="Graphic 34">
              <a:extLst>
                <a:ext uri="{FF2B5EF4-FFF2-40B4-BE49-F238E27FC236}">
                  <a16:creationId xmlns:a16="http://schemas.microsoft.com/office/drawing/2014/main" id="{18ABF42D-01D2-1E45-10BE-E7285F6343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 bwMode="auto">
            <a:xfrm>
              <a:off x="632374" y="148874"/>
              <a:ext cx="688223" cy="688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TextBox 12">
              <a:extLst>
                <a:ext uri="{FF2B5EF4-FFF2-40B4-BE49-F238E27FC236}">
                  <a16:creationId xmlns:a16="http://schemas.microsoft.com/office/drawing/2014/main" id="{6FD94D7A-CB8B-0334-0B2A-AD371811B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030" y="1587429"/>
              <a:ext cx="968909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9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More copies of your container launched</a:t>
              </a:r>
            </a:p>
          </p:txBody>
        </p:sp>
      </p:grpSp>
      <p:pic>
        <p:nvPicPr>
          <p:cNvPr id="50" name="Graphic 34">
            <a:extLst>
              <a:ext uri="{FF2B5EF4-FFF2-40B4-BE49-F238E27FC236}">
                <a16:creationId xmlns:a16="http://schemas.microsoft.com/office/drawing/2014/main" id="{8A33640F-56F4-8150-DB79-CE78AAABB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7575215" y="791757"/>
            <a:ext cx="688223" cy="688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Graphic 34">
            <a:extLst>
              <a:ext uri="{FF2B5EF4-FFF2-40B4-BE49-F238E27FC236}">
                <a16:creationId xmlns:a16="http://schemas.microsoft.com/office/drawing/2014/main" id="{40C43352-BC84-7765-74DE-FAFB9D0CC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7575215" y="1230861"/>
            <a:ext cx="688223" cy="688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5DE29A4-AE9E-293E-5A1E-40A49C4064BB}"/>
              </a:ext>
            </a:extLst>
          </p:cNvPr>
          <p:cNvCxnSpPr>
            <a:cxnSpLocks/>
            <a:stCxn id="42" idx="3"/>
          </p:cNvCxnSpPr>
          <p:nvPr/>
        </p:nvCxnSpPr>
        <p:spPr>
          <a:xfrm>
            <a:off x="6459290" y="1169722"/>
            <a:ext cx="1077980" cy="0"/>
          </a:xfrm>
          <a:prstGeom prst="straightConnector1">
            <a:avLst/>
          </a:prstGeom>
          <a:ln w="34925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927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293</TotalTime>
  <Words>26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24</cp:revision>
  <dcterms:created xsi:type="dcterms:W3CDTF">2023-05-03T18:08:03Z</dcterms:created>
  <dcterms:modified xsi:type="dcterms:W3CDTF">2023-05-10T17:21:58Z</dcterms:modified>
</cp:coreProperties>
</file>