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92" r:id="rId3"/>
  </p:sldMasterIdLst>
  <p:notesMasterIdLst>
    <p:notesMasterId r:id="rId20"/>
  </p:notesMasterIdLst>
  <p:handoutMasterIdLst>
    <p:handoutMasterId r:id="rId21"/>
  </p:handoutMasterIdLst>
  <p:sldIdLst>
    <p:sldId id="259" r:id="rId4"/>
    <p:sldId id="260" r:id="rId5"/>
    <p:sldId id="2183" r:id="rId6"/>
    <p:sldId id="2169" r:id="rId7"/>
    <p:sldId id="2167" r:id="rId8"/>
    <p:sldId id="2170" r:id="rId9"/>
    <p:sldId id="2176" r:id="rId10"/>
    <p:sldId id="2172" r:id="rId11"/>
    <p:sldId id="2174" r:id="rId12"/>
    <p:sldId id="2173" r:id="rId13"/>
    <p:sldId id="2179" r:id="rId14"/>
    <p:sldId id="2185" r:id="rId15"/>
    <p:sldId id="2181" r:id="rId16"/>
    <p:sldId id="2180" r:id="rId17"/>
    <p:sldId id="2171" r:id="rId18"/>
    <p:sldId id="21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BB13B"/>
    <a:srgbClr val="8FA7C4"/>
    <a:srgbClr val="FAFAFA"/>
    <a:srgbClr val="FF4F8B"/>
    <a:srgbClr val="A166FF"/>
    <a:srgbClr val="FC584C"/>
    <a:srgbClr val="CD2264"/>
    <a:srgbClr val="5A6B86"/>
    <a:srgbClr val="D866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6" autoAdjust="0"/>
    <p:restoredTop sz="62618" autoAdjust="0"/>
  </p:normalViewPr>
  <p:slideViewPr>
    <p:cSldViewPr snapToGrid="0" snapToObjects="1">
      <p:cViewPr varScale="1">
        <p:scale>
          <a:sx n="66" d="100"/>
          <a:sy n="66" d="100"/>
        </p:scale>
        <p:origin x="1920" y="192"/>
      </p:cViewPr>
      <p:guideLst>
        <p:guide pos="24"/>
        <p:guide orient="horz" pos="2160"/>
      </p:guideLst>
    </p:cSldViewPr>
  </p:slideViewPr>
  <p:notesTextViewPr>
    <p:cViewPr>
      <p:scale>
        <a:sx n="3" d="2"/>
        <a:sy n="3" d="2"/>
      </p:scale>
      <p:origin x="0" y="0"/>
    </p:cViewPr>
  </p:notesTextViewPr>
  <p:sorterViewPr>
    <p:cViewPr varScale="1">
      <p:scale>
        <a:sx n="100" d="100"/>
        <a:sy n="100" d="100"/>
      </p:scale>
      <p:origin x="0" y="-227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9945AD-C4E7-8D4E-B52E-03FA066211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277B07-F9D1-AA40-BBCF-775E74D42B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A7721D-1176-A640-AC48-B82F78C92D56}" type="datetimeFigureOut">
              <a:rPr lang="en-US" smtClean="0"/>
              <a:t>11/29/19</a:t>
            </a:fld>
            <a:endParaRPr lang="en-US" dirty="0"/>
          </a:p>
        </p:txBody>
      </p:sp>
      <p:sp>
        <p:nvSpPr>
          <p:cNvPr id="4" name="Footer Placeholder 3">
            <a:extLst>
              <a:ext uri="{FF2B5EF4-FFF2-40B4-BE49-F238E27FC236}">
                <a16:creationId xmlns:a16="http://schemas.microsoft.com/office/drawing/2014/main" id="{1E1529E1-8FBF-B44D-9125-5A6D2BEFA6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774B474-30DF-AA46-8E95-0F42A45520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3BAB59-14AE-9844-B034-10FDF6484A79}" type="slidenum">
              <a:rPr lang="en-US" smtClean="0"/>
              <a:t>‹#›</a:t>
            </a:fld>
            <a:endParaRPr lang="en-US" dirty="0"/>
          </a:p>
        </p:txBody>
      </p:sp>
    </p:spTree>
    <p:extLst>
      <p:ext uri="{BB962C8B-B14F-4D97-AF65-F5344CB8AC3E}">
        <p14:creationId xmlns:p14="http://schemas.microsoft.com/office/powerpoint/2010/main" val="865896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4A089-FB25-6D46-9D21-F0F04A18BCA8}" type="datetimeFigureOut">
              <a:rPr lang="en-US" smtClean="0"/>
              <a:t>11/29/19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F304BD-78E5-F743-9CDB-4BAC0F2E5AB7}" type="slidenum">
              <a:rPr lang="en-US" smtClean="0"/>
              <a:t>‹#›</a:t>
            </a:fld>
            <a:endParaRPr lang="en-US" dirty="0"/>
          </a:p>
        </p:txBody>
      </p:sp>
    </p:spTree>
    <p:extLst>
      <p:ext uri="{BB962C8B-B14F-4D97-AF65-F5344CB8AC3E}">
        <p14:creationId xmlns:p14="http://schemas.microsoft.com/office/powerpoint/2010/main" val="3160607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304BD-78E5-F743-9CDB-4BAC0F2E5AB7}" type="slidenum">
              <a:rPr lang="en-US" smtClean="0"/>
              <a:t>1</a:t>
            </a:fld>
            <a:endParaRPr lang="en-US" dirty="0"/>
          </a:p>
        </p:txBody>
      </p:sp>
    </p:spTree>
    <p:extLst>
      <p:ext uri="{BB962C8B-B14F-4D97-AF65-F5344CB8AC3E}">
        <p14:creationId xmlns:p14="http://schemas.microsoft.com/office/powerpoint/2010/main" val="370652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304BD-78E5-F743-9CDB-4BAC0F2E5AB7}" type="slidenum">
              <a:rPr lang="en-US" smtClean="0"/>
              <a:t>10</a:t>
            </a:fld>
            <a:endParaRPr lang="en-US" dirty="0"/>
          </a:p>
        </p:txBody>
      </p:sp>
    </p:spTree>
    <p:extLst>
      <p:ext uri="{BB962C8B-B14F-4D97-AF65-F5344CB8AC3E}">
        <p14:creationId xmlns:p14="http://schemas.microsoft.com/office/powerpoint/2010/main" val="413396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304BD-78E5-F743-9CDB-4BAC0F2E5AB7}" type="slidenum">
              <a:rPr lang="en-US" smtClean="0"/>
              <a:t>11</a:t>
            </a:fld>
            <a:endParaRPr lang="en-US" dirty="0"/>
          </a:p>
        </p:txBody>
      </p:sp>
    </p:spTree>
    <p:extLst>
      <p:ext uri="{BB962C8B-B14F-4D97-AF65-F5344CB8AC3E}">
        <p14:creationId xmlns:p14="http://schemas.microsoft.com/office/powerpoint/2010/main" val="2000240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Lambda Destinations (Just announced 26 Nov) https://</a:t>
            </a:r>
            <a:r>
              <a:rPr lang="en-US" dirty="0" err="1"/>
              <a:t>aws.amazon.com</a:t>
            </a:r>
            <a:r>
              <a:rPr lang="en-US" dirty="0"/>
              <a:t>/blogs/compute/introducing-</a:t>
            </a:r>
            <a:r>
              <a:rPr lang="en-US" dirty="0" err="1"/>
              <a:t>aws</a:t>
            </a:r>
            <a:r>
              <a:rPr lang="en-US" dirty="0"/>
              <a:t>-lambda-destinations/ doesn’t apply to sync stream event sourcing mapping</a:t>
            </a:r>
          </a:p>
          <a:p>
            <a:endParaRPr lang="en-US" dirty="0"/>
          </a:p>
          <a:p>
            <a:r>
              <a:rPr lang="en-US" dirty="0"/>
              <a:t>Event source mappings - Event source mappings – Event source mappings that read from streams retry the entire batch of items. Repeated errors block processing of the affected shard </a:t>
            </a:r>
            <a:r>
              <a:rPr lang="en-US" b="1" dirty="0"/>
              <a:t>until the error is resolved or the items expire</a:t>
            </a:r>
            <a:r>
              <a:rPr lang="en-US" dirty="0"/>
              <a:t>. To detect stalled shards, you can monitor the Iterator Age metric.</a:t>
            </a:r>
          </a:p>
          <a:p>
            <a:endParaRPr lang="en-US" dirty="0"/>
          </a:p>
          <a:p>
            <a:r>
              <a:rPr lang="en-US" dirty="0"/>
              <a:t>Kinesis Data Streams lets you </a:t>
            </a:r>
            <a:r>
              <a:rPr lang="en-US" b="1" dirty="0"/>
              <a:t>order records </a:t>
            </a:r>
            <a:r>
              <a:rPr lang="en-US" dirty="0"/>
              <a:t>and read and replay records in the same order to many Kinesis Data Streams applications. To enable write ordering, Kinesis Data Streams expects you to call the </a:t>
            </a:r>
            <a:r>
              <a:rPr lang="en-US" dirty="0" err="1"/>
              <a:t>PutRecord</a:t>
            </a:r>
            <a:r>
              <a:rPr lang="en-US" dirty="0"/>
              <a:t> API to write serially to a shard while using the </a:t>
            </a:r>
            <a:r>
              <a:rPr lang="en-US" dirty="0" err="1"/>
              <a:t>sequenceNumberForOrdering</a:t>
            </a:r>
            <a:r>
              <a:rPr lang="en-US" dirty="0"/>
              <a:t> parameter. Setting this parameter guarantees strictly increasing sequence numbers for puts from the same client and to the same partition key. </a:t>
            </a:r>
            <a:r>
              <a:rPr lang="ja-JP" altLang="en-US"/>
              <a:t>如果需要分解每个消息的话，可以将前一个消息的</a:t>
            </a:r>
            <a:r>
              <a:rPr lang="en-US" dirty="0" err="1"/>
              <a:t>seqNo</a:t>
            </a:r>
            <a:r>
              <a:rPr lang="ja-JP" altLang="en-US"/>
              <a:t>传入</a:t>
            </a:r>
          </a:p>
          <a:p>
            <a:r>
              <a:rPr lang="en-US" dirty="0"/>
              <a:t>response = </a:t>
            </a:r>
            <a:r>
              <a:rPr lang="en-US" dirty="0" err="1"/>
              <a:t>kinesis.put_record</a:t>
            </a:r>
            <a:r>
              <a:rPr lang="en-US" dirty="0"/>
              <a:t>(</a:t>
            </a:r>
            <a:r>
              <a:rPr lang="en-US" dirty="0" err="1"/>
              <a:t>StreamName</a:t>
            </a:r>
            <a:r>
              <a:rPr lang="en-US" dirty="0"/>
              <a:t>="</a:t>
            </a:r>
            <a:r>
              <a:rPr lang="en-US" dirty="0" err="1"/>
              <a:t>ProductCatalog</a:t>
            </a:r>
            <a:r>
              <a:rPr lang="en-US" dirty="0"/>
              <a:t>", </a:t>
            </a:r>
          </a:p>
          <a:p>
            <a:r>
              <a:rPr lang="en-US" dirty="0"/>
              <a:t>                   Data=</a:t>
            </a:r>
            <a:r>
              <a:rPr lang="en-US" dirty="0" err="1"/>
              <a:t>json.dumps</a:t>
            </a:r>
            <a:r>
              <a:rPr lang="en-US" dirty="0"/>
              <a:t>(ddb['</a:t>
            </a:r>
            <a:r>
              <a:rPr lang="en-US" dirty="0" err="1"/>
              <a:t>NewImage</a:t>
            </a:r>
            <a:r>
              <a:rPr lang="en-US" dirty="0"/>
              <a:t>']), </a:t>
            </a:r>
          </a:p>
          <a:p>
            <a:r>
              <a:rPr lang="en-US" dirty="0"/>
              <a:t>                   </a:t>
            </a:r>
            <a:r>
              <a:rPr lang="en-US" dirty="0" err="1"/>
              <a:t>PartitionKey</a:t>
            </a:r>
            <a:r>
              <a:rPr lang="en-US" dirty="0"/>
              <a:t>=ddb['</a:t>
            </a:r>
            <a:r>
              <a:rPr lang="en-US" dirty="0" err="1"/>
              <a:t>NewImage</a:t>
            </a:r>
            <a:r>
              <a:rPr lang="en-US" dirty="0"/>
              <a:t>']['</a:t>
            </a:r>
            <a:r>
              <a:rPr lang="en-US" dirty="0" err="1"/>
              <a:t>ProductId</a:t>
            </a:r>
            <a:r>
              <a:rPr lang="en-US" dirty="0"/>
              <a:t>']['N'], </a:t>
            </a:r>
          </a:p>
          <a:p>
            <a:r>
              <a:rPr lang="en-US" dirty="0"/>
              <a:t>                   </a:t>
            </a:r>
            <a:r>
              <a:rPr lang="en-US" dirty="0" err="1"/>
              <a:t>SequenceNumberForOrdering</a:t>
            </a:r>
            <a:r>
              <a:rPr lang="en-US" dirty="0"/>
              <a:t>=</a:t>
            </a:r>
            <a:r>
              <a:rPr lang="en-US" dirty="0" err="1"/>
              <a:t>sequenceNumberForOrdering</a:t>
            </a:r>
            <a:r>
              <a:rPr lang="en-US" dirty="0"/>
              <a:t>)</a:t>
            </a:r>
          </a:p>
          <a:p>
            <a:r>
              <a:rPr lang="en-US" dirty="0"/>
              <a:t>		</a:t>
            </a:r>
          </a:p>
          <a:p>
            <a:r>
              <a:rPr lang="en-US" dirty="0"/>
              <a:t>        </a:t>
            </a:r>
            <a:r>
              <a:rPr lang="en-US" dirty="0" err="1"/>
              <a:t>sequenceNumberForOrdering</a:t>
            </a:r>
            <a:r>
              <a:rPr lang="en-US" dirty="0"/>
              <a:t> = response['</a:t>
            </a:r>
            <a:r>
              <a:rPr lang="en-US" dirty="0" err="1"/>
              <a:t>SequenceNumber</a:t>
            </a:r>
            <a:r>
              <a:rPr lang="en-US" dirty="0"/>
              <a:t>']</a:t>
            </a:r>
          </a:p>
        </p:txBody>
      </p:sp>
      <p:sp>
        <p:nvSpPr>
          <p:cNvPr id="4" name="Slide Number Placeholder 3"/>
          <p:cNvSpPr>
            <a:spLocks noGrp="1"/>
          </p:cNvSpPr>
          <p:nvPr>
            <p:ph type="sldNum" sz="quarter" idx="5"/>
          </p:nvPr>
        </p:nvSpPr>
        <p:spPr/>
        <p:txBody>
          <a:bodyPr/>
          <a:lstStyle/>
          <a:p>
            <a:fld id="{F0F304BD-78E5-F743-9CDB-4BAC0F2E5AB7}" type="slidenum">
              <a:rPr lang="en-US" smtClean="0"/>
              <a:t>12</a:t>
            </a:fld>
            <a:endParaRPr lang="en-US" dirty="0"/>
          </a:p>
        </p:txBody>
      </p:sp>
    </p:spTree>
    <p:extLst>
      <p:ext uri="{BB962C8B-B14F-4D97-AF65-F5344CB8AC3E}">
        <p14:creationId xmlns:p14="http://schemas.microsoft.com/office/powerpoint/2010/main" val="3776350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Lambda Destinations (Just announced 26 Nov) https://</a:t>
            </a:r>
            <a:r>
              <a:rPr lang="en-US" dirty="0" err="1"/>
              <a:t>aws.amazon.com</a:t>
            </a:r>
            <a:r>
              <a:rPr lang="en-US" dirty="0"/>
              <a:t>/blogs/compute/introducing-</a:t>
            </a:r>
            <a:r>
              <a:rPr lang="en-US" dirty="0" err="1"/>
              <a:t>aws</a:t>
            </a:r>
            <a:r>
              <a:rPr lang="en-US" dirty="0"/>
              <a:t>-lambda-destinations/</a:t>
            </a:r>
          </a:p>
          <a:p>
            <a:endParaRPr lang="en-US" dirty="0"/>
          </a:p>
          <a:p>
            <a:r>
              <a:rPr lang="en-US" dirty="0"/>
              <a:t>Event source mappings - Event source mappings – Event source mappings that read from streams retry the entire batch of items. Repeated errors block processing of the affected shard until the error is resolved or the items expire. To detect stalled shards, you can monitor the Iterator Age metric.</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Kinesis Stream not identical w/ DDB stream, need </a:t>
            </a:r>
            <a:r>
              <a:rPr lang="en-US" sz="1200" dirty="0" err="1"/>
              <a:t>KCLAdaptor</a:t>
            </a: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F0F304BD-78E5-F743-9CDB-4BAC0F2E5AB7}" type="slidenum">
              <a:rPr lang="en-US" smtClean="0"/>
              <a:t>13</a:t>
            </a:fld>
            <a:endParaRPr lang="en-US" dirty="0"/>
          </a:p>
        </p:txBody>
      </p:sp>
    </p:spTree>
    <p:extLst>
      <p:ext uri="{BB962C8B-B14F-4D97-AF65-F5344CB8AC3E}">
        <p14:creationId xmlns:p14="http://schemas.microsoft.com/office/powerpoint/2010/main" val="1504223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Since no existing example avail, start from scratch based on Jason’s use cases/suggestions</a:t>
            </a:r>
          </a:p>
          <a:p>
            <a:endParaRPr lang="en-US" dirty="0"/>
          </a:p>
        </p:txBody>
      </p:sp>
      <p:sp>
        <p:nvSpPr>
          <p:cNvPr id="4" name="Slide Number Placeholder 3"/>
          <p:cNvSpPr>
            <a:spLocks noGrp="1"/>
          </p:cNvSpPr>
          <p:nvPr>
            <p:ph type="sldNum" sz="quarter" idx="5"/>
          </p:nvPr>
        </p:nvSpPr>
        <p:spPr/>
        <p:txBody>
          <a:bodyPr/>
          <a:lstStyle/>
          <a:p>
            <a:fld id="{F0F304BD-78E5-F743-9CDB-4BAC0F2E5AB7}" type="slidenum">
              <a:rPr lang="en-US" smtClean="0"/>
              <a:t>14</a:t>
            </a:fld>
            <a:endParaRPr lang="en-US" dirty="0"/>
          </a:p>
        </p:txBody>
      </p:sp>
    </p:spTree>
    <p:extLst>
      <p:ext uri="{BB962C8B-B14F-4D97-AF65-F5344CB8AC3E}">
        <p14:creationId xmlns:p14="http://schemas.microsoft.com/office/powerpoint/2010/main" val="2267831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304BD-78E5-F743-9CDB-4BAC0F2E5AB7}" type="slidenum">
              <a:rPr lang="en-US" smtClean="0"/>
              <a:t>15</a:t>
            </a:fld>
            <a:endParaRPr lang="en-US" dirty="0"/>
          </a:p>
        </p:txBody>
      </p:sp>
    </p:spTree>
    <p:extLst>
      <p:ext uri="{BB962C8B-B14F-4D97-AF65-F5344CB8AC3E}">
        <p14:creationId xmlns:p14="http://schemas.microsoft.com/office/powerpoint/2010/main" val="311402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304BD-78E5-F743-9CDB-4BAC0F2E5AB7}" type="slidenum">
              <a:rPr lang="en-US" smtClean="0"/>
              <a:t>16</a:t>
            </a:fld>
            <a:endParaRPr lang="en-US" dirty="0"/>
          </a:p>
        </p:txBody>
      </p:sp>
    </p:spTree>
    <p:extLst>
      <p:ext uri="{BB962C8B-B14F-4D97-AF65-F5344CB8AC3E}">
        <p14:creationId xmlns:p14="http://schemas.microsoft.com/office/powerpoint/2010/main" val="527552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304BD-78E5-F743-9CDB-4BAC0F2E5AB7}" type="slidenum">
              <a:rPr lang="en-US" smtClean="0"/>
              <a:t>2</a:t>
            </a:fld>
            <a:endParaRPr lang="en-US" dirty="0"/>
          </a:p>
        </p:txBody>
      </p:sp>
    </p:spTree>
    <p:extLst>
      <p:ext uri="{BB962C8B-B14F-4D97-AF65-F5344CB8AC3E}">
        <p14:creationId xmlns:p14="http://schemas.microsoft.com/office/powerpoint/2010/main" val="2933144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Amazon Ember" panose="020B0603020204020204" pitchFamily="34" charset="0"/>
                <a:ea typeface="Amazon Ember" panose="020B0603020204020204" pitchFamily="34" charset="0"/>
                <a:cs typeface="Amazon Ember" panose="020B0603020204020204" pitchFamily="34" charset="0"/>
              </a:rPr>
              <a:t>Before start talk, let’s start lab as it takes roughly 15 minutes to get everything provisioned</a:t>
            </a:r>
            <a:endParaRPr lang="en-US" dirty="0"/>
          </a:p>
        </p:txBody>
      </p:sp>
      <p:sp>
        <p:nvSpPr>
          <p:cNvPr id="4" name="Slide Number Placeholder 3"/>
          <p:cNvSpPr>
            <a:spLocks noGrp="1"/>
          </p:cNvSpPr>
          <p:nvPr>
            <p:ph type="sldNum" sz="quarter" idx="5"/>
          </p:nvPr>
        </p:nvSpPr>
        <p:spPr/>
        <p:txBody>
          <a:bodyPr/>
          <a:lstStyle/>
          <a:p>
            <a:fld id="{F0F304BD-78E5-F743-9CDB-4BAC0F2E5AB7}" type="slidenum">
              <a:rPr lang="en-US" smtClean="0"/>
              <a:t>3</a:t>
            </a:fld>
            <a:endParaRPr lang="en-US" dirty="0"/>
          </a:p>
        </p:txBody>
      </p:sp>
    </p:spTree>
    <p:extLst>
      <p:ext uri="{BB962C8B-B14F-4D97-AF65-F5344CB8AC3E}">
        <p14:creationId xmlns:p14="http://schemas.microsoft.com/office/powerpoint/2010/main" val="2363508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304BD-78E5-F743-9CDB-4BAC0F2E5AB7}" type="slidenum">
              <a:rPr lang="en-US" smtClean="0"/>
              <a:t>4</a:t>
            </a:fld>
            <a:endParaRPr lang="en-US" dirty="0"/>
          </a:p>
        </p:txBody>
      </p:sp>
    </p:spTree>
    <p:extLst>
      <p:ext uri="{BB962C8B-B14F-4D97-AF65-F5344CB8AC3E}">
        <p14:creationId xmlns:p14="http://schemas.microsoft.com/office/powerpoint/2010/main" val="4013449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Huge gap in </a:t>
            </a:r>
            <a:r>
              <a:rPr lang="ja-JP" altLang="en-US"/>
              <a:t>读写比 电商通常</a:t>
            </a:r>
            <a:r>
              <a:rPr lang="en-US" altLang="ja-JP" dirty="0"/>
              <a:t>20</a:t>
            </a:r>
            <a:r>
              <a:rPr lang="ja-JP" altLang="en-US"/>
              <a:t>：</a:t>
            </a:r>
            <a:r>
              <a:rPr lang="en-US" altLang="ja-JP" dirty="0"/>
              <a:t>1</a:t>
            </a:r>
            <a:r>
              <a:rPr lang="ja-JP" altLang="en-US"/>
              <a:t>以上，浏览对比商品</a:t>
            </a:r>
            <a:r>
              <a:rPr lang="en-US" dirty="0"/>
              <a:t>N</a:t>
            </a:r>
            <a:r>
              <a:rPr lang="ja-JP" altLang="en-US"/>
              <a:t>多次才会下单</a:t>
            </a:r>
          </a:p>
          <a:p>
            <a:endParaRPr lang="en-US" dirty="0"/>
          </a:p>
        </p:txBody>
      </p:sp>
      <p:sp>
        <p:nvSpPr>
          <p:cNvPr id="4" name="Slide Number Placeholder 3"/>
          <p:cNvSpPr>
            <a:spLocks noGrp="1"/>
          </p:cNvSpPr>
          <p:nvPr>
            <p:ph type="sldNum" sz="quarter" idx="5"/>
          </p:nvPr>
        </p:nvSpPr>
        <p:spPr/>
        <p:txBody>
          <a:bodyPr/>
          <a:lstStyle/>
          <a:p>
            <a:fld id="{F0F304BD-78E5-F743-9CDB-4BAC0F2E5AB7}" type="slidenum">
              <a:rPr lang="en-US" smtClean="0"/>
              <a:t>5</a:t>
            </a:fld>
            <a:endParaRPr lang="en-US" dirty="0"/>
          </a:p>
        </p:txBody>
      </p:sp>
    </p:spTree>
    <p:extLst>
      <p:ext uri="{BB962C8B-B14F-4D97-AF65-F5344CB8AC3E}">
        <p14:creationId xmlns:p14="http://schemas.microsoft.com/office/powerpoint/2010/main" val="1954868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 service for persistence various of data</a:t>
            </a:r>
          </a:p>
        </p:txBody>
      </p:sp>
      <p:sp>
        <p:nvSpPr>
          <p:cNvPr id="4" name="Slide Number Placeholder 3"/>
          <p:cNvSpPr>
            <a:spLocks noGrp="1"/>
          </p:cNvSpPr>
          <p:nvPr>
            <p:ph type="sldNum" sz="quarter" idx="5"/>
          </p:nvPr>
        </p:nvSpPr>
        <p:spPr/>
        <p:txBody>
          <a:bodyPr/>
          <a:lstStyle/>
          <a:p>
            <a:fld id="{F0F304BD-78E5-F743-9CDB-4BAC0F2E5AB7}" type="slidenum">
              <a:rPr lang="en-US" smtClean="0"/>
              <a:t>6</a:t>
            </a:fld>
            <a:endParaRPr lang="en-US" dirty="0"/>
          </a:p>
        </p:txBody>
      </p:sp>
    </p:spTree>
    <p:extLst>
      <p:ext uri="{BB962C8B-B14F-4D97-AF65-F5344CB8AC3E}">
        <p14:creationId xmlns:p14="http://schemas.microsoft.com/office/powerpoint/2010/main" val="1168547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CDC approaches:</a:t>
            </a:r>
          </a:p>
          <a:p>
            <a:pPr marL="228600" indent="-228600">
              <a:buAutoNum type="arabicPeriod"/>
            </a:pPr>
            <a:r>
              <a:rPr lang="en-US" dirty="0"/>
              <a:t>DB Triggers</a:t>
            </a:r>
          </a:p>
          <a:p>
            <a:pPr marL="228600" indent="-228600">
              <a:buAutoNum type="arabicPeriod"/>
            </a:pPr>
            <a:r>
              <a:rPr lang="en-US" dirty="0"/>
              <a:t>Diff based on timestamps like </a:t>
            </a:r>
            <a:r>
              <a:rPr lang="en-US" dirty="0" err="1"/>
              <a:t>updated_at</a:t>
            </a:r>
            <a:r>
              <a:rPr lang="en-US" dirty="0"/>
              <a:t>, </a:t>
            </a:r>
            <a:r>
              <a:rPr lang="en-US" dirty="0" err="1"/>
              <a:t>deleted_at</a:t>
            </a:r>
            <a:r>
              <a:rPr lang="en-US" dirty="0"/>
              <a:t>;</a:t>
            </a:r>
          </a:p>
          <a:p>
            <a:pPr marL="685800" lvl="1" indent="-228600">
              <a:buAutoNum type="arabicPeriod"/>
            </a:pPr>
            <a:r>
              <a:rPr lang="en-US" dirty="0"/>
              <a:t>Storage layer Block/file</a:t>
            </a:r>
          </a:p>
          <a:p>
            <a:pPr marL="685800" lvl="1" indent="-228600">
              <a:buAutoNum type="arabicPeriod"/>
            </a:pPr>
            <a:r>
              <a:rPr lang="en-US" dirty="0"/>
              <a:t>Table layer</a:t>
            </a:r>
          </a:p>
          <a:p>
            <a:pPr marL="685800" lvl="1" indent="-228600">
              <a:buAutoNum type="arabicPeriod"/>
            </a:pPr>
            <a:r>
              <a:rPr lang="en-US" dirty="0"/>
              <a:t>App layer </a:t>
            </a:r>
            <a:r>
              <a:rPr lang="en-US" dirty="0" err="1"/>
              <a:t>etc</a:t>
            </a:r>
            <a:endParaRPr lang="en-US" dirty="0"/>
          </a:p>
          <a:p>
            <a:pPr marL="228600" indent="-228600">
              <a:buAutoNum type="arabicPeriod"/>
            </a:pPr>
            <a:r>
              <a:rPr lang="en-US" dirty="0"/>
              <a:t>Log based CDC (</a:t>
            </a:r>
            <a:r>
              <a:rPr lang="en-US" dirty="0" err="1"/>
              <a:t>Binlog</a:t>
            </a:r>
            <a:r>
              <a:rPr lang="en-US" dirty="0"/>
              <a:t>/S3 event store =&gt; stream)</a:t>
            </a:r>
          </a:p>
          <a:p>
            <a:pPr marL="228600" indent="-228600">
              <a:buAutoNum type="arabicPeriod"/>
            </a:pPr>
            <a:r>
              <a:rPr lang="en-US" dirty="0"/>
              <a:t>Double/multiple writes</a:t>
            </a:r>
          </a:p>
        </p:txBody>
      </p:sp>
      <p:sp>
        <p:nvSpPr>
          <p:cNvPr id="4" name="Slide Number Placeholder 3"/>
          <p:cNvSpPr>
            <a:spLocks noGrp="1"/>
          </p:cNvSpPr>
          <p:nvPr>
            <p:ph type="sldNum" sz="quarter" idx="5"/>
          </p:nvPr>
        </p:nvSpPr>
        <p:spPr/>
        <p:txBody>
          <a:bodyPr/>
          <a:lstStyle/>
          <a:p>
            <a:fld id="{F0F304BD-78E5-F743-9CDB-4BAC0F2E5AB7}" type="slidenum">
              <a:rPr lang="en-US" smtClean="0"/>
              <a:t>7</a:t>
            </a:fld>
            <a:endParaRPr lang="en-US" dirty="0"/>
          </a:p>
        </p:txBody>
      </p:sp>
    </p:spTree>
    <p:extLst>
      <p:ext uri="{BB962C8B-B14F-4D97-AF65-F5344CB8AC3E}">
        <p14:creationId xmlns:p14="http://schemas.microsoft.com/office/powerpoint/2010/main" val="3792422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304BD-78E5-F743-9CDB-4BAC0F2E5AB7}" type="slidenum">
              <a:rPr lang="en-US" smtClean="0"/>
              <a:t>8</a:t>
            </a:fld>
            <a:endParaRPr lang="en-US" dirty="0"/>
          </a:p>
        </p:txBody>
      </p:sp>
    </p:spTree>
    <p:extLst>
      <p:ext uri="{BB962C8B-B14F-4D97-AF65-F5344CB8AC3E}">
        <p14:creationId xmlns:p14="http://schemas.microsoft.com/office/powerpoint/2010/main" val="2168173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t>客户开发和管理反馈很好，一般情况下最快秒级，慢到分钟级别</a:t>
            </a:r>
            <a:r>
              <a:rPr lang="zh-CN" altLang="en-US" dirty="0"/>
              <a:t>，</a:t>
            </a:r>
            <a:r>
              <a:rPr lang="en-US" altLang="ja-JP" dirty="0"/>
              <a:t>1</a:t>
            </a:r>
            <a:r>
              <a:rPr lang="ja-JP" altLang="en-US"/>
              <a:t>千万条延迟</a:t>
            </a:r>
            <a:r>
              <a:rPr lang="en-US" altLang="ja-JP" dirty="0"/>
              <a:t>15</a:t>
            </a:r>
            <a:r>
              <a:rPr lang="ja-JP" altLang="en-US"/>
              <a:t>分钟，受限于</a:t>
            </a:r>
            <a:r>
              <a:rPr lang="en-US" altLang="ja-JP" dirty="0"/>
              <a:t>M</a:t>
            </a:r>
            <a:r>
              <a:rPr lang="en-US" dirty="0"/>
              <a:t>axwell </a:t>
            </a:r>
            <a:r>
              <a:rPr lang="ja-JP" altLang="en-US"/>
              <a:t>资源和</a:t>
            </a:r>
            <a:r>
              <a:rPr lang="en-US" dirty="0" err="1"/>
              <a:t>kafka</a:t>
            </a:r>
            <a:r>
              <a:rPr lang="ja-JP" altLang="en-US"/>
              <a:t>吞吐</a:t>
            </a:r>
          </a:p>
          <a:p>
            <a:endParaRPr lang="ja-JP" altLang="en-US"/>
          </a:p>
          <a:p>
            <a:r>
              <a:rPr lang="en-US" dirty="0"/>
              <a:t>Downstream</a:t>
            </a:r>
          </a:p>
          <a:p>
            <a:pPr marL="171450" indent="-171450">
              <a:buFont typeface="Arial" panose="020B0604020202020204" pitchFamily="34" charset="0"/>
              <a:buChar char="•"/>
            </a:pPr>
            <a:r>
              <a:rPr lang="en-US" dirty="0"/>
              <a:t>Flush </a:t>
            </a:r>
            <a:r>
              <a:rPr lang="en-US" dirty="0" err="1"/>
              <a:t>Redis</a:t>
            </a:r>
            <a:r>
              <a:rPr lang="en-US" dirty="0"/>
              <a:t> Cache (Get changed keys, and read DB info and update cache) non critical cache which could </a:t>
            </a:r>
            <a:r>
              <a:rPr lang="en-US" dirty="0" err="1"/>
              <a:t>tolerent</a:t>
            </a:r>
            <a:r>
              <a:rPr lang="en-US" dirty="0"/>
              <a:t> seconds/minute delay</a:t>
            </a:r>
          </a:p>
          <a:p>
            <a:pPr marL="171450" indent="-171450">
              <a:buFont typeface="Arial" panose="020B0604020202020204" pitchFamily="34" charset="0"/>
              <a:buChar char="•"/>
            </a:pPr>
            <a:r>
              <a:rPr lang="en-US" dirty="0"/>
              <a:t>Monitor DB table change =&gt; update change to other DBS’ table</a:t>
            </a:r>
          </a:p>
          <a:p>
            <a:pPr marL="171450" indent="-171450">
              <a:buFont typeface="Arial" panose="020B0604020202020204" pitchFamily="34" charset="0"/>
              <a:buChar char="•"/>
            </a:pPr>
            <a:r>
              <a:rPr lang="en-US" dirty="0"/>
              <a:t>Will add more like </a:t>
            </a:r>
            <a:r>
              <a:rPr lang="en-US" dirty="0" err="1"/>
              <a:t>ElasticSearch</a:t>
            </a:r>
            <a:r>
              <a:rPr lang="en-US" dirty="0"/>
              <a:t>/Redshift</a:t>
            </a:r>
          </a:p>
        </p:txBody>
      </p:sp>
      <p:sp>
        <p:nvSpPr>
          <p:cNvPr id="4" name="Slide Number Placeholder 3"/>
          <p:cNvSpPr>
            <a:spLocks noGrp="1"/>
          </p:cNvSpPr>
          <p:nvPr>
            <p:ph type="sldNum" sz="quarter" idx="5"/>
          </p:nvPr>
        </p:nvSpPr>
        <p:spPr/>
        <p:txBody>
          <a:bodyPr/>
          <a:lstStyle/>
          <a:p>
            <a:fld id="{F0F304BD-78E5-F743-9CDB-4BAC0F2E5AB7}" type="slidenum">
              <a:rPr lang="en-US" smtClean="0"/>
              <a:t>9</a:t>
            </a:fld>
            <a:endParaRPr lang="en-US" dirty="0"/>
          </a:p>
        </p:txBody>
      </p:sp>
    </p:spTree>
    <p:extLst>
      <p:ext uri="{BB962C8B-B14F-4D97-AF65-F5344CB8AC3E}">
        <p14:creationId xmlns:p14="http://schemas.microsoft.com/office/powerpoint/2010/main" val="83138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3C3A-331B-3F4A-823D-66E06957C2C6}"/>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599C4E38-C2CC-3746-B1C9-86ED8D5CFEBF}"/>
              </a:ext>
            </a:extLst>
          </p:cNvPr>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2363CEC6-9D78-AE4D-A0B1-294C8995DDA0}"/>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E0192-C642-4D4F-AE82-A0D0DC02E26B}" type="slidenum">
              <a:rPr lang="en-US" smtClean="0"/>
              <a:t>‹#›</a:t>
            </a:fld>
            <a:endParaRPr lang="en-US" dirty="0"/>
          </a:p>
        </p:txBody>
      </p:sp>
    </p:spTree>
    <p:extLst>
      <p:ext uri="{BB962C8B-B14F-4D97-AF65-F5344CB8AC3E}">
        <p14:creationId xmlns:p14="http://schemas.microsoft.com/office/powerpoint/2010/main" val="9164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only_Dark-BG">
    <p:bg>
      <p:bgPr>
        <a:solidFill>
          <a:srgbClr val="232F3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C477-4EE8-2F47-AFB0-A9815F63860B}"/>
              </a:ext>
            </a:extLst>
          </p:cNvPr>
          <p:cNvSpPr>
            <a:spLocks noGrp="1"/>
          </p:cNvSpPr>
          <p:nvPr>
            <p:ph type="title"/>
          </p:nvPr>
        </p:nvSpPr>
        <p:spPr/>
        <p:txBody>
          <a:bodyPr/>
          <a:lstStyle>
            <a:lvl1pPr>
              <a:defRPr b="0">
                <a:solidFill>
                  <a:schemeClr val="bg1"/>
                </a:solidFill>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D742D7E2-4B43-C845-8ED5-3C8B0009C335}"/>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bg1"/>
                </a:solidFill>
              </a:defRPr>
            </a:lvl1pPr>
          </a:lstStyle>
          <a:p>
            <a:fld id="{0E0E0192-C642-4D4F-AE82-A0D0DC02E26B}" type="slidenum">
              <a:rPr lang="en-US" smtClean="0"/>
              <a:pPr/>
              <a:t>‹#›</a:t>
            </a:fld>
            <a:endParaRPr lang="en-US" dirty="0"/>
          </a:p>
        </p:txBody>
      </p:sp>
    </p:spTree>
    <p:extLst>
      <p:ext uri="{BB962C8B-B14F-4D97-AF65-F5344CB8AC3E}">
        <p14:creationId xmlns:p14="http://schemas.microsoft.com/office/powerpoint/2010/main" val="3318622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_Dark-BG">
    <p:bg>
      <p:bgPr>
        <a:solidFill>
          <a:srgbClr val="232F3E"/>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742D7E2-4B43-C845-8ED5-3C8B0009C335}"/>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bg1"/>
                </a:solidFill>
              </a:defRPr>
            </a:lvl1pPr>
          </a:lstStyle>
          <a:p>
            <a:fld id="{0E0E0192-C642-4D4F-AE82-A0D0DC02E26B}" type="slidenum">
              <a:rPr lang="en-US" smtClean="0"/>
              <a:pPr/>
              <a:t>‹#›</a:t>
            </a:fld>
            <a:endParaRPr lang="en-US" dirty="0"/>
          </a:p>
        </p:txBody>
      </p:sp>
      <p:sp>
        <p:nvSpPr>
          <p:cNvPr id="4" name="Rectangle 3">
            <a:extLst>
              <a:ext uri="{FF2B5EF4-FFF2-40B4-BE49-F238E27FC236}">
                <a16:creationId xmlns:a16="http://schemas.microsoft.com/office/drawing/2014/main" id="{35F41E84-44DC-F244-8DE9-EFC57271A029}"/>
              </a:ext>
            </a:extLst>
          </p:cNvPr>
          <p:cNvSpPr/>
          <p:nvPr userDrawn="1"/>
        </p:nvSpPr>
        <p:spPr>
          <a:xfrm>
            <a:off x="1025892" y="6420078"/>
            <a:ext cx="7625615" cy="215444"/>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FFFFFF"/>
                </a:solidFill>
                <a:latin typeface="Arial" panose="020B0604020202020204" pitchFamily="34" charset="0"/>
                <a:ea typeface="Amazon Ember" panose="020B0603020204020204" pitchFamily="34" charset="0"/>
                <a:cs typeface="Arial" panose="020B0604020202020204" pitchFamily="34" charset="0"/>
              </a:rPr>
              <a:t>© 2018, Amazon Web Services, Inc. or its affiliates. All rights reserved.</a:t>
            </a:r>
          </a:p>
        </p:txBody>
      </p:sp>
    </p:spTree>
    <p:extLst>
      <p:ext uri="{BB962C8B-B14F-4D97-AF65-F5344CB8AC3E}">
        <p14:creationId xmlns:p14="http://schemas.microsoft.com/office/powerpoint/2010/main" val="3361084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tegory_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750146" y="2280621"/>
            <a:ext cx="6683388" cy="2205577"/>
          </a:xfrm>
        </p:spPr>
        <p:txBody>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4" name="Rectangle 3">
            <a:extLst>
              <a:ext uri="{FF2B5EF4-FFF2-40B4-BE49-F238E27FC236}">
                <a16:creationId xmlns:a16="http://schemas.microsoft.com/office/drawing/2014/main" id="{41686DA6-5576-8E4C-86C2-9136037059D8}"/>
              </a:ext>
            </a:extLst>
          </p:cNvPr>
          <p:cNvSpPr/>
          <p:nvPr userDrawn="1"/>
        </p:nvSpPr>
        <p:spPr>
          <a:xfrm>
            <a:off x="0" y="1"/>
            <a:ext cx="12192000" cy="290456"/>
          </a:xfrm>
          <a:prstGeom prst="rect">
            <a:avLst/>
          </a:prstGeom>
          <a:gradFill>
            <a:gsLst>
              <a:gs pos="0">
                <a:srgbClr val="C8511B"/>
              </a:gs>
              <a:gs pos="100000">
                <a:srgbClr val="FF9900"/>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grpSp>
        <p:nvGrpSpPr>
          <p:cNvPr id="11" name="Group 10">
            <a:extLst>
              <a:ext uri="{FF2B5EF4-FFF2-40B4-BE49-F238E27FC236}">
                <a16:creationId xmlns:a16="http://schemas.microsoft.com/office/drawing/2014/main" id="{865917A5-13BF-2543-A3CF-07A7873AD657}"/>
              </a:ext>
            </a:extLst>
          </p:cNvPr>
          <p:cNvGrpSpPr/>
          <p:nvPr userDrawn="1"/>
        </p:nvGrpSpPr>
        <p:grpSpPr>
          <a:xfrm>
            <a:off x="8093935" y="2094472"/>
            <a:ext cx="3374166" cy="2607561"/>
            <a:chOff x="7433535" y="1519841"/>
            <a:chExt cx="3374166" cy="2607561"/>
          </a:xfrm>
        </p:grpSpPr>
        <p:sp>
          <p:nvSpPr>
            <p:cNvPr id="12" name="Rectangle 11">
              <a:extLst>
                <a:ext uri="{FF2B5EF4-FFF2-40B4-BE49-F238E27FC236}">
                  <a16:creationId xmlns:a16="http://schemas.microsoft.com/office/drawing/2014/main" id="{692222B2-A7C9-134B-8B79-DF3311459D77}"/>
                </a:ext>
              </a:extLst>
            </p:cNvPr>
            <p:cNvSpPr/>
            <p:nvPr/>
          </p:nvSpPr>
          <p:spPr>
            <a:xfrm>
              <a:off x="7433535" y="1519841"/>
              <a:ext cx="3374166" cy="130810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3" name="TextBox 12">
              <a:extLst>
                <a:ext uri="{FF2B5EF4-FFF2-40B4-BE49-F238E27FC236}">
                  <a16:creationId xmlns:a16="http://schemas.microsoft.com/office/drawing/2014/main" id="{AF610D02-2436-1D46-8F6F-12FB5EC7B441}"/>
                </a:ext>
              </a:extLst>
            </p:cNvPr>
            <p:cNvSpPr txBox="1"/>
            <p:nvPr/>
          </p:nvSpPr>
          <p:spPr>
            <a:xfrm>
              <a:off x="7589408" y="1935613"/>
              <a:ext cx="1518223" cy="461665"/>
            </a:xfrm>
            <a:prstGeom prst="rect">
              <a:avLst/>
            </a:prstGeom>
            <a:noFill/>
          </p:spPr>
          <p:txBody>
            <a:bodyPr wrap="square" rtlCol="0">
              <a:spAutoFit/>
            </a:bodyPr>
            <a:lstStyle/>
            <a:p>
              <a:r>
                <a:rPr lang="en-US" sz="1200" b="1" dirty="0">
                  <a:solidFill>
                    <a:schemeClr val="bg1"/>
                  </a:solidFill>
                </a:rPr>
                <a:t>STANDARD CATEGORY ICON</a:t>
              </a:r>
            </a:p>
          </p:txBody>
        </p:sp>
        <p:cxnSp>
          <p:nvCxnSpPr>
            <p:cNvPr id="14" name="Straight Connector 13">
              <a:extLst>
                <a:ext uri="{FF2B5EF4-FFF2-40B4-BE49-F238E27FC236}">
                  <a16:creationId xmlns:a16="http://schemas.microsoft.com/office/drawing/2014/main" id="{2C56930B-F437-A94B-8770-6E0CCC9259D0}"/>
                </a:ext>
              </a:extLst>
            </p:cNvPr>
            <p:cNvCxnSpPr>
              <a:cxnSpLocks/>
            </p:cNvCxnSpPr>
            <p:nvPr/>
          </p:nvCxnSpPr>
          <p:spPr>
            <a:xfrm>
              <a:off x="9220200" y="1519841"/>
              <a:ext cx="0" cy="2577873"/>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20DE1A6-096F-5E42-A32D-7533E66DBEAA}"/>
                </a:ext>
              </a:extLst>
            </p:cNvPr>
            <p:cNvSpPr/>
            <p:nvPr/>
          </p:nvSpPr>
          <p:spPr>
            <a:xfrm>
              <a:off x="7433535" y="1519841"/>
              <a:ext cx="3374166" cy="2607561"/>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6" name="TextBox 15">
              <a:extLst>
                <a:ext uri="{FF2B5EF4-FFF2-40B4-BE49-F238E27FC236}">
                  <a16:creationId xmlns:a16="http://schemas.microsoft.com/office/drawing/2014/main" id="{F00B3F9F-D051-9D4C-A9BF-5D714CE4AEB5}"/>
                </a:ext>
              </a:extLst>
            </p:cNvPr>
            <p:cNvSpPr txBox="1"/>
            <p:nvPr/>
          </p:nvSpPr>
          <p:spPr>
            <a:xfrm>
              <a:off x="7589408" y="3192913"/>
              <a:ext cx="1518223" cy="461665"/>
            </a:xfrm>
            <a:prstGeom prst="rect">
              <a:avLst/>
            </a:prstGeom>
            <a:noFill/>
          </p:spPr>
          <p:txBody>
            <a:bodyPr wrap="square" rtlCol="0">
              <a:spAutoFit/>
            </a:bodyPr>
            <a:lstStyle/>
            <a:p>
              <a:r>
                <a:rPr lang="en-US" sz="1200" b="1" dirty="0">
                  <a:solidFill>
                    <a:schemeClr val="bg1"/>
                  </a:solidFill>
                </a:rPr>
                <a:t>ALTERNATE CATEGORY ICON</a:t>
              </a:r>
            </a:p>
          </p:txBody>
        </p:sp>
      </p:grpSp>
    </p:spTree>
    <p:extLst>
      <p:ext uri="{BB962C8B-B14F-4D97-AF65-F5344CB8AC3E}">
        <p14:creationId xmlns:p14="http://schemas.microsoft.com/office/powerpoint/2010/main" val="2001219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s_oran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202294" y="390334"/>
            <a:ext cx="6532780" cy="559397"/>
          </a:xfrm>
        </p:spPr>
        <p:txBody>
          <a:bodyPr/>
          <a:lstStyle>
            <a:lvl1pPr>
              <a:defRPr sz="2800" b="1">
                <a:solidFill>
                  <a:schemeClr val="bg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395810F0-A12B-4244-83E4-E56D588C21D6}"/>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chemeClr val="bg1"/>
                </a:solidFill>
              </a:defRPr>
            </a:lvl1pPr>
          </a:lstStyle>
          <a:p>
            <a:pPr lvl="0"/>
            <a:r>
              <a:rPr lang="en-US" dirty="0"/>
              <a:t>#/#</a:t>
            </a:r>
          </a:p>
        </p:txBody>
      </p:sp>
      <p:sp>
        <p:nvSpPr>
          <p:cNvPr id="6" name="Rectangle 5">
            <a:extLst>
              <a:ext uri="{FF2B5EF4-FFF2-40B4-BE49-F238E27FC236}">
                <a16:creationId xmlns:a16="http://schemas.microsoft.com/office/drawing/2014/main" id="{11A2198C-90CA-F14F-9DF5-4C68D566BE2F}"/>
              </a:ext>
            </a:extLst>
          </p:cNvPr>
          <p:cNvSpPr/>
          <p:nvPr userDrawn="1"/>
        </p:nvSpPr>
        <p:spPr>
          <a:xfrm>
            <a:off x="0" y="1"/>
            <a:ext cx="12192000" cy="290456"/>
          </a:xfrm>
          <a:prstGeom prst="rect">
            <a:avLst/>
          </a:prstGeom>
          <a:gradFill>
            <a:gsLst>
              <a:gs pos="0">
                <a:srgbClr val="C8511B"/>
              </a:gs>
              <a:gs pos="100000">
                <a:srgbClr val="FF9900"/>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7" name="Rectangle 6">
            <a:extLst>
              <a:ext uri="{FF2B5EF4-FFF2-40B4-BE49-F238E27FC236}">
                <a16:creationId xmlns:a16="http://schemas.microsoft.com/office/drawing/2014/main" id="{7A3D3C0B-B758-D045-97B0-AE49BFAA27A9}"/>
              </a:ext>
            </a:extLst>
          </p:cNvPr>
          <p:cNvSpPr/>
          <p:nvPr userDrawn="1"/>
        </p:nvSpPr>
        <p:spPr>
          <a:xfrm>
            <a:off x="1" y="3751600"/>
            <a:ext cx="12192000" cy="231281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9" name="Rectangle 8">
            <a:extLst>
              <a:ext uri="{FF2B5EF4-FFF2-40B4-BE49-F238E27FC236}">
                <a16:creationId xmlns:a16="http://schemas.microsoft.com/office/drawing/2014/main" id="{7911D560-C950-C943-A040-12839EB3649A}"/>
              </a:ext>
            </a:extLst>
          </p:cNvPr>
          <p:cNvSpPr/>
          <p:nvPr userDrawn="1"/>
        </p:nvSpPr>
        <p:spPr>
          <a:xfrm>
            <a:off x="1" y="1050090"/>
            <a:ext cx="12192000" cy="1293208"/>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0" name="TextBox 9">
            <a:extLst>
              <a:ext uri="{FF2B5EF4-FFF2-40B4-BE49-F238E27FC236}">
                <a16:creationId xmlns:a16="http://schemas.microsoft.com/office/drawing/2014/main" id="{94C85CD3-B392-1543-9405-634794EF606D}"/>
              </a:ext>
            </a:extLst>
          </p:cNvPr>
          <p:cNvSpPr txBox="1"/>
          <p:nvPr userDrawn="1"/>
        </p:nvSpPr>
        <p:spPr>
          <a:xfrm>
            <a:off x="202294" y="1470762"/>
            <a:ext cx="1518223" cy="461665"/>
          </a:xfrm>
          <a:prstGeom prst="rect">
            <a:avLst/>
          </a:prstGeom>
          <a:noFill/>
        </p:spPr>
        <p:txBody>
          <a:bodyPr wrap="square" rtlCol="0">
            <a:spAutoFit/>
          </a:bodyPr>
          <a:lstStyle/>
          <a:p>
            <a:r>
              <a:rPr lang="en-US" sz="1200" b="1" dirty="0">
                <a:solidFill>
                  <a:schemeClr val="bg1"/>
                </a:solidFill>
              </a:rPr>
              <a:t>STANDARD PRODUCT ICON</a:t>
            </a:r>
          </a:p>
        </p:txBody>
      </p:sp>
      <p:sp>
        <p:nvSpPr>
          <p:cNvPr id="11" name="TextBox 10">
            <a:extLst>
              <a:ext uri="{FF2B5EF4-FFF2-40B4-BE49-F238E27FC236}">
                <a16:creationId xmlns:a16="http://schemas.microsoft.com/office/drawing/2014/main" id="{6AF2713F-950C-3146-B9CA-013557C25BDD}"/>
              </a:ext>
            </a:extLst>
          </p:cNvPr>
          <p:cNvSpPr txBox="1"/>
          <p:nvPr userDrawn="1"/>
        </p:nvSpPr>
        <p:spPr>
          <a:xfrm>
            <a:off x="202293" y="2857283"/>
            <a:ext cx="1518223" cy="461665"/>
          </a:xfrm>
          <a:prstGeom prst="rect">
            <a:avLst/>
          </a:prstGeom>
          <a:noFill/>
        </p:spPr>
        <p:txBody>
          <a:bodyPr wrap="square" rtlCol="0">
            <a:spAutoFit/>
          </a:bodyPr>
          <a:lstStyle/>
          <a:p>
            <a:r>
              <a:rPr lang="en-US" sz="1200" b="1" dirty="0">
                <a:solidFill>
                  <a:schemeClr val="bg1"/>
                </a:solidFill>
              </a:rPr>
              <a:t>ALTERNATE PRODUCT ICON</a:t>
            </a:r>
          </a:p>
        </p:txBody>
      </p:sp>
      <p:sp>
        <p:nvSpPr>
          <p:cNvPr id="12" name="TextBox 11">
            <a:extLst>
              <a:ext uri="{FF2B5EF4-FFF2-40B4-BE49-F238E27FC236}">
                <a16:creationId xmlns:a16="http://schemas.microsoft.com/office/drawing/2014/main" id="{1F6E6F33-9777-F84F-A69D-D20C3E6598F6}"/>
              </a:ext>
            </a:extLst>
          </p:cNvPr>
          <p:cNvSpPr txBox="1"/>
          <p:nvPr userDrawn="1"/>
        </p:nvSpPr>
        <p:spPr>
          <a:xfrm>
            <a:off x="202293" y="4048386"/>
            <a:ext cx="1518223" cy="276999"/>
          </a:xfrm>
          <a:prstGeom prst="rect">
            <a:avLst/>
          </a:prstGeom>
          <a:noFill/>
        </p:spPr>
        <p:txBody>
          <a:bodyPr wrap="square" rtlCol="0">
            <a:spAutoFit/>
          </a:bodyPr>
          <a:lstStyle/>
          <a:p>
            <a:r>
              <a:rPr lang="en-US" sz="1200" b="1" dirty="0">
                <a:solidFill>
                  <a:schemeClr val="bg1"/>
                </a:solidFill>
              </a:rPr>
              <a:t>RESOURCES</a:t>
            </a:r>
          </a:p>
        </p:txBody>
      </p:sp>
      <p:cxnSp>
        <p:nvCxnSpPr>
          <p:cNvPr id="13" name="Straight Connector 12">
            <a:extLst>
              <a:ext uri="{FF2B5EF4-FFF2-40B4-BE49-F238E27FC236}">
                <a16:creationId xmlns:a16="http://schemas.microsoft.com/office/drawing/2014/main" id="{BC728DBC-77F9-9941-BE0C-647B9B63CC02}"/>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42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tances_oran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202294" y="390334"/>
            <a:ext cx="6532780" cy="559397"/>
          </a:xfrm>
        </p:spPr>
        <p:txBody>
          <a:bodyPr/>
          <a:lstStyle>
            <a:lvl1pPr>
              <a:defRPr sz="2800" b="1">
                <a:solidFill>
                  <a:schemeClr val="bg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395810F0-A12B-4244-83E4-E56D588C21D6}"/>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chemeClr val="bg1"/>
                </a:solidFill>
              </a:defRPr>
            </a:lvl1pPr>
          </a:lstStyle>
          <a:p>
            <a:pPr lvl="0"/>
            <a:r>
              <a:rPr lang="en-US" dirty="0"/>
              <a:t>#/#</a:t>
            </a:r>
          </a:p>
        </p:txBody>
      </p:sp>
      <p:sp>
        <p:nvSpPr>
          <p:cNvPr id="6" name="Rectangle 5">
            <a:extLst>
              <a:ext uri="{FF2B5EF4-FFF2-40B4-BE49-F238E27FC236}">
                <a16:creationId xmlns:a16="http://schemas.microsoft.com/office/drawing/2014/main" id="{11A2198C-90CA-F14F-9DF5-4C68D566BE2F}"/>
              </a:ext>
            </a:extLst>
          </p:cNvPr>
          <p:cNvSpPr/>
          <p:nvPr userDrawn="1"/>
        </p:nvSpPr>
        <p:spPr>
          <a:xfrm>
            <a:off x="0" y="1"/>
            <a:ext cx="12192000" cy="290456"/>
          </a:xfrm>
          <a:prstGeom prst="rect">
            <a:avLst/>
          </a:prstGeom>
          <a:gradFill>
            <a:gsLst>
              <a:gs pos="0">
                <a:srgbClr val="C8511B"/>
              </a:gs>
              <a:gs pos="100000">
                <a:srgbClr val="FF9900"/>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9" name="Rectangle 8">
            <a:extLst>
              <a:ext uri="{FF2B5EF4-FFF2-40B4-BE49-F238E27FC236}">
                <a16:creationId xmlns:a16="http://schemas.microsoft.com/office/drawing/2014/main" id="{7911D560-C950-C943-A040-12839EB3649A}"/>
              </a:ext>
            </a:extLst>
          </p:cNvPr>
          <p:cNvSpPr/>
          <p:nvPr userDrawn="1"/>
        </p:nvSpPr>
        <p:spPr>
          <a:xfrm>
            <a:off x="1" y="1050090"/>
            <a:ext cx="12192000" cy="1293208"/>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0" name="TextBox 9">
            <a:extLst>
              <a:ext uri="{FF2B5EF4-FFF2-40B4-BE49-F238E27FC236}">
                <a16:creationId xmlns:a16="http://schemas.microsoft.com/office/drawing/2014/main" id="{94C85CD3-B392-1543-9405-634794EF606D}"/>
              </a:ext>
            </a:extLst>
          </p:cNvPr>
          <p:cNvSpPr txBox="1"/>
          <p:nvPr userDrawn="1"/>
        </p:nvSpPr>
        <p:spPr>
          <a:xfrm>
            <a:off x="202294" y="1470762"/>
            <a:ext cx="1518223" cy="461665"/>
          </a:xfrm>
          <a:prstGeom prst="rect">
            <a:avLst/>
          </a:prstGeom>
          <a:noFill/>
        </p:spPr>
        <p:txBody>
          <a:bodyPr wrap="square" rtlCol="0">
            <a:spAutoFit/>
          </a:bodyPr>
          <a:lstStyle/>
          <a:p>
            <a:r>
              <a:rPr lang="en-US" sz="1200" b="1" dirty="0">
                <a:solidFill>
                  <a:schemeClr val="bg1"/>
                </a:solidFill>
              </a:rPr>
              <a:t>STANDARD PRODUCT ICON</a:t>
            </a:r>
          </a:p>
        </p:txBody>
      </p:sp>
      <p:sp>
        <p:nvSpPr>
          <p:cNvPr id="11" name="TextBox 10">
            <a:extLst>
              <a:ext uri="{FF2B5EF4-FFF2-40B4-BE49-F238E27FC236}">
                <a16:creationId xmlns:a16="http://schemas.microsoft.com/office/drawing/2014/main" id="{6AF2713F-950C-3146-B9CA-013557C25BDD}"/>
              </a:ext>
            </a:extLst>
          </p:cNvPr>
          <p:cNvSpPr txBox="1"/>
          <p:nvPr userDrawn="1"/>
        </p:nvSpPr>
        <p:spPr>
          <a:xfrm>
            <a:off x="202293" y="2857283"/>
            <a:ext cx="1518223" cy="461665"/>
          </a:xfrm>
          <a:prstGeom prst="rect">
            <a:avLst/>
          </a:prstGeom>
          <a:noFill/>
        </p:spPr>
        <p:txBody>
          <a:bodyPr wrap="square" rtlCol="0">
            <a:spAutoFit/>
          </a:bodyPr>
          <a:lstStyle/>
          <a:p>
            <a:r>
              <a:rPr lang="en-US" sz="1200" b="1" dirty="0">
                <a:solidFill>
                  <a:schemeClr val="bg1"/>
                </a:solidFill>
              </a:rPr>
              <a:t>ALTERNATE PRODUCT ICON</a:t>
            </a:r>
          </a:p>
        </p:txBody>
      </p:sp>
      <p:sp>
        <p:nvSpPr>
          <p:cNvPr id="12" name="TextBox 11">
            <a:extLst>
              <a:ext uri="{FF2B5EF4-FFF2-40B4-BE49-F238E27FC236}">
                <a16:creationId xmlns:a16="http://schemas.microsoft.com/office/drawing/2014/main" id="{1F6E6F33-9777-F84F-A69D-D20C3E6598F6}"/>
              </a:ext>
            </a:extLst>
          </p:cNvPr>
          <p:cNvSpPr txBox="1"/>
          <p:nvPr userDrawn="1"/>
        </p:nvSpPr>
        <p:spPr>
          <a:xfrm>
            <a:off x="3719938" y="1570864"/>
            <a:ext cx="1518223" cy="276999"/>
          </a:xfrm>
          <a:prstGeom prst="rect">
            <a:avLst/>
          </a:prstGeom>
          <a:noFill/>
        </p:spPr>
        <p:txBody>
          <a:bodyPr wrap="square" rtlCol="0">
            <a:spAutoFit/>
          </a:bodyPr>
          <a:lstStyle/>
          <a:p>
            <a:r>
              <a:rPr lang="en-US" sz="1200" b="1" dirty="0">
                <a:solidFill>
                  <a:schemeClr val="bg1"/>
                </a:solidFill>
              </a:rPr>
              <a:t>RESOURCES</a:t>
            </a:r>
          </a:p>
        </p:txBody>
      </p:sp>
      <p:cxnSp>
        <p:nvCxnSpPr>
          <p:cNvPr id="13" name="Straight Connector 12">
            <a:extLst>
              <a:ext uri="{FF2B5EF4-FFF2-40B4-BE49-F238E27FC236}">
                <a16:creationId xmlns:a16="http://schemas.microsoft.com/office/drawing/2014/main" id="{BC728DBC-77F9-9941-BE0C-647B9B63CC02}"/>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6CA6F2-EB70-F046-8E4D-B08748BA6259}"/>
              </a:ext>
            </a:extLst>
          </p:cNvPr>
          <p:cNvCxnSpPr>
            <a:cxnSpLocks/>
          </p:cNvCxnSpPr>
          <p:nvPr userDrawn="1"/>
        </p:nvCxnSpPr>
        <p:spPr>
          <a:xfrm>
            <a:off x="3553904"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D37447-F18C-7C48-9E5C-12A0A2B59677}"/>
              </a:ext>
            </a:extLst>
          </p:cNvPr>
          <p:cNvCxnSpPr>
            <a:cxnSpLocks/>
          </p:cNvCxnSpPr>
          <p:nvPr userDrawn="1"/>
        </p:nvCxnSpPr>
        <p:spPr>
          <a:xfrm>
            <a:off x="507161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B944106-7943-B245-B31B-579310091ABB}"/>
              </a:ext>
            </a:extLst>
          </p:cNvPr>
          <p:cNvSpPr txBox="1"/>
          <p:nvPr userDrawn="1"/>
        </p:nvSpPr>
        <p:spPr>
          <a:xfrm>
            <a:off x="3719938" y="2918897"/>
            <a:ext cx="1518223" cy="276999"/>
          </a:xfrm>
          <a:prstGeom prst="rect">
            <a:avLst/>
          </a:prstGeom>
          <a:noFill/>
        </p:spPr>
        <p:txBody>
          <a:bodyPr wrap="square" rtlCol="0">
            <a:spAutoFit/>
          </a:bodyPr>
          <a:lstStyle/>
          <a:p>
            <a:r>
              <a:rPr lang="en-US" sz="1200" b="1" dirty="0"/>
              <a:t>INSTANCES</a:t>
            </a:r>
          </a:p>
        </p:txBody>
      </p:sp>
    </p:spTree>
    <p:extLst>
      <p:ext uri="{BB962C8B-B14F-4D97-AF65-F5344CB8AC3E}">
        <p14:creationId xmlns:p14="http://schemas.microsoft.com/office/powerpoint/2010/main" val="2497781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tegory_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750146" y="2280621"/>
            <a:ext cx="6683388" cy="2205577"/>
          </a:xfrm>
        </p:spPr>
        <p:txBody>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4" name="Rectangle 3">
            <a:extLst>
              <a:ext uri="{FF2B5EF4-FFF2-40B4-BE49-F238E27FC236}">
                <a16:creationId xmlns:a16="http://schemas.microsoft.com/office/drawing/2014/main" id="{41686DA6-5576-8E4C-86C2-9136037059D8}"/>
              </a:ext>
            </a:extLst>
          </p:cNvPr>
          <p:cNvSpPr/>
          <p:nvPr userDrawn="1"/>
        </p:nvSpPr>
        <p:spPr>
          <a:xfrm>
            <a:off x="0" y="1"/>
            <a:ext cx="12192000" cy="290456"/>
          </a:xfrm>
          <a:prstGeom prst="rect">
            <a:avLst/>
          </a:prstGeom>
          <a:gradFill>
            <a:gsLst>
              <a:gs pos="0">
                <a:srgbClr val="BD0816"/>
              </a:gs>
              <a:gs pos="100000">
                <a:srgbClr val="FF5252"/>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grpSp>
        <p:nvGrpSpPr>
          <p:cNvPr id="11" name="Group 10">
            <a:extLst>
              <a:ext uri="{FF2B5EF4-FFF2-40B4-BE49-F238E27FC236}">
                <a16:creationId xmlns:a16="http://schemas.microsoft.com/office/drawing/2014/main" id="{D3FF7102-4C44-3147-9140-27C1889CFF02}"/>
              </a:ext>
            </a:extLst>
          </p:cNvPr>
          <p:cNvGrpSpPr/>
          <p:nvPr userDrawn="1"/>
        </p:nvGrpSpPr>
        <p:grpSpPr>
          <a:xfrm>
            <a:off x="8093935" y="2094472"/>
            <a:ext cx="3374166" cy="2607561"/>
            <a:chOff x="7433535" y="1519841"/>
            <a:chExt cx="3374166" cy="2607561"/>
          </a:xfrm>
        </p:grpSpPr>
        <p:sp>
          <p:nvSpPr>
            <p:cNvPr id="12" name="Rectangle 11">
              <a:extLst>
                <a:ext uri="{FF2B5EF4-FFF2-40B4-BE49-F238E27FC236}">
                  <a16:creationId xmlns:a16="http://schemas.microsoft.com/office/drawing/2014/main" id="{0B2E790A-2323-C64A-89DE-15D6C10C312F}"/>
                </a:ext>
              </a:extLst>
            </p:cNvPr>
            <p:cNvSpPr/>
            <p:nvPr/>
          </p:nvSpPr>
          <p:spPr>
            <a:xfrm>
              <a:off x="7433535" y="1519841"/>
              <a:ext cx="3374166" cy="130810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3" name="TextBox 12">
              <a:extLst>
                <a:ext uri="{FF2B5EF4-FFF2-40B4-BE49-F238E27FC236}">
                  <a16:creationId xmlns:a16="http://schemas.microsoft.com/office/drawing/2014/main" id="{EBFC4346-E834-F840-9749-D837D7C70FB2}"/>
                </a:ext>
              </a:extLst>
            </p:cNvPr>
            <p:cNvSpPr txBox="1"/>
            <p:nvPr/>
          </p:nvSpPr>
          <p:spPr>
            <a:xfrm>
              <a:off x="7589408" y="1935613"/>
              <a:ext cx="1518223" cy="461665"/>
            </a:xfrm>
            <a:prstGeom prst="rect">
              <a:avLst/>
            </a:prstGeom>
            <a:noFill/>
          </p:spPr>
          <p:txBody>
            <a:bodyPr wrap="square" rtlCol="0">
              <a:spAutoFit/>
            </a:bodyPr>
            <a:lstStyle/>
            <a:p>
              <a:r>
                <a:rPr lang="en-US" sz="1200" b="1" dirty="0">
                  <a:solidFill>
                    <a:schemeClr val="bg1"/>
                  </a:solidFill>
                </a:rPr>
                <a:t>STANDARD CATEGORY ICON</a:t>
              </a:r>
            </a:p>
          </p:txBody>
        </p:sp>
        <p:cxnSp>
          <p:nvCxnSpPr>
            <p:cNvPr id="14" name="Straight Connector 13">
              <a:extLst>
                <a:ext uri="{FF2B5EF4-FFF2-40B4-BE49-F238E27FC236}">
                  <a16:creationId xmlns:a16="http://schemas.microsoft.com/office/drawing/2014/main" id="{ABE3A1B6-967B-6D40-B3B5-6049D580B8C5}"/>
                </a:ext>
              </a:extLst>
            </p:cNvPr>
            <p:cNvCxnSpPr>
              <a:cxnSpLocks/>
            </p:cNvCxnSpPr>
            <p:nvPr/>
          </p:nvCxnSpPr>
          <p:spPr>
            <a:xfrm>
              <a:off x="9220200" y="1519841"/>
              <a:ext cx="0" cy="2577873"/>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9814145-787C-C94F-B7F9-1E603BF136A9}"/>
                </a:ext>
              </a:extLst>
            </p:cNvPr>
            <p:cNvSpPr/>
            <p:nvPr/>
          </p:nvSpPr>
          <p:spPr>
            <a:xfrm>
              <a:off x="7433535" y="1519841"/>
              <a:ext cx="3374166" cy="2607561"/>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6" name="TextBox 15">
              <a:extLst>
                <a:ext uri="{FF2B5EF4-FFF2-40B4-BE49-F238E27FC236}">
                  <a16:creationId xmlns:a16="http://schemas.microsoft.com/office/drawing/2014/main" id="{5327EF87-E182-BE4C-827A-D1655B5FD0CD}"/>
                </a:ext>
              </a:extLst>
            </p:cNvPr>
            <p:cNvSpPr txBox="1"/>
            <p:nvPr/>
          </p:nvSpPr>
          <p:spPr>
            <a:xfrm>
              <a:off x="7589408" y="3192913"/>
              <a:ext cx="1518223" cy="461665"/>
            </a:xfrm>
            <a:prstGeom prst="rect">
              <a:avLst/>
            </a:prstGeom>
            <a:noFill/>
          </p:spPr>
          <p:txBody>
            <a:bodyPr wrap="square" rtlCol="0">
              <a:spAutoFit/>
            </a:bodyPr>
            <a:lstStyle/>
            <a:p>
              <a:r>
                <a:rPr lang="en-US" sz="1200" b="1" dirty="0">
                  <a:solidFill>
                    <a:schemeClr val="bg1"/>
                  </a:solidFill>
                </a:rPr>
                <a:t>ALTERNATE CATEGORY ICON</a:t>
              </a:r>
            </a:p>
          </p:txBody>
        </p:sp>
      </p:grpSp>
    </p:spTree>
    <p:extLst>
      <p:ext uri="{BB962C8B-B14F-4D97-AF65-F5344CB8AC3E}">
        <p14:creationId xmlns:p14="http://schemas.microsoft.com/office/powerpoint/2010/main" val="1711805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s_r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14" name="Rectangle 13">
            <a:extLst>
              <a:ext uri="{FF2B5EF4-FFF2-40B4-BE49-F238E27FC236}">
                <a16:creationId xmlns:a16="http://schemas.microsoft.com/office/drawing/2014/main" id="{9B596362-8FAB-4341-BFF6-961ECC354982}"/>
              </a:ext>
            </a:extLst>
          </p:cNvPr>
          <p:cNvSpPr/>
          <p:nvPr userDrawn="1"/>
        </p:nvSpPr>
        <p:spPr>
          <a:xfrm>
            <a:off x="0" y="1"/>
            <a:ext cx="12192000" cy="290456"/>
          </a:xfrm>
          <a:prstGeom prst="rect">
            <a:avLst/>
          </a:prstGeom>
          <a:gradFill>
            <a:gsLst>
              <a:gs pos="0">
                <a:srgbClr val="BD0816"/>
              </a:gs>
              <a:gs pos="100000">
                <a:srgbClr val="FF5252"/>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5" name="Title 1">
            <a:extLst>
              <a:ext uri="{FF2B5EF4-FFF2-40B4-BE49-F238E27FC236}">
                <a16:creationId xmlns:a16="http://schemas.microsoft.com/office/drawing/2014/main" id="{8D5D9683-9DC6-894F-9CE4-37DA76689814}"/>
              </a:ext>
            </a:extLst>
          </p:cNvPr>
          <p:cNvSpPr>
            <a:spLocks noGrp="1"/>
          </p:cNvSpPr>
          <p:nvPr>
            <p:ph type="title"/>
          </p:nvPr>
        </p:nvSpPr>
        <p:spPr>
          <a:xfrm>
            <a:off x="202294" y="390334"/>
            <a:ext cx="6532780" cy="559397"/>
          </a:xfrm>
        </p:spPr>
        <p:txBody>
          <a:bodyPr/>
          <a:lstStyle>
            <a:lvl1pPr>
              <a:defRPr sz="2800" b="1">
                <a:solidFill>
                  <a:schemeClr val="bg1"/>
                </a:solidFill>
              </a:defRPr>
            </a:lvl1pPr>
          </a:lstStyle>
          <a:p>
            <a:r>
              <a:rPr lang="en-US" dirty="0"/>
              <a:t>Click to edit Master title style</a:t>
            </a:r>
          </a:p>
        </p:txBody>
      </p:sp>
      <p:sp>
        <p:nvSpPr>
          <p:cNvPr id="16" name="Text Placeholder 7">
            <a:extLst>
              <a:ext uri="{FF2B5EF4-FFF2-40B4-BE49-F238E27FC236}">
                <a16:creationId xmlns:a16="http://schemas.microsoft.com/office/drawing/2014/main" id="{A5079C4B-BDE2-2D40-96CA-164333DD437D}"/>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chemeClr val="bg1"/>
                </a:solidFill>
              </a:defRPr>
            </a:lvl1pPr>
          </a:lstStyle>
          <a:p>
            <a:pPr lvl="0"/>
            <a:r>
              <a:rPr lang="en-US" dirty="0"/>
              <a:t>#/#</a:t>
            </a:r>
          </a:p>
        </p:txBody>
      </p:sp>
      <p:sp>
        <p:nvSpPr>
          <p:cNvPr id="17" name="Rectangle 16">
            <a:extLst>
              <a:ext uri="{FF2B5EF4-FFF2-40B4-BE49-F238E27FC236}">
                <a16:creationId xmlns:a16="http://schemas.microsoft.com/office/drawing/2014/main" id="{B4773835-2B19-4149-9D27-A3241EA07F4F}"/>
              </a:ext>
            </a:extLst>
          </p:cNvPr>
          <p:cNvSpPr/>
          <p:nvPr userDrawn="1"/>
        </p:nvSpPr>
        <p:spPr>
          <a:xfrm>
            <a:off x="1" y="3751600"/>
            <a:ext cx="12192000" cy="231281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8" name="Rectangle 17">
            <a:extLst>
              <a:ext uri="{FF2B5EF4-FFF2-40B4-BE49-F238E27FC236}">
                <a16:creationId xmlns:a16="http://schemas.microsoft.com/office/drawing/2014/main" id="{EEEC4FB5-FC76-FB42-90E5-775F0429EA7A}"/>
              </a:ext>
            </a:extLst>
          </p:cNvPr>
          <p:cNvSpPr/>
          <p:nvPr userDrawn="1"/>
        </p:nvSpPr>
        <p:spPr>
          <a:xfrm>
            <a:off x="1" y="1050090"/>
            <a:ext cx="12192000" cy="1293208"/>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9" name="TextBox 18">
            <a:extLst>
              <a:ext uri="{FF2B5EF4-FFF2-40B4-BE49-F238E27FC236}">
                <a16:creationId xmlns:a16="http://schemas.microsoft.com/office/drawing/2014/main" id="{A1327BCF-01F1-D94D-BC05-50BB9E1AC55E}"/>
              </a:ext>
            </a:extLst>
          </p:cNvPr>
          <p:cNvSpPr txBox="1"/>
          <p:nvPr userDrawn="1"/>
        </p:nvSpPr>
        <p:spPr>
          <a:xfrm>
            <a:off x="202294" y="1470762"/>
            <a:ext cx="1518223" cy="461665"/>
          </a:xfrm>
          <a:prstGeom prst="rect">
            <a:avLst/>
          </a:prstGeom>
          <a:noFill/>
        </p:spPr>
        <p:txBody>
          <a:bodyPr wrap="square" rtlCol="0">
            <a:spAutoFit/>
          </a:bodyPr>
          <a:lstStyle/>
          <a:p>
            <a:r>
              <a:rPr lang="en-US" sz="1200" b="1" dirty="0">
                <a:solidFill>
                  <a:schemeClr val="bg1"/>
                </a:solidFill>
              </a:rPr>
              <a:t>STANDARD PRODUCT ICON</a:t>
            </a:r>
          </a:p>
        </p:txBody>
      </p:sp>
      <p:sp>
        <p:nvSpPr>
          <p:cNvPr id="20" name="TextBox 19">
            <a:extLst>
              <a:ext uri="{FF2B5EF4-FFF2-40B4-BE49-F238E27FC236}">
                <a16:creationId xmlns:a16="http://schemas.microsoft.com/office/drawing/2014/main" id="{2517558C-DD3A-A34F-B182-D48637152080}"/>
              </a:ext>
            </a:extLst>
          </p:cNvPr>
          <p:cNvSpPr txBox="1"/>
          <p:nvPr userDrawn="1"/>
        </p:nvSpPr>
        <p:spPr>
          <a:xfrm>
            <a:off x="202293" y="2857283"/>
            <a:ext cx="1518223" cy="461665"/>
          </a:xfrm>
          <a:prstGeom prst="rect">
            <a:avLst/>
          </a:prstGeom>
          <a:noFill/>
        </p:spPr>
        <p:txBody>
          <a:bodyPr wrap="square" rtlCol="0">
            <a:spAutoFit/>
          </a:bodyPr>
          <a:lstStyle/>
          <a:p>
            <a:r>
              <a:rPr lang="en-US" sz="1200" b="1" dirty="0">
                <a:solidFill>
                  <a:schemeClr val="bg1"/>
                </a:solidFill>
              </a:rPr>
              <a:t>ALTERNATE PRODUCT ICON</a:t>
            </a:r>
          </a:p>
        </p:txBody>
      </p:sp>
      <p:sp>
        <p:nvSpPr>
          <p:cNvPr id="21" name="TextBox 20">
            <a:extLst>
              <a:ext uri="{FF2B5EF4-FFF2-40B4-BE49-F238E27FC236}">
                <a16:creationId xmlns:a16="http://schemas.microsoft.com/office/drawing/2014/main" id="{9E5108DC-C2F2-2744-B244-318A9701C834}"/>
              </a:ext>
            </a:extLst>
          </p:cNvPr>
          <p:cNvSpPr txBox="1"/>
          <p:nvPr userDrawn="1"/>
        </p:nvSpPr>
        <p:spPr>
          <a:xfrm>
            <a:off x="202293" y="4048386"/>
            <a:ext cx="1518223" cy="276999"/>
          </a:xfrm>
          <a:prstGeom prst="rect">
            <a:avLst/>
          </a:prstGeom>
          <a:noFill/>
        </p:spPr>
        <p:txBody>
          <a:bodyPr wrap="square" rtlCol="0">
            <a:spAutoFit/>
          </a:bodyPr>
          <a:lstStyle/>
          <a:p>
            <a:r>
              <a:rPr lang="en-US" sz="1200" b="1" dirty="0">
                <a:solidFill>
                  <a:schemeClr val="bg1"/>
                </a:solidFill>
              </a:rPr>
              <a:t>RESOURCES</a:t>
            </a:r>
          </a:p>
        </p:txBody>
      </p:sp>
      <p:cxnSp>
        <p:nvCxnSpPr>
          <p:cNvPr id="22" name="Straight Connector 21">
            <a:extLst>
              <a:ext uri="{FF2B5EF4-FFF2-40B4-BE49-F238E27FC236}">
                <a16:creationId xmlns:a16="http://schemas.microsoft.com/office/drawing/2014/main" id="{3FB94987-B5EE-6947-92F1-E81976C1AE77}"/>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985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tegory_turquoi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750146" y="2280621"/>
            <a:ext cx="6683388" cy="2205577"/>
          </a:xfrm>
        </p:spPr>
        <p:txBody>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4" name="Rectangle 3">
            <a:extLst>
              <a:ext uri="{FF2B5EF4-FFF2-40B4-BE49-F238E27FC236}">
                <a16:creationId xmlns:a16="http://schemas.microsoft.com/office/drawing/2014/main" id="{41686DA6-5576-8E4C-86C2-9136037059D8}"/>
              </a:ext>
            </a:extLst>
          </p:cNvPr>
          <p:cNvSpPr/>
          <p:nvPr userDrawn="1"/>
        </p:nvSpPr>
        <p:spPr>
          <a:xfrm>
            <a:off x="0" y="1"/>
            <a:ext cx="12192000" cy="290456"/>
          </a:xfrm>
          <a:prstGeom prst="rect">
            <a:avLst/>
          </a:prstGeom>
          <a:gradFill>
            <a:gsLst>
              <a:gs pos="0">
                <a:srgbClr val="055F4E"/>
              </a:gs>
              <a:gs pos="100000">
                <a:srgbClr val="56C0A7"/>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grpSp>
        <p:nvGrpSpPr>
          <p:cNvPr id="17" name="Group 16">
            <a:extLst>
              <a:ext uri="{FF2B5EF4-FFF2-40B4-BE49-F238E27FC236}">
                <a16:creationId xmlns:a16="http://schemas.microsoft.com/office/drawing/2014/main" id="{14A3A252-9E9E-E549-AFFD-04A9E316CDE8}"/>
              </a:ext>
            </a:extLst>
          </p:cNvPr>
          <p:cNvGrpSpPr/>
          <p:nvPr userDrawn="1"/>
        </p:nvGrpSpPr>
        <p:grpSpPr>
          <a:xfrm>
            <a:off x="8093935" y="2094472"/>
            <a:ext cx="3374166" cy="2607561"/>
            <a:chOff x="7433535" y="1519841"/>
            <a:chExt cx="3374166" cy="2607561"/>
          </a:xfrm>
        </p:grpSpPr>
        <p:sp>
          <p:nvSpPr>
            <p:cNvPr id="18" name="Rectangle 17">
              <a:extLst>
                <a:ext uri="{FF2B5EF4-FFF2-40B4-BE49-F238E27FC236}">
                  <a16:creationId xmlns:a16="http://schemas.microsoft.com/office/drawing/2014/main" id="{A46F1807-5656-C749-82D2-A88E6755F250}"/>
                </a:ext>
              </a:extLst>
            </p:cNvPr>
            <p:cNvSpPr/>
            <p:nvPr/>
          </p:nvSpPr>
          <p:spPr>
            <a:xfrm>
              <a:off x="7433535" y="1519841"/>
              <a:ext cx="3374166" cy="130810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9" name="TextBox 18">
              <a:extLst>
                <a:ext uri="{FF2B5EF4-FFF2-40B4-BE49-F238E27FC236}">
                  <a16:creationId xmlns:a16="http://schemas.microsoft.com/office/drawing/2014/main" id="{4E994BF9-5ACA-D64D-9039-8E2CBC7740A6}"/>
                </a:ext>
              </a:extLst>
            </p:cNvPr>
            <p:cNvSpPr txBox="1"/>
            <p:nvPr/>
          </p:nvSpPr>
          <p:spPr>
            <a:xfrm>
              <a:off x="7589408" y="1935613"/>
              <a:ext cx="1518223" cy="461665"/>
            </a:xfrm>
            <a:prstGeom prst="rect">
              <a:avLst/>
            </a:prstGeom>
            <a:noFill/>
          </p:spPr>
          <p:txBody>
            <a:bodyPr wrap="square" rtlCol="0">
              <a:spAutoFit/>
            </a:bodyPr>
            <a:lstStyle/>
            <a:p>
              <a:r>
                <a:rPr lang="en-US" sz="1200" b="1" dirty="0">
                  <a:solidFill>
                    <a:schemeClr val="bg1"/>
                  </a:solidFill>
                </a:rPr>
                <a:t>STANDARD CATEGORY ICON</a:t>
              </a:r>
            </a:p>
          </p:txBody>
        </p:sp>
        <p:cxnSp>
          <p:nvCxnSpPr>
            <p:cNvPr id="20" name="Straight Connector 19">
              <a:extLst>
                <a:ext uri="{FF2B5EF4-FFF2-40B4-BE49-F238E27FC236}">
                  <a16:creationId xmlns:a16="http://schemas.microsoft.com/office/drawing/2014/main" id="{48A3CBCF-344D-DF4D-953B-898C1789F86C}"/>
                </a:ext>
              </a:extLst>
            </p:cNvPr>
            <p:cNvCxnSpPr>
              <a:cxnSpLocks/>
            </p:cNvCxnSpPr>
            <p:nvPr/>
          </p:nvCxnSpPr>
          <p:spPr>
            <a:xfrm>
              <a:off x="9220200" y="1519841"/>
              <a:ext cx="0" cy="2577873"/>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A1F90D6C-E342-8B4F-B8A4-8002EA0AFA07}"/>
                </a:ext>
              </a:extLst>
            </p:cNvPr>
            <p:cNvSpPr/>
            <p:nvPr/>
          </p:nvSpPr>
          <p:spPr>
            <a:xfrm>
              <a:off x="7433535" y="1519841"/>
              <a:ext cx="3374166" cy="2607561"/>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22" name="TextBox 21">
              <a:extLst>
                <a:ext uri="{FF2B5EF4-FFF2-40B4-BE49-F238E27FC236}">
                  <a16:creationId xmlns:a16="http://schemas.microsoft.com/office/drawing/2014/main" id="{584800CA-25D9-A44E-911E-357685CF16BE}"/>
                </a:ext>
              </a:extLst>
            </p:cNvPr>
            <p:cNvSpPr txBox="1"/>
            <p:nvPr/>
          </p:nvSpPr>
          <p:spPr>
            <a:xfrm>
              <a:off x="7589408" y="3192913"/>
              <a:ext cx="1518223" cy="461665"/>
            </a:xfrm>
            <a:prstGeom prst="rect">
              <a:avLst/>
            </a:prstGeom>
            <a:noFill/>
          </p:spPr>
          <p:txBody>
            <a:bodyPr wrap="square" rtlCol="0">
              <a:spAutoFit/>
            </a:bodyPr>
            <a:lstStyle/>
            <a:p>
              <a:r>
                <a:rPr lang="en-US" sz="1200" b="1" dirty="0">
                  <a:solidFill>
                    <a:schemeClr val="bg1"/>
                  </a:solidFill>
                </a:rPr>
                <a:t>ALTERNATE CATEGORY ICON</a:t>
              </a:r>
            </a:p>
          </p:txBody>
        </p:sp>
      </p:grpSp>
    </p:spTree>
    <p:extLst>
      <p:ext uri="{BB962C8B-B14F-4D97-AF65-F5344CB8AC3E}">
        <p14:creationId xmlns:p14="http://schemas.microsoft.com/office/powerpoint/2010/main" val="3123310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_turquois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14" name="Rectangle 13">
            <a:extLst>
              <a:ext uri="{FF2B5EF4-FFF2-40B4-BE49-F238E27FC236}">
                <a16:creationId xmlns:a16="http://schemas.microsoft.com/office/drawing/2014/main" id="{EA60719C-3338-7640-9A54-16E797FE260F}"/>
              </a:ext>
            </a:extLst>
          </p:cNvPr>
          <p:cNvSpPr/>
          <p:nvPr userDrawn="1"/>
        </p:nvSpPr>
        <p:spPr>
          <a:xfrm>
            <a:off x="0" y="1"/>
            <a:ext cx="12192000" cy="290456"/>
          </a:xfrm>
          <a:prstGeom prst="rect">
            <a:avLst/>
          </a:prstGeom>
          <a:gradFill>
            <a:gsLst>
              <a:gs pos="0">
                <a:srgbClr val="055F4E"/>
              </a:gs>
              <a:gs pos="100000">
                <a:srgbClr val="56C0A7"/>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5" name="Title 1">
            <a:extLst>
              <a:ext uri="{FF2B5EF4-FFF2-40B4-BE49-F238E27FC236}">
                <a16:creationId xmlns:a16="http://schemas.microsoft.com/office/drawing/2014/main" id="{1557D402-A75F-2043-8D45-B4A22129DAB9}"/>
              </a:ext>
            </a:extLst>
          </p:cNvPr>
          <p:cNvSpPr>
            <a:spLocks noGrp="1"/>
          </p:cNvSpPr>
          <p:nvPr>
            <p:ph type="title"/>
          </p:nvPr>
        </p:nvSpPr>
        <p:spPr>
          <a:xfrm>
            <a:off x="202294" y="390334"/>
            <a:ext cx="6532780" cy="559397"/>
          </a:xfrm>
        </p:spPr>
        <p:txBody>
          <a:bodyPr/>
          <a:lstStyle>
            <a:lvl1pPr>
              <a:defRPr sz="2800" b="1">
                <a:solidFill>
                  <a:schemeClr val="bg1"/>
                </a:solidFill>
              </a:defRPr>
            </a:lvl1pPr>
          </a:lstStyle>
          <a:p>
            <a:r>
              <a:rPr lang="en-US" dirty="0"/>
              <a:t>Click to edit Master title style</a:t>
            </a:r>
          </a:p>
        </p:txBody>
      </p:sp>
      <p:sp>
        <p:nvSpPr>
          <p:cNvPr id="16" name="Text Placeholder 7">
            <a:extLst>
              <a:ext uri="{FF2B5EF4-FFF2-40B4-BE49-F238E27FC236}">
                <a16:creationId xmlns:a16="http://schemas.microsoft.com/office/drawing/2014/main" id="{39DC118A-6EA2-B841-8F78-EB8BDE3E0D2A}"/>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chemeClr val="bg1"/>
                </a:solidFill>
              </a:defRPr>
            </a:lvl1pPr>
          </a:lstStyle>
          <a:p>
            <a:pPr lvl="0"/>
            <a:r>
              <a:rPr lang="en-US" dirty="0"/>
              <a:t>#/#</a:t>
            </a:r>
          </a:p>
        </p:txBody>
      </p:sp>
      <p:sp>
        <p:nvSpPr>
          <p:cNvPr id="17" name="Rectangle 16">
            <a:extLst>
              <a:ext uri="{FF2B5EF4-FFF2-40B4-BE49-F238E27FC236}">
                <a16:creationId xmlns:a16="http://schemas.microsoft.com/office/drawing/2014/main" id="{146F97F4-20C6-474A-87A4-2350415AAC5E}"/>
              </a:ext>
            </a:extLst>
          </p:cNvPr>
          <p:cNvSpPr/>
          <p:nvPr userDrawn="1"/>
        </p:nvSpPr>
        <p:spPr>
          <a:xfrm>
            <a:off x="1" y="3751600"/>
            <a:ext cx="12192000" cy="231281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8" name="Rectangle 17">
            <a:extLst>
              <a:ext uri="{FF2B5EF4-FFF2-40B4-BE49-F238E27FC236}">
                <a16:creationId xmlns:a16="http://schemas.microsoft.com/office/drawing/2014/main" id="{4AFB2613-918E-4F41-821B-D7E5A5DB5835}"/>
              </a:ext>
            </a:extLst>
          </p:cNvPr>
          <p:cNvSpPr/>
          <p:nvPr userDrawn="1"/>
        </p:nvSpPr>
        <p:spPr>
          <a:xfrm>
            <a:off x="1" y="1050090"/>
            <a:ext cx="12192000" cy="1293208"/>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9" name="TextBox 18">
            <a:extLst>
              <a:ext uri="{FF2B5EF4-FFF2-40B4-BE49-F238E27FC236}">
                <a16:creationId xmlns:a16="http://schemas.microsoft.com/office/drawing/2014/main" id="{D4187B21-6324-F248-9618-F3AB99FAD43B}"/>
              </a:ext>
            </a:extLst>
          </p:cNvPr>
          <p:cNvSpPr txBox="1"/>
          <p:nvPr userDrawn="1"/>
        </p:nvSpPr>
        <p:spPr>
          <a:xfrm>
            <a:off x="202294" y="1470762"/>
            <a:ext cx="1518223" cy="461665"/>
          </a:xfrm>
          <a:prstGeom prst="rect">
            <a:avLst/>
          </a:prstGeom>
          <a:noFill/>
        </p:spPr>
        <p:txBody>
          <a:bodyPr wrap="square" rtlCol="0">
            <a:spAutoFit/>
          </a:bodyPr>
          <a:lstStyle/>
          <a:p>
            <a:r>
              <a:rPr lang="en-US" sz="1200" b="1" dirty="0">
                <a:solidFill>
                  <a:schemeClr val="bg1"/>
                </a:solidFill>
              </a:rPr>
              <a:t>STANDARD PRODUCT ICON</a:t>
            </a:r>
          </a:p>
        </p:txBody>
      </p:sp>
      <p:sp>
        <p:nvSpPr>
          <p:cNvPr id="20" name="TextBox 19">
            <a:extLst>
              <a:ext uri="{FF2B5EF4-FFF2-40B4-BE49-F238E27FC236}">
                <a16:creationId xmlns:a16="http://schemas.microsoft.com/office/drawing/2014/main" id="{B9D89F99-21D9-5643-A467-A85358904D8A}"/>
              </a:ext>
            </a:extLst>
          </p:cNvPr>
          <p:cNvSpPr txBox="1"/>
          <p:nvPr userDrawn="1"/>
        </p:nvSpPr>
        <p:spPr>
          <a:xfrm>
            <a:off x="202293" y="2857283"/>
            <a:ext cx="1518223" cy="461665"/>
          </a:xfrm>
          <a:prstGeom prst="rect">
            <a:avLst/>
          </a:prstGeom>
          <a:noFill/>
        </p:spPr>
        <p:txBody>
          <a:bodyPr wrap="square" rtlCol="0">
            <a:spAutoFit/>
          </a:bodyPr>
          <a:lstStyle/>
          <a:p>
            <a:r>
              <a:rPr lang="en-US" sz="1200" b="1" dirty="0">
                <a:solidFill>
                  <a:schemeClr val="bg1"/>
                </a:solidFill>
              </a:rPr>
              <a:t>ALTERNATE PRODUCT ICON</a:t>
            </a:r>
          </a:p>
        </p:txBody>
      </p:sp>
      <p:sp>
        <p:nvSpPr>
          <p:cNvPr id="21" name="TextBox 20">
            <a:extLst>
              <a:ext uri="{FF2B5EF4-FFF2-40B4-BE49-F238E27FC236}">
                <a16:creationId xmlns:a16="http://schemas.microsoft.com/office/drawing/2014/main" id="{7D08A604-023B-8C4D-8044-C51902BFE4CC}"/>
              </a:ext>
            </a:extLst>
          </p:cNvPr>
          <p:cNvSpPr txBox="1"/>
          <p:nvPr userDrawn="1"/>
        </p:nvSpPr>
        <p:spPr>
          <a:xfrm>
            <a:off x="202293" y="4048386"/>
            <a:ext cx="1518223" cy="276999"/>
          </a:xfrm>
          <a:prstGeom prst="rect">
            <a:avLst/>
          </a:prstGeom>
          <a:noFill/>
        </p:spPr>
        <p:txBody>
          <a:bodyPr wrap="square" rtlCol="0">
            <a:spAutoFit/>
          </a:bodyPr>
          <a:lstStyle/>
          <a:p>
            <a:r>
              <a:rPr lang="en-US" sz="1200" b="1" dirty="0">
                <a:solidFill>
                  <a:schemeClr val="bg1"/>
                </a:solidFill>
              </a:rPr>
              <a:t>RESOURCES</a:t>
            </a:r>
          </a:p>
        </p:txBody>
      </p:sp>
      <p:cxnSp>
        <p:nvCxnSpPr>
          <p:cNvPr id="22" name="Straight Connector 21">
            <a:extLst>
              <a:ext uri="{FF2B5EF4-FFF2-40B4-BE49-F238E27FC236}">
                <a16:creationId xmlns:a16="http://schemas.microsoft.com/office/drawing/2014/main" id="{9B32AE3F-30AE-BD4B-9B5B-09B79499E174}"/>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771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tegory_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750146" y="2280621"/>
            <a:ext cx="6683388" cy="2205577"/>
          </a:xfrm>
        </p:spPr>
        <p:txBody>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4" name="Rectangle 3">
            <a:extLst>
              <a:ext uri="{FF2B5EF4-FFF2-40B4-BE49-F238E27FC236}">
                <a16:creationId xmlns:a16="http://schemas.microsoft.com/office/drawing/2014/main" id="{41686DA6-5576-8E4C-86C2-9136037059D8}"/>
              </a:ext>
            </a:extLst>
          </p:cNvPr>
          <p:cNvSpPr/>
          <p:nvPr userDrawn="1"/>
        </p:nvSpPr>
        <p:spPr>
          <a:xfrm>
            <a:off x="0" y="1"/>
            <a:ext cx="12192000" cy="290456"/>
          </a:xfrm>
          <a:prstGeom prst="rect">
            <a:avLst/>
          </a:prstGeom>
          <a:gradFill>
            <a:gsLst>
              <a:gs pos="0">
                <a:srgbClr val="B0084D"/>
              </a:gs>
              <a:gs pos="100000">
                <a:srgbClr val="FF4F8B"/>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grpSp>
        <p:nvGrpSpPr>
          <p:cNvPr id="17" name="Group 16">
            <a:extLst>
              <a:ext uri="{FF2B5EF4-FFF2-40B4-BE49-F238E27FC236}">
                <a16:creationId xmlns:a16="http://schemas.microsoft.com/office/drawing/2014/main" id="{4FD7767A-CA89-7D49-95E1-E4165A28DB7C}"/>
              </a:ext>
            </a:extLst>
          </p:cNvPr>
          <p:cNvGrpSpPr/>
          <p:nvPr userDrawn="1"/>
        </p:nvGrpSpPr>
        <p:grpSpPr>
          <a:xfrm>
            <a:off x="8093935" y="2094472"/>
            <a:ext cx="3374166" cy="2607561"/>
            <a:chOff x="7433535" y="1519841"/>
            <a:chExt cx="3374166" cy="2607561"/>
          </a:xfrm>
        </p:grpSpPr>
        <p:sp>
          <p:nvSpPr>
            <p:cNvPr id="18" name="Rectangle 17">
              <a:extLst>
                <a:ext uri="{FF2B5EF4-FFF2-40B4-BE49-F238E27FC236}">
                  <a16:creationId xmlns:a16="http://schemas.microsoft.com/office/drawing/2014/main" id="{8D6E5471-61DC-5645-84A2-36E9DA3B10EE}"/>
                </a:ext>
              </a:extLst>
            </p:cNvPr>
            <p:cNvSpPr/>
            <p:nvPr/>
          </p:nvSpPr>
          <p:spPr>
            <a:xfrm>
              <a:off x="7433535" y="1519841"/>
              <a:ext cx="3374166" cy="130810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9" name="TextBox 18">
              <a:extLst>
                <a:ext uri="{FF2B5EF4-FFF2-40B4-BE49-F238E27FC236}">
                  <a16:creationId xmlns:a16="http://schemas.microsoft.com/office/drawing/2014/main" id="{B0F37A42-8D82-C341-ACBD-09D628E516AD}"/>
                </a:ext>
              </a:extLst>
            </p:cNvPr>
            <p:cNvSpPr txBox="1"/>
            <p:nvPr/>
          </p:nvSpPr>
          <p:spPr>
            <a:xfrm>
              <a:off x="7589408" y="1935613"/>
              <a:ext cx="1518223" cy="461665"/>
            </a:xfrm>
            <a:prstGeom prst="rect">
              <a:avLst/>
            </a:prstGeom>
            <a:noFill/>
          </p:spPr>
          <p:txBody>
            <a:bodyPr wrap="square" rtlCol="0">
              <a:spAutoFit/>
            </a:bodyPr>
            <a:lstStyle/>
            <a:p>
              <a:r>
                <a:rPr lang="en-US" sz="1200" b="1" dirty="0">
                  <a:solidFill>
                    <a:schemeClr val="bg1"/>
                  </a:solidFill>
                </a:rPr>
                <a:t>STANDARD CATEGORY ICON</a:t>
              </a:r>
            </a:p>
          </p:txBody>
        </p:sp>
        <p:cxnSp>
          <p:nvCxnSpPr>
            <p:cNvPr id="20" name="Straight Connector 19">
              <a:extLst>
                <a:ext uri="{FF2B5EF4-FFF2-40B4-BE49-F238E27FC236}">
                  <a16:creationId xmlns:a16="http://schemas.microsoft.com/office/drawing/2014/main" id="{C69FFDBD-694D-614E-83B6-55B341DC2832}"/>
                </a:ext>
              </a:extLst>
            </p:cNvPr>
            <p:cNvCxnSpPr>
              <a:cxnSpLocks/>
            </p:cNvCxnSpPr>
            <p:nvPr/>
          </p:nvCxnSpPr>
          <p:spPr>
            <a:xfrm>
              <a:off x="9220200" y="1519841"/>
              <a:ext cx="0" cy="2577873"/>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32D54FE-F024-4D40-971F-FC591AC43AAE}"/>
                </a:ext>
              </a:extLst>
            </p:cNvPr>
            <p:cNvSpPr/>
            <p:nvPr/>
          </p:nvSpPr>
          <p:spPr>
            <a:xfrm>
              <a:off x="7433535" y="1519841"/>
              <a:ext cx="3374166" cy="2607561"/>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22" name="TextBox 21">
              <a:extLst>
                <a:ext uri="{FF2B5EF4-FFF2-40B4-BE49-F238E27FC236}">
                  <a16:creationId xmlns:a16="http://schemas.microsoft.com/office/drawing/2014/main" id="{A38DA086-5F83-824C-9CE5-9D20A3BA7B03}"/>
                </a:ext>
              </a:extLst>
            </p:cNvPr>
            <p:cNvSpPr txBox="1"/>
            <p:nvPr/>
          </p:nvSpPr>
          <p:spPr>
            <a:xfrm>
              <a:off x="7589408" y="3192913"/>
              <a:ext cx="1518223" cy="461665"/>
            </a:xfrm>
            <a:prstGeom prst="rect">
              <a:avLst/>
            </a:prstGeom>
            <a:noFill/>
          </p:spPr>
          <p:txBody>
            <a:bodyPr wrap="square" rtlCol="0">
              <a:spAutoFit/>
            </a:bodyPr>
            <a:lstStyle/>
            <a:p>
              <a:r>
                <a:rPr lang="en-US" sz="1200" b="1" dirty="0">
                  <a:solidFill>
                    <a:schemeClr val="bg1"/>
                  </a:solidFill>
                </a:rPr>
                <a:t>ALTERNATE CATEGORY ICON</a:t>
              </a:r>
            </a:p>
          </p:txBody>
        </p:sp>
      </p:grpSp>
    </p:spTree>
    <p:extLst>
      <p:ext uri="{BB962C8B-B14F-4D97-AF65-F5344CB8AC3E}">
        <p14:creationId xmlns:p14="http://schemas.microsoft.com/office/powerpoint/2010/main" val="339366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only_Light-B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C477-4EE8-2F47-AFB0-A9815F63860B}"/>
              </a:ext>
            </a:extLst>
          </p:cNvPr>
          <p:cNvSpPr>
            <a:spLocks noGrp="1"/>
          </p:cNvSpPr>
          <p:nvPr>
            <p:ph type="title"/>
          </p:nvPr>
        </p:nvSpPr>
        <p:spPr/>
        <p:txBody>
          <a:bodyPr/>
          <a:lstStyle>
            <a:lvl1pPr>
              <a:defRPr b="1"/>
            </a:lvl1pPr>
          </a:lstStyle>
          <a:p>
            <a:r>
              <a:rPr lang="en-US" dirty="0"/>
              <a:t>Click to edit Master title style</a:t>
            </a:r>
          </a:p>
        </p:txBody>
      </p:sp>
      <p:sp>
        <p:nvSpPr>
          <p:cNvPr id="7" name="Slide Number Placeholder 5">
            <a:extLst>
              <a:ext uri="{FF2B5EF4-FFF2-40B4-BE49-F238E27FC236}">
                <a16:creationId xmlns:a16="http://schemas.microsoft.com/office/drawing/2014/main" id="{D742D7E2-4B43-C845-8ED5-3C8B0009C335}"/>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E0192-C642-4D4F-AE82-A0D0DC02E26B}" type="slidenum">
              <a:rPr lang="en-US" smtClean="0"/>
              <a:t>‹#›</a:t>
            </a:fld>
            <a:endParaRPr lang="en-US" dirty="0"/>
          </a:p>
        </p:txBody>
      </p:sp>
    </p:spTree>
    <p:extLst>
      <p:ext uri="{BB962C8B-B14F-4D97-AF65-F5344CB8AC3E}">
        <p14:creationId xmlns:p14="http://schemas.microsoft.com/office/powerpoint/2010/main" val="2301371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_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14" name="Rectangle 13">
            <a:extLst>
              <a:ext uri="{FF2B5EF4-FFF2-40B4-BE49-F238E27FC236}">
                <a16:creationId xmlns:a16="http://schemas.microsoft.com/office/drawing/2014/main" id="{834D6E76-E580-564F-96D3-7B2B984B31A9}"/>
              </a:ext>
            </a:extLst>
          </p:cNvPr>
          <p:cNvSpPr/>
          <p:nvPr userDrawn="1"/>
        </p:nvSpPr>
        <p:spPr>
          <a:xfrm>
            <a:off x="0" y="1"/>
            <a:ext cx="12192000" cy="290456"/>
          </a:xfrm>
          <a:prstGeom prst="rect">
            <a:avLst/>
          </a:prstGeom>
          <a:gradFill>
            <a:gsLst>
              <a:gs pos="0">
                <a:srgbClr val="B0084D"/>
              </a:gs>
              <a:gs pos="100000">
                <a:srgbClr val="FF4F8B"/>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5" name="Title 1">
            <a:extLst>
              <a:ext uri="{FF2B5EF4-FFF2-40B4-BE49-F238E27FC236}">
                <a16:creationId xmlns:a16="http://schemas.microsoft.com/office/drawing/2014/main" id="{820D8BA5-577C-9646-A3EB-D7C411CF2076}"/>
              </a:ext>
            </a:extLst>
          </p:cNvPr>
          <p:cNvSpPr>
            <a:spLocks noGrp="1"/>
          </p:cNvSpPr>
          <p:nvPr>
            <p:ph type="title"/>
          </p:nvPr>
        </p:nvSpPr>
        <p:spPr>
          <a:xfrm>
            <a:off x="202294" y="390334"/>
            <a:ext cx="6532780" cy="559397"/>
          </a:xfrm>
        </p:spPr>
        <p:txBody>
          <a:bodyPr/>
          <a:lstStyle>
            <a:lvl1pPr>
              <a:defRPr sz="2800" b="1">
                <a:solidFill>
                  <a:schemeClr val="bg1"/>
                </a:solidFill>
              </a:defRPr>
            </a:lvl1pPr>
          </a:lstStyle>
          <a:p>
            <a:r>
              <a:rPr lang="en-US" dirty="0"/>
              <a:t>Click to edit Master title style</a:t>
            </a:r>
          </a:p>
        </p:txBody>
      </p:sp>
      <p:sp>
        <p:nvSpPr>
          <p:cNvPr id="16" name="Text Placeholder 7">
            <a:extLst>
              <a:ext uri="{FF2B5EF4-FFF2-40B4-BE49-F238E27FC236}">
                <a16:creationId xmlns:a16="http://schemas.microsoft.com/office/drawing/2014/main" id="{9E1E8A61-52ED-0D45-B78E-CE4D3EBA37D8}"/>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chemeClr val="bg1"/>
                </a:solidFill>
              </a:defRPr>
            </a:lvl1pPr>
          </a:lstStyle>
          <a:p>
            <a:pPr lvl="0"/>
            <a:r>
              <a:rPr lang="en-US" dirty="0"/>
              <a:t>#/#</a:t>
            </a:r>
          </a:p>
        </p:txBody>
      </p:sp>
      <p:sp>
        <p:nvSpPr>
          <p:cNvPr id="17" name="Rectangle 16">
            <a:extLst>
              <a:ext uri="{FF2B5EF4-FFF2-40B4-BE49-F238E27FC236}">
                <a16:creationId xmlns:a16="http://schemas.microsoft.com/office/drawing/2014/main" id="{D1130EE4-19B9-4F40-BE49-C3C1759074E2}"/>
              </a:ext>
            </a:extLst>
          </p:cNvPr>
          <p:cNvSpPr/>
          <p:nvPr userDrawn="1"/>
        </p:nvSpPr>
        <p:spPr>
          <a:xfrm>
            <a:off x="1" y="3751600"/>
            <a:ext cx="12192000" cy="231281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8" name="Rectangle 17">
            <a:extLst>
              <a:ext uri="{FF2B5EF4-FFF2-40B4-BE49-F238E27FC236}">
                <a16:creationId xmlns:a16="http://schemas.microsoft.com/office/drawing/2014/main" id="{6C532A31-C741-064F-9F39-2CC35CD895C5}"/>
              </a:ext>
            </a:extLst>
          </p:cNvPr>
          <p:cNvSpPr/>
          <p:nvPr userDrawn="1"/>
        </p:nvSpPr>
        <p:spPr>
          <a:xfrm>
            <a:off x="1" y="1050090"/>
            <a:ext cx="12192000" cy="1293208"/>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9" name="TextBox 18">
            <a:extLst>
              <a:ext uri="{FF2B5EF4-FFF2-40B4-BE49-F238E27FC236}">
                <a16:creationId xmlns:a16="http://schemas.microsoft.com/office/drawing/2014/main" id="{84F05D21-1EEA-C042-9723-82B86527707D}"/>
              </a:ext>
            </a:extLst>
          </p:cNvPr>
          <p:cNvSpPr txBox="1"/>
          <p:nvPr userDrawn="1"/>
        </p:nvSpPr>
        <p:spPr>
          <a:xfrm>
            <a:off x="202294" y="1470762"/>
            <a:ext cx="1518223" cy="461665"/>
          </a:xfrm>
          <a:prstGeom prst="rect">
            <a:avLst/>
          </a:prstGeom>
          <a:noFill/>
        </p:spPr>
        <p:txBody>
          <a:bodyPr wrap="square" rtlCol="0">
            <a:spAutoFit/>
          </a:bodyPr>
          <a:lstStyle/>
          <a:p>
            <a:r>
              <a:rPr lang="en-US" sz="1200" b="1" dirty="0">
                <a:solidFill>
                  <a:schemeClr val="bg1"/>
                </a:solidFill>
              </a:rPr>
              <a:t>STANDARD PRODUCT ICON</a:t>
            </a:r>
          </a:p>
        </p:txBody>
      </p:sp>
      <p:sp>
        <p:nvSpPr>
          <p:cNvPr id="20" name="TextBox 19">
            <a:extLst>
              <a:ext uri="{FF2B5EF4-FFF2-40B4-BE49-F238E27FC236}">
                <a16:creationId xmlns:a16="http://schemas.microsoft.com/office/drawing/2014/main" id="{7AF606FB-5E54-454F-BD8C-B9BE7E0CA568}"/>
              </a:ext>
            </a:extLst>
          </p:cNvPr>
          <p:cNvSpPr txBox="1"/>
          <p:nvPr userDrawn="1"/>
        </p:nvSpPr>
        <p:spPr>
          <a:xfrm>
            <a:off x="202293" y="2857283"/>
            <a:ext cx="1518223" cy="461665"/>
          </a:xfrm>
          <a:prstGeom prst="rect">
            <a:avLst/>
          </a:prstGeom>
          <a:noFill/>
        </p:spPr>
        <p:txBody>
          <a:bodyPr wrap="square" rtlCol="0">
            <a:spAutoFit/>
          </a:bodyPr>
          <a:lstStyle/>
          <a:p>
            <a:r>
              <a:rPr lang="en-US" sz="1200" b="1" dirty="0">
                <a:solidFill>
                  <a:schemeClr val="bg1"/>
                </a:solidFill>
              </a:rPr>
              <a:t>ALTERNATE PRODUCT ICON</a:t>
            </a:r>
          </a:p>
        </p:txBody>
      </p:sp>
      <p:sp>
        <p:nvSpPr>
          <p:cNvPr id="21" name="TextBox 20">
            <a:extLst>
              <a:ext uri="{FF2B5EF4-FFF2-40B4-BE49-F238E27FC236}">
                <a16:creationId xmlns:a16="http://schemas.microsoft.com/office/drawing/2014/main" id="{BE52746D-A466-8A4E-99E4-799771315D27}"/>
              </a:ext>
            </a:extLst>
          </p:cNvPr>
          <p:cNvSpPr txBox="1"/>
          <p:nvPr userDrawn="1"/>
        </p:nvSpPr>
        <p:spPr>
          <a:xfrm>
            <a:off x="202293" y="4048386"/>
            <a:ext cx="1518223" cy="276999"/>
          </a:xfrm>
          <a:prstGeom prst="rect">
            <a:avLst/>
          </a:prstGeom>
          <a:noFill/>
        </p:spPr>
        <p:txBody>
          <a:bodyPr wrap="square" rtlCol="0">
            <a:spAutoFit/>
          </a:bodyPr>
          <a:lstStyle/>
          <a:p>
            <a:r>
              <a:rPr lang="en-US" sz="1200" b="1" dirty="0">
                <a:solidFill>
                  <a:schemeClr val="bg1"/>
                </a:solidFill>
              </a:rPr>
              <a:t>RESOURCES</a:t>
            </a:r>
          </a:p>
        </p:txBody>
      </p:sp>
      <p:cxnSp>
        <p:nvCxnSpPr>
          <p:cNvPr id="22" name="Straight Connector 21">
            <a:extLst>
              <a:ext uri="{FF2B5EF4-FFF2-40B4-BE49-F238E27FC236}">
                <a16:creationId xmlns:a16="http://schemas.microsoft.com/office/drawing/2014/main" id="{DE442659-EEDA-0740-A793-5DCB5E60ABA8}"/>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685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tegory_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750146" y="2280621"/>
            <a:ext cx="6683388" cy="2205577"/>
          </a:xfrm>
        </p:spPr>
        <p:txBody>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4" name="Rectangle 3">
            <a:extLst>
              <a:ext uri="{FF2B5EF4-FFF2-40B4-BE49-F238E27FC236}">
                <a16:creationId xmlns:a16="http://schemas.microsoft.com/office/drawing/2014/main" id="{41686DA6-5576-8E4C-86C2-9136037059D8}"/>
              </a:ext>
            </a:extLst>
          </p:cNvPr>
          <p:cNvSpPr/>
          <p:nvPr userDrawn="1"/>
        </p:nvSpPr>
        <p:spPr>
          <a:xfrm>
            <a:off x="0" y="1"/>
            <a:ext cx="12192000" cy="290456"/>
          </a:xfrm>
          <a:prstGeom prst="rect">
            <a:avLst/>
          </a:prstGeom>
          <a:gradFill>
            <a:gsLst>
              <a:gs pos="0">
                <a:srgbClr val="2E27AD"/>
              </a:gs>
              <a:gs pos="100000">
                <a:srgbClr val="527FFF"/>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grpSp>
        <p:nvGrpSpPr>
          <p:cNvPr id="23" name="Group 22">
            <a:extLst>
              <a:ext uri="{FF2B5EF4-FFF2-40B4-BE49-F238E27FC236}">
                <a16:creationId xmlns:a16="http://schemas.microsoft.com/office/drawing/2014/main" id="{99E4E49F-4368-1E4E-960A-E6249334AD6F}"/>
              </a:ext>
            </a:extLst>
          </p:cNvPr>
          <p:cNvGrpSpPr/>
          <p:nvPr userDrawn="1"/>
        </p:nvGrpSpPr>
        <p:grpSpPr>
          <a:xfrm>
            <a:off x="8093935" y="2094472"/>
            <a:ext cx="3374166" cy="2607561"/>
            <a:chOff x="7433535" y="1519841"/>
            <a:chExt cx="3374166" cy="2607561"/>
          </a:xfrm>
        </p:grpSpPr>
        <p:sp>
          <p:nvSpPr>
            <p:cNvPr id="24" name="Rectangle 23">
              <a:extLst>
                <a:ext uri="{FF2B5EF4-FFF2-40B4-BE49-F238E27FC236}">
                  <a16:creationId xmlns:a16="http://schemas.microsoft.com/office/drawing/2014/main" id="{FB12E781-44C7-0D48-8BC4-02091983E4C1}"/>
                </a:ext>
              </a:extLst>
            </p:cNvPr>
            <p:cNvSpPr/>
            <p:nvPr/>
          </p:nvSpPr>
          <p:spPr>
            <a:xfrm>
              <a:off x="7433535" y="1519841"/>
              <a:ext cx="3374166" cy="130810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25" name="TextBox 24">
              <a:extLst>
                <a:ext uri="{FF2B5EF4-FFF2-40B4-BE49-F238E27FC236}">
                  <a16:creationId xmlns:a16="http://schemas.microsoft.com/office/drawing/2014/main" id="{811CE717-4C9E-0E4C-908B-D370D12C00BA}"/>
                </a:ext>
              </a:extLst>
            </p:cNvPr>
            <p:cNvSpPr txBox="1"/>
            <p:nvPr/>
          </p:nvSpPr>
          <p:spPr>
            <a:xfrm>
              <a:off x="7589408" y="1935613"/>
              <a:ext cx="1518223" cy="461665"/>
            </a:xfrm>
            <a:prstGeom prst="rect">
              <a:avLst/>
            </a:prstGeom>
            <a:noFill/>
          </p:spPr>
          <p:txBody>
            <a:bodyPr wrap="square" rtlCol="0">
              <a:spAutoFit/>
            </a:bodyPr>
            <a:lstStyle/>
            <a:p>
              <a:r>
                <a:rPr lang="en-US" sz="1200" b="1" dirty="0">
                  <a:solidFill>
                    <a:schemeClr val="bg1"/>
                  </a:solidFill>
                </a:rPr>
                <a:t>STANDARD CATEGORY ICON</a:t>
              </a:r>
            </a:p>
          </p:txBody>
        </p:sp>
        <p:cxnSp>
          <p:nvCxnSpPr>
            <p:cNvPr id="26" name="Straight Connector 25">
              <a:extLst>
                <a:ext uri="{FF2B5EF4-FFF2-40B4-BE49-F238E27FC236}">
                  <a16:creationId xmlns:a16="http://schemas.microsoft.com/office/drawing/2014/main" id="{E61F086B-D4E8-C04B-815A-B73BAADFDA47}"/>
                </a:ext>
              </a:extLst>
            </p:cNvPr>
            <p:cNvCxnSpPr>
              <a:cxnSpLocks/>
            </p:cNvCxnSpPr>
            <p:nvPr/>
          </p:nvCxnSpPr>
          <p:spPr>
            <a:xfrm>
              <a:off x="9220200" y="1519841"/>
              <a:ext cx="0" cy="2577873"/>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20E02FCD-726D-2741-BD37-C94BB1733E00}"/>
                </a:ext>
              </a:extLst>
            </p:cNvPr>
            <p:cNvSpPr/>
            <p:nvPr/>
          </p:nvSpPr>
          <p:spPr>
            <a:xfrm>
              <a:off x="7433535" y="1519841"/>
              <a:ext cx="3374166" cy="2607561"/>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28" name="TextBox 27">
              <a:extLst>
                <a:ext uri="{FF2B5EF4-FFF2-40B4-BE49-F238E27FC236}">
                  <a16:creationId xmlns:a16="http://schemas.microsoft.com/office/drawing/2014/main" id="{3F19C15A-73C3-8B46-B987-487D38F43FE5}"/>
                </a:ext>
              </a:extLst>
            </p:cNvPr>
            <p:cNvSpPr txBox="1"/>
            <p:nvPr/>
          </p:nvSpPr>
          <p:spPr>
            <a:xfrm>
              <a:off x="7589408" y="3192913"/>
              <a:ext cx="1518223" cy="461665"/>
            </a:xfrm>
            <a:prstGeom prst="rect">
              <a:avLst/>
            </a:prstGeom>
            <a:noFill/>
          </p:spPr>
          <p:txBody>
            <a:bodyPr wrap="square" rtlCol="0">
              <a:spAutoFit/>
            </a:bodyPr>
            <a:lstStyle/>
            <a:p>
              <a:r>
                <a:rPr lang="en-US" sz="1200" b="1" dirty="0">
                  <a:solidFill>
                    <a:schemeClr val="bg1"/>
                  </a:solidFill>
                </a:rPr>
                <a:t>ALTERNATE CATEGORY ICON</a:t>
              </a:r>
            </a:p>
          </p:txBody>
        </p:sp>
      </p:grpSp>
    </p:spTree>
    <p:extLst>
      <p:ext uri="{BB962C8B-B14F-4D97-AF65-F5344CB8AC3E}">
        <p14:creationId xmlns:p14="http://schemas.microsoft.com/office/powerpoint/2010/main" val="2070104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_blu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14" name="Rectangle 13">
            <a:extLst>
              <a:ext uri="{FF2B5EF4-FFF2-40B4-BE49-F238E27FC236}">
                <a16:creationId xmlns:a16="http://schemas.microsoft.com/office/drawing/2014/main" id="{E096A9F1-71D3-C347-AE6E-48B6DDB0F7F6}"/>
              </a:ext>
            </a:extLst>
          </p:cNvPr>
          <p:cNvSpPr/>
          <p:nvPr userDrawn="1"/>
        </p:nvSpPr>
        <p:spPr>
          <a:xfrm>
            <a:off x="0" y="1"/>
            <a:ext cx="12192000" cy="290456"/>
          </a:xfrm>
          <a:prstGeom prst="rect">
            <a:avLst/>
          </a:prstGeom>
          <a:gradFill>
            <a:gsLst>
              <a:gs pos="0">
                <a:srgbClr val="2E27AD"/>
              </a:gs>
              <a:gs pos="100000">
                <a:srgbClr val="527FFF"/>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5" name="Title 1">
            <a:extLst>
              <a:ext uri="{FF2B5EF4-FFF2-40B4-BE49-F238E27FC236}">
                <a16:creationId xmlns:a16="http://schemas.microsoft.com/office/drawing/2014/main" id="{953516C9-B41B-2E4C-839A-ED1E0B8F128C}"/>
              </a:ext>
            </a:extLst>
          </p:cNvPr>
          <p:cNvSpPr>
            <a:spLocks noGrp="1"/>
          </p:cNvSpPr>
          <p:nvPr>
            <p:ph type="title"/>
          </p:nvPr>
        </p:nvSpPr>
        <p:spPr>
          <a:xfrm>
            <a:off x="202294" y="390334"/>
            <a:ext cx="6532780" cy="559397"/>
          </a:xfrm>
        </p:spPr>
        <p:txBody>
          <a:bodyPr/>
          <a:lstStyle>
            <a:lvl1pPr>
              <a:defRPr sz="2800" b="1">
                <a:solidFill>
                  <a:schemeClr val="bg1"/>
                </a:solidFill>
              </a:defRPr>
            </a:lvl1pPr>
          </a:lstStyle>
          <a:p>
            <a:r>
              <a:rPr lang="en-US" dirty="0"/>
              <a:t>Click to edit Master title style</a:t>
            </a:r>
          </a:p>
        </p:txBody>
      </p:sp>
      <p:sp>
        <p:nvSpPr>
          <p:cNvPr id="16" name="Text Placeholder 7">
            <a:extLst>
              <a:ext uri="{FF2B5EF4-FFF2-40B4-BE49-F238E27FC236}">
                <a16:creationId xmlns:a16="http://schemas.microsoft.com/office/drawing/2014/main" id="{77183ABC-456D-BE4C-8038-B72620A14C9A}"/>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chemeClr val="bg1"/>
                </a:solidFill>
              </a:defRPr>
            </a:lvl1pPr>
          </a:lstStyle>
          <a:p>
            <a:pPr lvl="0"/>
            <a:r>
              <a:rPr lang="en-US" dirty="0"/>
              <a:t>#/#</a:t>
            </a:r>
          </a:p>
        </p:txBody>
      </p:sp>
      <p:sp>
        <p:nvSpPr>
          <p:cNvPr id="17" name="Rectangle 16">
            <a:extLst>
              <a:ext uri="{FF2B5EF4-FFF2-40B4-BE49-F238E27FC236}">
                <a16:creationId xmlns:a16="http://schemas.microsoft.com/office/drawing/2014/main" id="{9C3B18FA-8B51-E946-BD5C-FFC782BE0522}"/>
              </a:ext>
            </a:extLst>
          </p:cNvPr>
          <p:cNvSpPr/>
          <p:nvPr userDrawn="1"/>
        </p:nvSpPr>
        <p:spPr>
          <a:xfrm>
            <a:off x="1" y="3751600"/>
            <a:ext cx="12192000" cy="231281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8" name="Rectangle 17">
            <a:extLst>
              <a:ext uri="{FF2B5EF4-FFF2-40B4-BE49-F238E27FC236}">
                <a16:creationId xmlns:a16="http://schemas.microsoft.com/office/drawing/2014/main" id="{8EAF8E36-1A14-F244-901B-55224F0D6464}"/>
              </a:ext>
            </a:extLst>
          </p:cNvPr>
          <p:cNvSpPr/>
          <p:nvPr userDrawn="1"/>
        </p:nvSpPr>
        <p:spPr>
          <a:xfrm>
            <a:off x="1" y="1050090"/>
            <a:ext cx="12192000" cy="1293208"/>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9" name="TextBox 18">
            <a:extLst>
              <a:ext uri="{FF2B5EF4-FFF2-40B4-BE49-F238E27FC236}">
                <a16:creationId xmlns:a16="http://schemas.microsoft.com/office/drawing/2014/main" id="{CEB7FC8F-2C2F-EE4A-8D7F-35FD150641BD}"/>
              </a:ext>
            </a:extLst>
          </p:cNvPr>
          <p:cNvSpPr txBox="1"/>
          <p:nvPr userDrawn="1"/>
        </p:nvSpPr>
        <p:spPr>
          <a:xfrm>
            <a:off x="202294" y="1470762"/>
            <a:ext cx="1518223" cy="461665"/>
          </a:xfrm>
          <a:prstGeom prst="rect">
            <a:avLst/>
          </a:prstGeom>
          <a:noFill/>
        </p:spPr>
        <p:txBody>
          <a:bodyPr wrap="square" rtlCol="0">
            <a:spAutoFit/>
          </a:bodyPr>
          <a:lstStyle/>
          <a:p>
            <a:r>
              <a:rPr lang="en-US" sz="1200" b="1" dirty="0">
                <a:solidFill>
                  <a:schemeClr val="bg1"/>
                </a:solidFill>
              </a:rPr>
              <a:t>STANDARD PRODUCT ICON</a:t>
            </a:r>
          </a:p>
        </p:txBody>
      </p:sp>
      <p:sp>
        <p:nvSpPr>
          <p:cNvPr id="20" name="TextBox 19">
            <a:extLst>
              <a:ext uri="{FF2B5EF4-FFF2-40B4-BE49-F238E27FC236}">
                <a16:creationId xmlns:a16="http://schemas.microsoft.com/office/drawing/2014/main" id="{6C3A6FF8-51CC-2C46-93C3-55FA63013FC2}"/>
              </a:ext>
            </a:extLst>
          </p:cNvPr>
          <p:cNvSpPr txBox="1"/>
          <p:nvPr userDrawn="1"/>
        </p:nvSpPr>
        <p:spPr>
          <a:xfrm>
            <a:off x="202293" y="2857283"/>
            <a:ext cx="1518223" cy="461665"/>
          </a:xfrm>
          <a:prstGeom prst="rect">
            <a:avLst/>
          </a:prstGeom>
          <a:noFill/>
        </p:spPr>
        <p:txBody>
          <a:bodyPr wrap="square" rtlCol="0">
            <a:spAutoFit/>
          </a:bodyPr>
          <a:lstStyle/>
          <a:p>
            <a:r>
              <a:rPr lang="en-US" sz="1200" b="1" dirty="0">
                <a:solidFill>
                  <a:schemeClr val="bg1"/>
                </a:solidFill>
              </a:rPr>
              <a:t>ALTERNATE PRODUCT ICON</a:t>
            </a:r>
          </a:p>
        </p:txBody>
      </p:sp>
      <p:sp>
        <p:nvSpPr>
          <p:cNvPr id="21" name="TextBox 20">
            <a:extLst>
              <a:ext uri="{FF2B5EF4-FFF2-40B4-BE49-F238E27FC236}">
                <a16:creationId xmlns:a16="http://schemas.microsoft.com/office/drawing/2014/main" id="{AB9EADF4-C1E9-AB44-BEF0-C0C5BEF9F514}"/>
              </a:ext>
            </a:extLst>
          </p:cNvPr>
          <p:cNvSpPr txBox="1"/>
          <p:nvPr userDrawn="1"/>
        </p:nvSpPr>
        <p:spPr>
          <a:xfrm>
            <a:off x="202293" y="4048386"/>
            <a:ext cx="1518223" cy="276999"/>
          </a:xfrm>
          <a:prstGeom prst="rect">
            <a:avLst/>
          </a:prstGeom>
          <a:noFill/>
        </p:spPr>
        <p:txBody>
          <a:bodyPr wrap="square" rtlCol="0">
            <a:spAutoFit/>
          </a:bodyPr>
          <a:lstStyle/>
          <a:p>
            <a:r>
              <a:rPr lang="en-US" sz="1200" b="1" dirty="0">
                <a:solidFill>
                  <a:schemeClr val="bg1"/>
                </a:solidFill>
              </a:rPr>
              <a:t>RESOURCES</a:t>
            </a:r>
          </a:p>
        </p:txBody>
      </p:sp>
      <p:cxnSp>
        <p:nvCxnSpPr>
          <p:cNvPr id="22" name="Straight Connector 21">
            <a:extLst>
              <a:ext uri="{FF2B5EF4-FFF2-40B4-BE49-F238E27FC236}">
                <a16:creationId xmlns:a16="http://schemas.microsoft.com/office/drawing/2014/main" id="{74DF76BB-F0BF-CA4A-9D01-12CB14AE59D7}"/>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350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tegory_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750146" y="2280621"/>
            <a:ext cx="6683388" cy="2205577"/>
          </a:xfrm>
        </p:spPr>
        <p:txBody>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4" name="Rectangle 3">
            <a:extLst>
              <a:ext uri="{FF2B5EF4-FFF2-40B4-BE49-F238E27FC236}">
                <a16:creationId xmlns:a16="http://schemas.microsoft.com/office/drawing/2014/main" id="{41686DA6-5576-8E4C-86C2-9136037059D8}"/>
              </a:ext>
            </a:extLst>
          </p:cNvPr>
          <p:cNvSpPr/>
          <p:nvPr userDrawn="1"/>
        </p:nvSpPr>
        <p:spPr>
          <a:xfrm>
            <a:off x="0" y="1"/>
            <a:ext cx="12192000" cy="290456"/>
          </a:xfrm>
          <a:prstGeom prst="rect">
            <a:avLst/>
          </a:prstGeom>
          <a:gradFill>
            <a:gsLst>
              <a:gs pos="0">
                <a:srgbClr val="1B660F"/>
              </a:gs>
              <a:gs pos="100000">
                <a:srgbClr val="6CAE3E"/>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grpSp>
        <p:nvGrpSpPr>
          <p:cNvPr id="17" name="Group 16">
            <a:extLst>
              <a:ext uri="{FF2B5EF4-FFF2-40B4-BE49-F238E27FC236}">
                <a16:creationId xmlns:a16="http://schemas.microsoft.com/office/drawing/2014/main" id="{58797E83-FF57-B44A-A6CF-323C7A6283F6}"/>
              </a:ext>
            </a:extLst>
          </p:cNvPr>
          <p:cNvGrpSpPr/>
          <p:nvPr userDrawn="1"/>
        </p:nvGrpSpPr>
        <p:grpSpPr>
          <a:xfrm>
            <a:off x="8093935" y="2094472"/>
            <a:ext cx="3374166" cy="2607561"/>
            <a:chOff x="7433535" y="1519841"/>
            <a:chExt cx="3374166" cy="2607561"/>
          </a:xfrm>
        </p:grpSpPr>
        <p:sp>
          <p:nvSpPr>
            <p:cNvPr id="18" name="Rectangle 17">
              <a:extLst>
                <a:ext uri="{FF2B5EF4-FFF2-40B4-BE49-F238E27FC236}">
                  <a16:creationId xmlns:a16="http://schemas.microsoft.com/office/drawing/2014/main" id="{B1A41D74-DCFC-EB44-9388-CE74F0146B32}"/>
                </a:ext>
              </a:extLst>
            </p:cNvPr>
            <p:cNvSpPr/>
            <p:nvPr/>
          </p:nvSpPr>
          <p:spPr>
            <a:xfrm>
              <a:off x="7433535" y="1519841"/>
              <a:ext cx="3374166" cy="130810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9" name="TextBox 18">
              <a:extLst>
                <a:ext uri="{FF2B5EF4-FFF2-40B4-BE49-F238E27FC236}">
                  <a16:creationId xmlns:a16="http://schemas.microsoft.com/office/drawing/2014/main" id="{B65E10C8-932C-7245-811A-53E103531DBD}"/>
                </a:ext>
              </a:extLst>
            </p:cNvPr>
            <p:cNvSpPr txBox="1"/>
            <p:nvPr/>
          </p:nvSpPr>
          <p:spPr>
            <a:xfrm>
              <a:off x="7589408" y="1935613"/>
              <a:ext cx="1518223" cy="461665"/>
            </a:xfrm>
            <a:prstGeom prst="rect">
              <a:avLst/>
            </a:prstGeom>
            <a:noFill/>
          </p:spPr>
          <p:txBody>
            <a:bodyPr wrap="square" rtlCol="0">
              <a:spAutoFit/>
            </a:bodyPr>
            <a:lstStyle/>
            <a:p>
              <a:r>
                <a:rPr lang="en-US" sz="1200" b="1" dirty="0">
                  <a:solidFill>
                    <a:schemeClr val="bg1"/>
                  </a:solidFill>
                </a:rPr>
                <a:t>STANDARD CATEGORY ICON</a:t>
              </a:r>
            </a:p>
          </p:txBody>
        </p:sp>
        <p:cxnSp>
          <p:nvCxnSpPr>
            <p:cNvPr id="20" name="Straight Connector 19">
              <a:extLst>
                <a:ext uri="{FF2B5EF4-FFF2-40B4-BE49-F238E27FC236}">
                  <a16:creationId xmlns:a16="http://schemas.microsoft.com/office/drawing/2014/main" id="{3EFC1109-12F1-0340-9766-D5C67B77066B}"/>
                </a:ext>
              </a:extLst>
            </p:cNvPr>
            <p:cNvCxnSpPr>
              <a:cxnSpLocks/>
            </p:cNvCxnSpPr>
            <p:nvPr/>
          </p:nvCxnSpPr>
          <p:spPr>
            <a:xfrm>
              <a:off x="9220200" y="1519841"/>
              <a:ext cx="0" cy="2577873"/>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6CFF8CC-72DB-1A48-94E9-2CDB3958BE33}"/>
                </a:ext>
              </a:extLst>
            </p:cNvPr>
            <p:cNvSpPr/>
            <p:nvPr/>
          </p:nvSpPr>
          <p:spPr>
            <a:xfrm>
              <a:off x="7433535" y="1519841"/>
              <a:ext cx="3374166" cy="2607561"/>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22" name="TextBox 21">
              <a:extLst>
                <a:ext uri="{FF2B5EF4-FFF2-40B4-BE49-F238E27FC236}">
                  <a16:creationId xmlns:a16="http://schemas.microsoft.com/office/drawing/2014/main" id="{4CB148C8-A936-F74B-AA15-81F5D007165F}"/>
                </a:ext>
              </a:extLst>
            </p:cNvPr>
            <p:cNvSpPr txBox="1"/>
            <p:nvPr/>
          </p:nvSpPr>
          <p:spPr>
            <a:xfrm>
              <a:off x="7589408" y="3192913"/>
              <a:ext cx="1518223" cy="461665"/>
            </a:xfrm>
            <a:prstGeom prst="rect">
              <a:avLst/>
            </a:prstGeom>
            <a:noFill/>
          </p:spPr>
          <p:txBody>
            <a:bodyPr wrap="square" rtlCol="0">
              <a:spAutoFit/>
            </a:bodyPr>
            <a:lstStyle/>
            <a:p>
              <a:r>
                <a:rPr lang="en-US" sz="1200" b="1" dirty="0">
                  <a:solidFill>
                    <a:schemeClr val="bg1"/>
                  </a:solidFill>
                </a:rPr>
                <a:t>ALTERNATE CATEGORY ICON</a:t>
              </a:r>
            </a:p>
          </p:txBody>
        </p:sp>
      </p:grpSp>
    </p:spTree>
    <p:extLst>
      <p:ext uri="{BB962C8B-B14F-4D97-AF65-F5344CB8AC3E}">
        <p14:creationId xmlns:p14="http://schemas.microsoft.com/office/powerpoint/2010/main" val="703484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_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14" name="Rectangle 13">
            <a:extLst>
              <a:ext uri="{FF2B5EF4-FFF2-40B4-BE49-F238E27FC236}">
                <a16:creationId xmlns:a16="http://schemas.microsoft.com/office/drawing/2014/main" id="{D2940971-1265-1646-8567-C1B30B681834}"/>
              </a:ext>
            </a:extLst>
          </p:cNvPr>
          <p:cNvSpPr/>
          <p:nvPr userDrawn="1"/>
        </p:nvSpPr>
        <p:spPr>
          <a:xfrm>
            <a:off x="0" y="1"/>
            <a:ext cx="12192000" cy="290456"/>
          </a:xfrm>
          <a:prstGeom prst="rect">
            <a:avLst/>
          </a:prstGeom>
          <a:gradFill>
            <a:gsLst>
              <a:gs pos="0">
                <a:srgbClr val="1B660F"/>
              </a:gs>
              <a:gs pos="100000">
                <a:srgbClr val="6CAE3E"/>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5" name="Title 1">
            <a:extLst>
              <a:ext uri="{FF2B5EF4-FFF2-40B4-BE49-F238E27FC236}">
                <a16:creationId xmlns:a16="http://schemas.microsoft.com/office/drawing/2014/main" id="{93ABE009-E84A-B546-B28A-71DE8630FC3E}"/>
              </a:ext>
            </a:extLst>
          </p:cNvPr>
          <p:cNvSpPr>
            <a:spLocks noGrp="1"/>
          </p:cNvSpPr>
          <p:nvPr>
            <p:ph type="title"/>
          </p:nvPr>
        </p:nvSpPr>
        <p:spPr>
          <a:xfrm>
            <a:off x="202294" y="390334"/>
            <a:ext cx="6532780" cy="559397"/>
          </a:xfrm>
        </p:spPr>
        <p:txBody>
          <a:bodyPr/>
          <a:lstStyle>
            <a:lvl1pPr>
              <a:defRPr sz="2800" b="1">
                <a:solidFill>
                  <a:schemeClr val="bg1"/>
                </a:solidFill>
              </a:defRPr>
            </a:lvl1pPr>
          </a:lstStyle>
          <a:p>
            <a:r>
              <a:rPr lang="en-US" dirty="0"/>
              <a:t>Click to edit Master title style</a:t>
            </a:r>
          </a:p>
        </p:txBody>
      </p:sp>
      <p:sp>
        <p:nvSpPr>
          <p:cNvPr id="16" name="Text Placeholder 7">
            <a:extLst>
              <a:ext uri="{FF2B5EF4-FFF2-40B4-BE49-F238E27FC236}">
                <a16:creationId xmlns:a16="http://schemas.microsoft.com/office/drawing/2014/main" id="{94A282E1-79E4-1242-8233-CB429CCFF418}"/>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chemeClr val="bg1"/>
                </a:solidFill>
              </a:defRPr>
            </a:lvl1pPr>
          </a:lstStyle>
          <a:p>
            <a:pPr lvl="0"/>
            <a:r>
              <a:rPr lang="en-US" dirty="0"/>
              <a:t>#/#</a:t>
            </a:r>
          </a:p>
        </p:txBody>
      </p:sp>
      <p:sp>
        <p:nvSpPr>
          <p:cNvPr id="17" name="Rectangle 16">
            <a:extLst>
              <a:ext uri="{FF2B5EF4-FFF2-40B4-BE49-F238E27FC236}">
                <a16:creationId xmlns:a16="http://schemas.microsoft.com/office/drawing/2014/main" id="{76918A02-7961-1A44-9A07-72E1862AEDE2}"/>
              </a:ext>
            </a:extLst>
          </p:cNvPr>
          <p:cNvSpPr/>
          <p:nvPr userDrawn="1"/>
        </p:nvSpPr>
        <p:spPr>
          <a:xfrm>
            <a:off x="1" y="3751600"/>
            <a:ext cx="12192000" cy="231281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8" name="Rectangle 17">
            <a:extLst>
              <a:ext uri="{FF2B5EF4-FFF2-40B4-BE49-F238E27FC236}">
                <a16:creationId xmlns:a16="http://schemas.microsoft.com/office/drawing/2014/main" id="{1B01B9AE-93EA-724C-B9EA-03BCC3293A02}"/>
              </a:ext>
            </a:extLst>
          </p:cNvPr>
          <p:cNvSpPr/>
          <p:nvPr userDrawn="1"/>
        </p:nvSpPr>
        <p:spPr>
          <a:xfrm>
            <a:off x="1" y="1050090"/>
            <a:ext cx="12192000" cy="1293208"/>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9" name="TextBox 18">
            <a:extLst>
              <a:ext uri="{FF2B5EF4-FFF2-40B4-BE49-F238E27FC236}">
                <a16:creationId xmlns:a16="http://schemas.microsoft.com/office/drawing/2014/main" id="{C88289D2-41F8-164A-8A90-C7FB29093809}"/>
              </a:ext>
            </a:extLst>
          </p:cNvPr>
          <p:cNvSpPr txBox="1"/>
          <p:nvPr userDrawn="1"/>
        </p:nvSpPr>
        <p:spPr>
          <a:xfrm>
            <a:off x="202294" y="1470762"/>
            <a:ext cx="1518223" cy="461665"/>
          </a:xfrm>
          <a:prstGeom prst="rect">
            <a:avLst/>
          </a:prstGeom>
          <a:noFill/>
        </p:spPr>
        <p:txBody>
          <a:bodyPr wrap="square" rtlCol="0">
            <a:spAutoFit/>
          </a:bodyPr>
          <a:lstStyle/>
          <a:p>
            <a:r>
              <a:rPr lang="en-US" sz="1200" b="1" dirty="0">
                <a:solidFill>
                  <a:schemeClr val="bg1"/>
                </a:solidFill>
              </a:rPr>
              <a:t>STANDARD PRODUCT ICON</a:t>
            </a:r>
          </a:p>
        </p:txBody>
      </p:sp>
      <p:sp>
        <p:nvSpPr>
          <p:cNvPr id="20" name="TextBox 19">
            <a:extLst>
              <a:ext uri="{FF2B5EF4-FFF2-40B4-BE49-F238E27FC236}">
                <a16:creationId xmlns:a16="http://schemas.microsoft.com/office/drawing/2014/main" id="{B5FFD723-F7F0-F64B-8485-70C9B58AC199}"/>
              </a:ext>
            </a:extLst>
          </p:cNvPr>
          <p:cNvSpPr txBox="1"/>
          <p:nvPr userDrawn="1"/>
        </p:nvSpPr>
        <p:spPr>
          <a:xfrm>
            <a:off x="202293" y="2857283"/>
            <a:ext cx="1518223" cy="461665"/>
          </a:xfrm>
          <a:prstGeom prst="rect">
            <a:avLst/>
          </a:prstGeom>
          <a:noFill/>
        </p:spPr>
        <p:txBody>
          <a:bodyPr wrap="square" rtlCol="0">
            <a:spAutoFit/>
          </a:bodyPr>
          <a:lstStyle/>
          <a:p>
            <a:r>
              <a:rPr lang="en-US" sz="1200" b="1" dirty="0">
                <a:solidFill>
                  <a:schemeClr val="bg1"/>
                </a:solidFill>
              </a:rPr>
              <a:t>ALTERNATE PRODUCT ICON</a:t>
            </a:r>
          </a:p>
        </p:txBody>
      </p:sp>
      <p:sp>
        <p:nvSpPr>
          <p:cNvPr id="21" name="TextBox 20">
            <a:extLst>
              <a:ext uri="{FF2B5EF4-FFF2-40B4-BE49-F238E27FC236}">
                <a16:creationId xmlns:a16="http://schemas.microsoft.com/office/drawing/2014/main" id="{FA890E0B-8090-954A-AD9B-971D52A34DB5}"/>
              </a:ext>
            </a:extLst>
          </p:cNvPr>
          <p:cNvSpPr txBox="1"/>
          <p:nvPr userDrawn="1"/>
        </p:nvSpPr>
        <p:spPr>
          <a:xfrm>
            <a:off x="202293" y="4048386"/>
            <a:ext cx="1518223" cy="276999"/>
          </a:xfrm>
          <a:prstGeom prst="rect">
            <a:avLst/>
          </a:prstGeom>
          <a:noFill/>
        </p:spPr>
        <p:txBody>
          <a:bodyPr wrap="square" rtlCol="0">
            <a:spAutoFit/>
          </a:bodyPr>
          <a:lstStyle/>
          <a:p>
            <a:r>
              <a:rPr lang="en-US" sz="1200" b="1" dirty="0">
                <a:solidFill>
                  <a:schemeClr val="bg1"/>
                </a:solidFill>
              </a:rPr>
              <a:t>RESOURCES</a:t>
            </a:r>
          </a:p>
        </p:txBody>
      </p:sp>
      <p:cxnSp>
        <p:nvCxnSpPr>
          <p:cNvPr id="22" name="Straight Connector 21">
            <a:extLst>
              <a:ext uri="{FF2B5EF4-FFF2-40B4-BE49-F238E27FC236}">
                <a16:creationId xmlns:a16="http://schemas.microsoft.com/office/drawing/2014/main" id="{51C07024-731E-5040-8A9C-F891A7C4D983}"/>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42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sources_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202294" y="390334"/>
            <a:ext cx="6532780" cy="559397"/>
          </a:xfrm>
        </p:spPr>
        <p:txBody>
          <a:bodyPr/>
          <a:lstStyle>
            <a:lvl1pPr>
              <a:defRPr sz="2800" b="1">
                <a:solidFill>
                  <a:schemeClr val="bg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395810F0-A12B-4244-83E4-E56D588C21D6}"/>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chemeClr val="bg1"/>
                </a:solidFill>
              </a:defRPr>
            </a:lvl1pPr>
          </a:lstStyle>
          <a:p>
            <a:pPr lvl="0"/>
            <a:r>
              <a:rPr lang="en-US" dirty="0"/>
              <a:t>#/#</a:t>
            </a:r>
          </a:p>
        </p:txBody>
      </p:sp>
      <p:sp>
        <p:nvSpPr>
          <p:cNvPr id="9" name="Rectangle 8">
            <a:extLst>
              <a:ext uri="{FF2B5EF4-FFF2-40B4-BE49-F238E27FC236}">
                <a16:creationId xmlns:a16="http://schemas.microsoft.com/office/drawing/2014/main" id="{7911D560-C950-C943-A040-12839EB3649A}"/>
              </a:ext>
            </a:extLst>
          </p:cNvPr>
          <p:cNvSpPr/>
          <p:nvPr userDrawn="1"/>
        </p:nvSpPr>
        <p:spPr>
          <a:xfrm>
            <a:off x="1" y="1050089"/>
            <a:ext cx="12192000" cy="2475535"/>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0" name="TextBox 9">
            <a:extLst>
              <a:ext uri="{FF2B5EF4-FFF2-40B4-BE49-F238E27FC236}">
                <a16:creationId xmlns:a16="http://schemas.microsoft.com/office/drawing/2014/main" id="{94C85CD3-B392-1543-9405-634794EF606D}"/>
              </a:ext>
            </a:extLst>
          </p:cNvPr>
          <p:cNvSpPr txBox="1"/>
          <p:nvPr userDrawn="1"/>
        </p:nvSpPr>
        <p:spPr>
          <a:xfrm>
            <a:off x="202294" y="1470762"/>
            <a:ext cx="1518223" cy="276999"/>
          </a:xfrm>
          <a:prstGeom prst="rect">
            <a:avLst/>
          </a:prstGeom>
          <a:noFill/>
        </p:spPr>
        <p:txBody>
          <a:bodyPr wrap="square" rtlCol="0">
            <a:spAutoFit/>
          </a:bodyPr>
          <a:lstStyle/>
          <a:p>
            <a:r>
              <a:rPr lang="en-US" sz="1200" b="1" dirty="0">
                <a:solidFill>
                  <a:schemeClr val="bg1"/>
                </a:solidFill>
              </a:rPr>
              <a:t>IOT RESOURCES</a:t>
            </a:r>
          </a:p>
        </p:txBody>
      </p:sp>
      <p:cxnSp>
        <p:nvCxnSpPr>
          <p:cNvPr id="13" name="Straight Connector 12">
            <a:extLst>
              <a:ext uri="{FF2B5EF4-FFF2-40B4-BE49-F238E27FC236}">
                <a16:creationId xmlns:a16="http://schemas.microsoft.com/office/drawing/2014/main" id="{BC728DBC-77F9-9941-BE0C-647B9B63CC02}"/>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2940971-1265-1646-8567-C1B30B681834}"/>
              </a:ext>
            </a:extLst>
          </p:cNvPr>
          <p:cNvSpPr/>
          <p:nvPr userDrawn="1"/>
        </p:nvSpPr>
        <p:spPr>
          <a:xfrm>
            <a:off x="0" y="1"/>
            <a:ext cx="12192000" cy="290456"/>
          </a:xfrm>
          <a:prstGeom prst="rect">
            <a:avLst/>
          </a:prstGeom>
          <a:gradFill>
            <a:gsLst>
              <a:gs pos="0">
                <a:srgbClr val="1B660F"/>
              </a:gs>
              <a:gs pos="100000">
                <a:srgbClr val="6CAE3E"/>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5" name="TextBox 14">
            <a:extLst>
              <a:ext uri="{FF2B5EF4-FFF2-40B4-BE49-F238E27FC236}">
                <a16:creationId xmlns:a16="http://schemas.microsoft.com/office/drawing/2014/main" id="{A7D368D7-6940-2C44-A303-50927A80C75F}"/>
              </a:ext>
            </a:extLst>
          </p:cNvPr>
          <p:cNvSpPr txBox="1"/>
          <p:nvPr userDrawn="1"/>
        </p:nvSpPr>
        <p:spPr>
          <a:xfrm>
            <a:off x="202294" y="3788356"/>
            <a:ext cx="1518223" cy="276999"/>
          </a:xfrm>
          <a:prstGeom prst="rect">
            <a:avLst/>
          </a:prstGeom>
          <a:noFill/>
        </p:spPr>
        <p:txBody>
          <a:bodyPr wrap="square" rtlCol="0">
            <a:spAutoFit/>
          </a:bodyPr>
          <a:lstStyle/>
          <a:p>
            <a:r>
              <a:rPr lang="en-US" sz="1200" b="1" dirty="0">
                <a:solidFill>
                  <a:schemeClr val="bg1"/>
                </a:solidFill>
              </a:rPr>
              <a:t>IOT THINGS</a:t>
            </a:r>
          </a:p>
        </p:txBody>
      </p:sp>
    </p:spTree>
    <p:extLst>
      <p:ext uri="{BB962C8B-B14F-4D97-AF65-F5344CB8AC3E}">
        <p14:creationId xmlns:p14="http://schemas.microsoft.com/office/powerpoint/2010/main" val="725812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tegory_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750146" y="2280621"/>
            <a:ext cx="6683388" cy="2205577"/>
          </a:xfrm>
        </p:spPr>
        <p:txBody>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4" name="Rectangle 3">
            <a:extLst>
              <a:ext uri="{FF2B5EF4-FFF2-40B4-BE49-F238E27FC236}">
                <a16:creationId xmlns:a16="http://schemas.microsoft.com/office/drawing/2014/main" id="{41686DA6-5576-8E4C-86C2-9136037059D8}"/>
              </a:ext>
            </a:extLst>
          </p:cNvPr>
          <p:cNvSpPr/>
          <p:nvPr userDrawn="1"/>
        </p:nvSpPr>
        <p:spPr>
          <a:xfrm>
            <a:off x="0" y="1"/>
            <a:ext cx="12192000" cy="290456"/>
          </a:xfrm>
          <a:prstGeom prst="rect">
            <a:avLst/>
          </a:prstGeom>
          <a:gradFill>
            <a:gsLst>
              <a:gs pos="0">
                <a:srgbClr val="4D27A8"/>
              </a:gs>
              <a:gs pos="100000">
                <a:srgbClr val="A166FF"/>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grpSp>
        <p:nvGrpSpPr>
          <p:cNvPr id="17" name="Group 16">
            <a:extLst>
              <a:ext uri="{FF2B5EF4-FFF2-40B4-BE49-F238E27FC236}">
                <a16:creationId xmlns:a16="http://schemas.microsoft.com/office/drawing/2014/main" id="{9248CB56-2F83-A143-8065-593A0150B94C}"/>
              </a:ext>
            </a:extLst>
          </p:cNvPr>
          <p:cNvGrpSpPr/>
          <p:nvPr userDrawn="1"/>
        </p:nvGrpSpPr>
        <p:grpSpPr>
          <a:xfrm>
            <a:off x="8093935" y="2094472"/>
            <a:ext cx="3374166" cy="2607561"/>
            <a:chOff x="7433535" y="1519841"/>
            <a:chExt cx="3374166" cy="2607561"/>
          </a:xfrm>
        </p:grpSpPr>
        <p:sp>
          <p:nvSpPr>
            <p:cNvPr id="18" name="Rectangle 17">
              <a:extLst>
                <a:ext uri="{FF2B5EF4-FFF2-40B4-BE49-F238E27FC236}">
                  <a16:creationId xmlns:a16="http://schemas.microsoft.com/office/drawing/2014/main" id="{A5C25960-6B7C-0D40-88BB-B3D040CE3922}"/>
                </a:ext>
              </a:extLst>
            </p:cNvPr>
            <p:cNvSpPr/>
            <p:nvPr/>
          </p:nvSpPr>
          <p:spPr>
            <a:xfrm>
              <a:off x="7433535" y="1519841"/>
              <a:ext cx="3374166" cy="130810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9" name="TextBox 18">
              <a:extLst>
                <a:ext uri="{FF2B5EF4-FFF2-40B4-BE49-F238E27FC236}">
                  <a16:creationId xmlns:a16="http://schemas.microsoft.com/office/drawing/2014/main" id="{E984BFB8-AD88-2543-8AA5-A5A385B95EB8}"/>
                </a:ext>
              </a:extLst>
            </p:cNvPr>
            <p:cNvSpPr txBox="1"/>
            <p:nvPr/>
          </p:nvSpPr>
          <p:spPr>
            <a:xfrm>
              <a:off x="7589408" y="1935613"/>
              <a:ext cx="1518223" cy="461665"/>
            </a:xfrm>
            <a:prstGeom prst="rect">
              <a:avLst/>
            </a:prstGeom>
            <a:noFill/>
          </p:spPr>
          <p:txBody>
            <a:bodyPr wrap="square" rtlCol="0">
              <a:spAutoFit/>
            </a:bodyPr>
            <a:lstStyle/>
            <a:p>
              <a:r>
                <a:rPr lang="en-US" sz="1200" b="1" dirty="0">
                  <a:solidFill>
                    <a:schemeClr val="bg1"/>
                  </a:solidFill>
                </a:rPr>
                <a:t>STANDARD CATEGORY ICON</a:t>
              </a:r>
            </a:p>
          </p:txBody>
        </p:sp>
        <p:cxnSp>
          <p:nvCxnSpPr>
            <p:cNvPr id="20" name="Straight Connector 19">
              <a:extLst>
                <a:ext uri="{FF2B5EF4-FFF2-40B4-BE49-F238E27FC236}">
                  <a16:creationId xmlns:a16="http://schemas.microsoft.com/office/drawing/2014/main" id="{8FD0EC0F-4C41-4B4C-9FDE-693EEF7FBED2}"/>
                </a:ext>
              </a:extLst>
            </p:cNvPr>
            <p:cNvCxnSpPr>
              <a:cxnSpLocks/>
            </p:cNvCxnSpPr>
            <p:nvPr/>
          </p:nvCxnSpPr>
          <p:spPr>
            <a:xfrm>
              <a:off x="9220200" y="1519841"/>
              <a:ext cx="0" cy="2577873"/>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C924896-FF8F-994E-BBC7-87CB62B402BB}"/>
                </a:ext>
              </a:extLst>
            </p:cNvPr>
            <p:cNvSpPr/>
            <p:nvPr/>
          </p:nvSpPr>
          <p:spPr>
            <a:xfrm>
              <a:off x="7433535" y="1519841"/>
              <a:ext cx="3374166" cy="2607561"/>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22" name="TextBox 21">
              <a:extLst>
                <a:ext uri="{FF2B5EF4-FFF2-40B4-BE49-F238E27FC236}">
                  <a16:creationId xmlns:a16="http://schemas.microsoft.com/office/drawing/2014/main" id="{CA6B2DF8-0457-BB4C-9EDC-545864BAFE7C}"/>
                </a:ext>
              </a:extLst>
            </p:cNvPr>
            <p:cNvSpPr txBox="1"/>
            <p:nvPr/>
          </p:nvSpPr>
          <p:spPr>
            <a:xfrm>
              <a:off x="7589408" y="3192913"/>
              <a:ext cx="1518223" cy="461665"/>
            </a:xfrm>
            <a:prstGeom prst="rect">
              <a:avLst/>
            </a:prstGeom>
            <a:noFill/>
          </p:spPr>
          <p:txBody>
            <a:bodyPr wrap="square" rtlCol="0">
              <a:spAutoFit/>
            </a:bodyPr>
            <a:lstStyle/>
            <a:p>
              <a:r>
                <a:rPr lang="en-US" sz="1200" b="1" dirty="0">
                  <a:solidFill>
                    <a:schemeClr val="bg1"/>
                  </a:solidFill>
                </a:rPr>
                <a:t>ALTERNATE CATEGORY ICON</a:t>
              </a:r>
            </a:p>
          </p:txBody>
        </p:sp>
      </p:grpSp>
    </p:spTree>
    <p:extLst>
      <p:ext uri="{BB962C8B-B14F-4D97-AF65-F5344CB8AC3E}">
        <p14:creationId xmlns:p14="http://schemas.microsoft.com/office/powerpoint/2010/main" val="231395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cons_purp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14" name="Rectangle 13">
            <a:extLst>
              <a:ext uri="{FF2B5EF4-FFF2-40B4-BE49-F238E27FC236}">
                <a16:creationId xmlns:a16="http://schemas.microsoft.com/office/drawing/2014/main" id="{1C8F0117-A5A6-5D45-A5CE-3C36B3344D1F}"/>
              </a:ext>
            </a:extLst>
          </p:cNvPr>
          <p:cNvSpPr/>
          <p:nvPr userDrawn="1"/>
        </p:nvSpPr>
        <p:spPr>
          <a:xfrm>
            <a:off x="0" y="1"/>
            <a:ext cx="12192000" cy="290456"/>
          </a:xfrm>
          <a:prstGeom prst="rect">
            <a:avLst/>
          </a:prstGeom>
          <a:gradFill>
            <a:gsLst>
              <a:gs pos="0">
                <a:srgbClr val="4D27A8"/>
              </a:gs>
              <a:gs pos="100000">
                <a:srgbClr val="A166FF"/>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5" name="Title 1">
            <a:extLst>
              <a:ext uri="{FF2B5EF4-FFF2-40B4-BE49-F238E27FC236}">
                <a16:creationId xmlns:a16="http://schemas.microsoft.com/office/drawing/2014/main" id="{66ACA06E-D2E8-A842-8246-85906F07A298}"/>
              </a:ext>
            </a:extLst>
          </p:cNvPr>
          <p:cNvSpPr>
            <a:spLocks noGrp="1"/>
          </p:cNvSpPr>
          <p:nvPr>
            <p:ph type="title"/>
          </p:nvPr>
        </p:nvSpPr>
        <p:spPr>
          <a:xfrm>
            <a:off x="202294" y="390334"/>
            <a:ext cx="6532780" cy="559397"/>
          </a:xfrm>
        </p:spPr>
        <p:txBody>
          <a:bodyPr/>
          <a:lstStyle>
            <a:lvl1pPr>
              <a:defRPr sz="2800" b="1">
                <a:solidFill>
                  <a:schemeClr val="bg1"/>
                </a:solidFill>
              </a:defRPr>
            </a:lvl1pPr>
          </a:lstStyle>
          <a:p>
            <a:r>
              <a:rPr lang="en-US" dirty="0"/>
              <a:t>Click to edit Master title style</a:t>
            </a:r>
          </a:p>
        </p:txBody>
      </p:sp>
      <p:sp>
        <p:nvSpPr>
          <p:cNvPr id="16" name="Text Placeholder 7">
            <a:extLst>
              <a:ext uri="{FF2B5EF4-FFF2-40B4-BE49-F238E27FC236}">
                <a16:creationId xmlns:a16="http://schemas.microsoft.com/office/drawing/2014/main" id="{F4571A6A-5A18-9A46-8F13-16012CF77036}"/>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chemeClr val="bg1"/>
                </a:solidFill>
              </a:defRPr>
            </a:lvl1pPr>
          </a:lstStyle>
          <a:p>
            <a:pPr lvl="0"/>
            <a:r>
              <a:rPr lang="en-US" dirty="0"/>
              <a:t>#/#</a:t>
            </a:r>
          </a:p>
        </p:txBody>
      </p:sp>
      <p:sp>
        <p:nvSpPr>
          <p:cNvPr id="17" name="Rectangle 16">
            <a:extLst>
              <a:ext uri="{FF2B5EF4-FFF2-40B4-BE49-F238E27FC236}">
                <a16:creationId xmlns:a16="http://schemas.microsoft.com/office/drawing/2014/main" id="{81D587C2-9A80-B64A-A94D-C38816A6C369}"/>
              </a:ext>
            </a:extLst>
          </p:cNvPr>
          <p:cNvSpPr/>
          <p:nvPr userDrawn="1"/>
        </p:nvSpPr>
        <p:spPr>
          <a:xfrm>
            <a:off x="1" y="3751600"/>
            <a:ext cx="12192000" cy="231281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8" name="Rectangle 17">
            <a:extLst>
              <a:ext uri="{FF2B5EF4-FFF2-40B4-BE49-F238E27FC236}">
                <a16:creationId xmlns:a16="http://schemas.microsoft.com/office/drawing/2014/main" id="{88E74E9E-D73C-6348-A84B-E35305C89CF8}"/>
              </a:ext>
            </a:extLst>
          </p:cNvPr>
          <p:cNvSpPr/>
          <p:nvPr userDrawn="1"/>
        </p:nvSpPr>
        <p:spPr>
          <a:xfrm>
            <a:off x="1" y="1050090"/>
            <a:ext cx="12192000" cy="1293208"/>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19" name="TextBox 18">
            <a:extLst>
              <a:ext uri="{FF2B5EF4-FFF2-40B4-BE49-F238E27FC236}">
                <a16:creationId xmlns:a16="http://schemas.microsoft.com/office/drawing/2014/main" id="{6FE4E396-51C3-3647-BE90-540F3D9AE9DD}"/>
              </a:ext>
            </a:extLst>
          </p:cNvPr>
          <p:cNvSpPr txBox="1"/>
          <p:nvPr userDrawn="1"/>
        </p:nvSpPr>
        <p:spPr>
          <a:xfrm>
            <a:off x="202294" y="1470762"/>
            <a:ext cx="1518223" cy="461665"/>
          </a:xfrm>
          <a:prstGeom prst="rect">
            <a:avLst/>
          </a:prstGeom>
          <a:noFill/>
        </p:spPr>
        <p:txBody>
          <a:bodyPr wrap="square" rtlCol="0">
            <a:spAutoFit/>
          </a:bodyPr>
          <a:lstStyle/>
          <a:p>
            <a:r>
              <a:rPr lang="en-US" sz="1200" b="1" dirty="0">
                <a:solidFill>
                  <a:schemeClr val="bg1"/>
                </a:solidFill>
              </a:rPr>
              <a:t>STANDARD PRODUCT ICON</a:t>
            </a:r>
          </a:p>
        </p:txBody>
      </p:sp>
      <p:sp>
        <p:nvSpPr>
          <p:cNvPr id="20" name="TextBox 19">
            <a:extLst>
              <a:ext uri="{FF2B5EF4-FFF2-40B4-BE49-F238E27FC236}">
                <a16:creationId xmlns:a16="http://schemas.microsoft.com/office/drawing/2014/main" id="{F775099C-6EB6-C64D-8300-CFFDE9F2D4EE}"/>
              </a:ext>
            </a:extLst>
          </p:cNvPr>
          <p:cNvSpPr txBox="1"/>
          <p:nvPr userDrawn="1"/>
        </p:nvSpPr>
        <p:spPr>
          <a:xfrm>
            <a:off x="202293" y="2857283"/>
            <a:ext cx="1518223" cy="461665"/>
          </a:xfrm>
          <a:prstGeom prst="rect">
            <a:avLst/>
          </a:prstGeom>
          <a:noFill/>
        </p:spPr>
        <p:txBody>
          <a:bodyPr wrap="square" rtlCol="0">
            <a:spAutoFit/>
          </a:bodyPr>
          <a:lstStyle/>
          <a:p>
            <a:r>
              <a:rPr lang="en-US" sz="1200" b="1" dirty="0">
                <a:solidFill>
                  <a:schemeClr val="bg1"/>
                </a:solidFill>
              </a:rPr>
              <a:t>ALTERNATE PRODUCT ICON</a:t>
            </a:r>
          </a:p>
        </p:txBody>
      </p:sp>
      <p:sp>
        <p:nvSpPr>
          <p:cNvPr id="21" name="TextBox 20">
            <a:extLst>
              <a:ext uri="{FF2B5EF4-FFF2-40B4-BE49-F238E27FC236}">
                <a16:creationId xmlns:a16="http://schemas.microsoft.com/office/drawing/2014/main" id="{AC653E7C-8607-B247-95AE-320FA6927881}"/>
              </a:ext>
            </a:extLst>
          </p:cNvPr>
          <p:cNvSpPr txBox="1"/>
          <p:nvPr userDrawn="1"/>
        </p:nvSpPr>
        <p:spPr>
          <a:xfrm>
            <a:off x="202293" y="4048386"/>
            <a:ext cx="1518223" cy="276999"/>
          </a:xfrm>
          <a:prstGeom prst="rect">
            <a:avLst/>
          </a:prstGeom>
          <a:noFill/>
        </p:spPr>
        <p:txBody>
          <a:bodyPr wrap="square" rtlCol="0">
            <a:spAutoFit/>
          </a:bodyPr>
          <a:lstStyle/>
          <a:p>
            <a:r>
              <a:rPr lang="en-US" sz="1200" b="1" dirty="0">
                <a:solidFill>
                  <a:schemeClr val="bg1"/>
                </a:solidFill>
              </a:rPr>
              <a:t>RESOURCES</a:t>
            </a:r>
          </a:p>
        </p:txBody>
      </p:sp>
      <p:cxnSp>
        <p:nvCxnSpPr>
          <p:cNvPr id="22" name="Straight Connector 21">
            <a:extLst>
              <a:ext uri="{FF2B5EF4-FFF2-40B4-BE49-F238E27FC236}">
                <a16:creationId xmlns:a16="http://schemas.microsoft.com/office/drawing/2014/main" id="{435E11BB-2960-FB4E-97B5-52F0E38F4955}"/>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1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tegory_gr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750146" y="2280621"/>
            <a:ext cx="6683388" cy="2205577"/>
          </a:xfrm>
        </p:spPr>
        <p:txBody>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4" name="Rectangle 3">
            <a:extLst>
              <a:ext uri="{FF2B5EF4-FFF2-40B4-BE49-F238E27FC236}">
                <a16:creationId xmlns:a16="http://schemas.microsoft.com/office/drawing/2014/main" id="{41686DA6-5576-8E4C-86C2-9136037059D8}"/>
              </a:ext>
            </a:extLst>
          </p:cNvPr>
          <p:cNvSpPr/>
          <p:nvPr userDrawn="1"/>
        </p:nvSpPr>
        <p:spPr>
          <a:xfrm>
            <a:off x="0" y="1"/>
            <a:ext cx="12192000" cy="290456"/>
          </a:xfrm>
          <a:prstGeom prst="rect">
            <a:avLst/>
          </a:prstGeom>
          <a:gradFill>
            <a:gsLst>
              <a:gs pos="0">
                <a:srgbClr val="3D4D65"/>
              </a:gs>
              <a:gs pos="100000">
                <a:srgbClr val="8FA7C4"/>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Tree>
    <p:extLst>
      <p:ext uri="{BB962C8B-B14F-4D97-AF65-F5344CB8AC3E}">
        <p14:creationId xmlns:p14="http://schemas.microsoft.com/office/powerpoint/2010/main" val="2166803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s_gra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202294" y="390334"/>
            <a:ext cx="6532780" cy="559397"/>
          </a:xfrm>
        </p:spPr>
        <p:txBody>
          <a:bodyPr/>
          <a:lstStyle>
            <a:lvl1pPr>
              <a:defRPr sz="2800" b="1">
                <a:solidFill>
                  <a:schemeClr val="bg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395810F0-A12B-4244-83E4-E56D588C21D6}"/>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chemeClr val="bg1"/>
                </a:solidFill>
              </a:defRPr>
            </a:lvl1pPr>
          </a:lstStyle>
          <a:p>
            <a:pPr lvl="0"/>
            <a:r>
              <a:rPr lang="en-US" dirty="0"/>
              <a:t>#/#</a:t>
            </a:r>
          </a:p>
        </p:txBody>
      </p:sp>
      <p:sp>
        <p:nvSpPr>
          <p:cNvPr id="14" name="Rectangle 13">
            <a:extLst>
              <a:ext uri="{FF2B5EF4-FFF2-40B4-BE49-F238E27FC236}">
                <a16:creationId xmlns:a16="http://schemas.microsoft.com/office/drawing/2014/main" id="{748D108A-944C-C749-AB72-B5CD31775E0E}"/>
              </a:ext>
            </a:extLst>
          </p:cNvPr>
          <p:cNvSpPr/>
          <p:nvPr userDrawn="1"/>
        </p:nvSpPr>
        <p:spPr>
          <a:xfrm>
            <a:off x="0" y="1"/>
            <a:ext cx="12192000" cy="290456"/>
          </a:xfrm>
          <a:prstGeom prst="rect">
            <a:avLst/>
          </a:prstGeom>
          <a:gradFill>
            <a:gsLst>
              <a:gs pos="0">
                <a:srgbClr val="3D4D65"/>
              </a:gs>
              <a:gs pos="100000">
                <a:srgbClr val="8FA7C4"/>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6" name="Rectangle 5">
            <a:extLst>
              <a:ext uri="{FF2B5EF4-FFF2-40B4-BE49-F238E27FC236}">
                <a16:creationId xmlns:a16="http://schemas.microsoft.com/office/drawing/2014/main" id="{08C9D968-33F3-C040-8BD6-77431C9594E3}"/>
              </a:ext>
            </a:extLst>
          </p:cNvPr>
          <p:cNvSpPr/>
          <p:nvPr userDrawn="1"/>
        </p:nvSpPr>
        <p:spPr>
          <a:xfrm>
            <a:off x="1" y="1050089"/>
            <a:ext cx="12192000" cy="5014321"/>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7" name="TextBox 6">
            <a:extLst>
              <a:ext uri="{FF2B5EF4-FFF2-40B4-BE49-F238E27FC236}">
                <a16:creationId xmlns:a16="http://schemas.microsoft.com/office/drawing/2014/main" id="{E9261CFA-3FCE-994F-BF4C-4DFFE2C5B66B}"/>
              </a:ext>
            </a:extLst>
          </p:cNvPr>
          <p:cNvSpPr txBox="1"/>
          <p:nvPr userDrawn="1"/>
        </p:nvSpPr>
        <p:spPr>
          <a:xfrm>
            <a:off x="202294" y="1470762"/>
            <a:ext cx="1518223" cy="276999"/>
          </a:xfrm>
          <a:prstGeom prst="rect">
            <a:avLst/>
          </a:prstGeom>
          <a:noFill/>
        </p:spPr>
        <p:txBody>
          <a:bodyPr wrap="square" rtlCol="0">
            <a:spAutoFit/>
          </a:bodyPr>
          <a:lstStyle/>
          <a:p>
            <a:r>
              <a:rPr lang="en-US" sz="1200" b="1" dirty="0">
                <a:solidFill>
                  <a:schemeClr val="bg1"/>
                </a:solidFill>
              </a:rPr>
              <a:t>RESOURCES</a:t>
            </a:r>
          </a:p>
        </p:txBody>
      </p:sp>
      <p:cxnSp>
        <p:nvCxnSpPr>
          <p:cNvPr id="9" name="Straight Connector 8">
            <a:extLst>
              <a:ext uri="{FF2B5EF4-FFF2-40B4-BE49-F238E27FC236}">
                <a16:creationId xmlns:a16="http://schemas.microsoft.com/office/drawing/2014/main" id="{DD42C842-2991-5A42-91DF-5A7F86F22433}"/>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66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header">
    <p:bg>
      <p:bgPr>
        <a:blipFill dpi="0" rotWithShape="1">
          <a:blip r:embed="rId2" cstate="hqprint">
            <a:alphaModFix amt="59000"/>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A5CBEA-95EF-FE40-AAA0-8F2665E720A4}"/>
              </a:ext>
            </a:extLst>
          </p:cNvPr>
          <p:cNvPicPr>
            <a:picLocks noChangeAspect="1"/>
          </p:cNvPicPr>
          <p:nvPr userDrawn="1"/>
        </p:nvPicPr>
        <p:blipFill>
          <a:blip r:embed="rId3"/>
          <a:stretch>
            <a:fillRect/>
          </a:stretch>
        </p:blipFill>
        <p:spPr>
          <a:xfrm>
            <a:off x="-6999111" y="0"/>
            <a:ext cx="20192152" cy="7211483"/>
          </a:xfrm>
          <a:prstGeom prst="rect">
            <a:avLst/>
          </a:prstGeom>
        </p:spPr>
      </p:pic>
      <p:sp>
        <p:nvSpPr>
          <p:cNvPr id="2" name="Title 1">
            <a:extLst>
              <a:ext uri="{FF2B5EF4-FFF2-40B4-BE49-F238E27FC236}">
                <a16:creationId xmlns:a16="http://schemas.microsoft.com/office/drawing/2014/main" id="{BC1B2771-227D-7142-A871-69FBD9C41171}"/>
              </a:ext>
            </a:extLst>
          </p:cNvPr>
          <p:cNvSpPr>
            <a:spLocks noGrp="1"/>
          </p:cNvSpPr>
          <p:nvPr>
            <p:ph type="title"/>
          </p:nvPr>
        </p:nvSpPr>
        <p:spPr>
          <a:xfrm>
            <a:off x="26670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84B11D6-E3E6-2A43-8E6D-9EC438E46A17}"/>
              </a:ext>
            </a:extLst>
          </p:cNvPr>
          <p:cNvSpPr>
            <a:spLocks noGrp="1"/>
          </p:cNvSpPr>
          <p:nvPr>
            <p:ph type="body" idx="1"/>
          </p:nvPr>
        </p:nvSpPr>
        <p:spPr>
          <a:xfrm>
            <a:off x="26670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Slide Number Placeholder 5">
            <a:extLst>
              <a:ext uri="{FF2B5EF4-FFF2-40B4-BE49-F238E27FC236}">
                <a16:creationId xmlns:a16="http://schemas.microsoft.com/office/drawing/2014/main" id="{897CAC57-21B3-E54E-99D4-7D5EC3379C57}"/>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E0192-C642-4D4F-AE82-A0D0DC02E26B}" type="slidenum">
              <a:rPr lang="en-US" smtClean="0"/>
              <a:t>‹#›</a:t>
            </a:fld>
            <a:endParaRPr lang="en-US" dirty="0"/>
          </a:p>
        </p:txBody>
      </p:sp>
    </p:spTree>
    <p:extLst>
      <p:ext uri="{BB962C8B-B14F-4D97-AF65-F5344CB8AC3E}">
        <p14:creationId xmlns:p14="http://schemas.microsoft.com/office/powerpoint/2010/main" val="78057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tegory_squid-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750146" y="2280621"/>
            <a:ext cx="6683388" cy="2205577"/>
          </a:xfrm>
        </p:spPr>
        <p:txBody>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4" name="Rectangle 3">
            <a:extLst>
              <a:ext uri="{FF2B5EF4-FFF2-40B4-BE49-F238E27FC236}">
                <a16:creationId xmlns:a16="http://schemas.microsoft.com/office/drawing/2014/main" id="{41686DA6-5576-8E4C-86C2-9136037059D8}"/>
              </a:ext>
            </a:extLst>
          </p:cNvPr>
          <p:cNvSpPr/>
          <p:nvPr userDrawn="1"/>
        </p:nvSpPr>
        <p:spPr>
          <a:xfrm>
            <a:off x="0" y="1"/>
            <a:ext cx="12192000" cy="290456"/>
          </a:xfrm>
          <a:prstGeom prst="rect">
            <a:avLst/>
          </a:prstGeom>
          <a:gradFill>
            <a:gsLst>
              <a:gs pos="0">
                <a:srgbClr val="141B23"/>
              </a:gs>
              <a:gs pos="100000">
                <a:srgbClr val="5A636E"/>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Tree>
    <p:extLst>
      <p:ext uri="{BB962C8B-B14F-4D97-AF65-F5344CB8AC3E}">
        <p14:creationId xmlns:p14="http://schemas.microsoft.com/office/powerpoint/2010/main" val="3474080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s_squid-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202294" y="390334"/>
            <a:ext cx="6532780" cy="559397"/>
          </a:xfrm>
        </p:spPr>
        <p:txBody>
          <a:bodyPr/>
          <a:lstStyle>
            <a:lvl1pPr>
              <a:defRPr sz="2800" b="1">
                <a:solidFill>
                  <a:schemeClr val="bg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395810F0-A12B-4244-83E4-E56D588C21D6}"/>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chemeClr val="bg1"/>
                </a:solidFill>
              </a:defRPr>
            </a:lvl1pPr>
          </a:lstStyle>
          <a:p>
            <a:pPr lvl="0"/>
            <a:r>
              <a:rPr lang="en-US" dirty="0"/>
              <a:t>#/#</a:t>
            </a:r>
          </a:p>
        </p:txBody>
      </p:sp>
      <p:sp>
        <p:nvSpPr>
          <p:cNvPr id="14" name="Rectangle 13">
            <a:extLst>
              <a:ext uri="{FF2B5EF4-FFF2-40B4-BE49-F238E27FC236}">
                <a16:creationId xmlns:a16="http://schemas.microsoft.com/office/drawing/2014/main" id="{3E6FAAB8-4302-7E4E-9986-CA0860066F72}"/>
              </a:ext>
            </a:extLst>
          </p:cNvPr>
          <p:cNvSpPr/>
          <p:nvPr userDrawn="1"/>
        </p:nvSpPr>
        <p:spPr>
          <a:xfrm>
            <a:off x="0" y="1"/>
            <a:ext cx="12192000" cy="290456"/>
          </a:xfrm>
          <a:prstGeom prst="rect">
            <a:avLst/>
          </a:prstGeom>
          <a:gradFill>
            <a:gsLst>
              <a:gs pos="0">
                <a:srgbClr val="141B23"/>
              </a:gs>
              <a:gs pos="100000">
                <a:srgbClr val="5A636E"/>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6" name="Rectangle 5">
            <a:extLst>
              <a:ext uri="{FF2B5EF4-FFF2-40B4-BE49-F238E27FC236}">
                <a16:creationId xmlns:a16="http://schemas.microsoft.com/office/drawing/2014/main" id="{19452E1E-41CC-5A4E-BDCF-023BA0BD7461}"/>
              </a:ext>
            </a:extLst>
          </p:cNvPr>
          <p:cNvSpPr/>
          <p:nvPr userDrawn="1"/>
        </p:nvSpPr>
        <p:spPr>
          <a:xfrm>
            <a:off x="1" y="1050090"/>
            <a:ext cx="12192000" cy="1325466"/>
          </a:xfrm>
          <a:prstGeom prst="rect">
            <a:avLst/>
          </a:prstGeom>
          <a:solidFill>
            <a:schemeClr val="bg1">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
        <p:nvSpPr>
          <p:cNvPr id="7" name="TextBox 6">
            <a:extLst>
              <a:ext uri="{FF2B5EF4-FFF2-40B4-BE49-F238E27FC236}">
                <a16:creationId xmlns:a16="http://schemas.microsoft.com/office/drawing/2014/main" id="{7769B7B4-1455-E741-8934-8EED75D58D98}"/>
              </a:ext>
            </a:extLst>
          </p:cNvPr>
          <p:cNvSpPr txBox="1"/>
          <p:nvPr userDrawn="1"/>
        </p:nvSpPr>
        <p:spPr>
          <a:xfrm>
            <a:off x="202294" y="1470762"/>
            <a:ext cx="1518223" cy="461665"/>
          </a:xfrm>
          <a:prstGeom prst="rect">
            <a:avLst/>
          </a:prstGeom>
          <a:noFill/>
        </p:spPr>
        <p:txBody>
          <a:bodyPr wrap="square" rtlCol="0">
            <a:spAutoFit/>
          </a:bodyPr>
          <a:lstStyle/>
          <a:p>
            <a:r>
              <a:rPr lang="en-US" sz="1200" b="1" dirty="0">
                <a:solidFill>
                  <a:schemeClr val="bg1"/>
                </a:solidFill>
              </a:rPr>
              <a:t>GENERAL PRODUCTS</a:t>
            </a:r>
          </a:p>
        </p:txBody>
      </p:sp>
      <p:cxnSp>
        <p:nvCxnSpPr>
          <p:cNvPr id="9" name="Straight Connector 8">
            <a:extLst>
              <a:ext uri="{FF2B5EF4-FFF2-40B4-BE49-F238E27FC236}">
                <a16:creationId xmlns:a16="http://schemas.microsoft.com/office/drawing/2014/main" id="{517F1DE7-B0BA-C248-8C7B-DFA11D10A235}"/>
              </a:ext>
            </a:extLst>
          </p:cNvPr>
          <p:cNvCxnSpPr>
            <a:cxnSpLocks/>
          </p:cNvCxnSpPr>
          <p:nvPr userDrawn="1"/>
        </p:nvCxnSpPr>
        <p:spPr>
          <a:xfrm>
            <a:off x="1828799" y="1050090"/>
            <a:ext cx="0" cy="5014321"/>
          </a:xfrm>
          <a:prstGeom prst="line">
            <a:avLst/>
          </a:prstGeom>
          <a:ln w="12700">
            <a:solidFill>
              <a:schemeClr val="bg2"/>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49F1EFC-8C12-C543-A374-664525507050}"/>
              </a:ext>
            </a:extLst>
          </p:cNvPr>
          <p:cNvSpPr txBox="1"/>
          <p:nvPr userDrawn="1"/>
        </p:nvSpPr>
        <p:spPr>
          <a:xfrm>
            <a:off x="202294" y="2724527"/>
            <a:ext cx="1518223" cy="276999"/>
          </a:xfrm>
          <a:prstGeom prst="rect">
            <a:avLst/>
          </a:prstGeom>
          <a:noFill/>
        </p:spPr>
        <p:txBody>
          <a:bodyPr wrap="square" rtlCol="0">
            <a:spAutoFit/>
          </a:bodyPr>
          <a:lstStyle/>
          <a:p>
            <a:r>
              <a:rPr lang="en-US" sz="1200" b="1" dirty="0">
                <a:solidFill>
                  <a:schemeClr val="bg1"/>
                </a:solidFill>
              </a:rPr>
              <a:t>RESOURCES</a:t>
            </a:r>
          </a:p>
        </p:txBody>
      </p:sp>
    </p:spTree>
    <p:extLst>
      <p:ext uri="{BB962C8B-B14F-4D97-AF65-F5344CB8AC3E}">
        <p14:creationId xmlns:p14="http://schemas.microsoft.com/office/powerpoint/2010/main" val="597947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_squid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7D3FE6-A0AA-3849-8BC3-23A3359638A8}"/>
              </a:ext>
            </a:extLst>
          </p:cNvPr>
          <p:cNvSpPr>
            <a:spLocks noGrp="1"/>
          </p:cNvSpPr>
          <p:nvPr>
            <p:ph type="sldNum" sz="quarter" idx="10"/>
          </p:nvPr>
        </p:nvSpPr>
        <p:spPr/>
        <p:txBody>
          <a:bodyPr/>
          <a:lstStyle/>
          <a:p>
            <a:fld id="{0E0E0192-C642-4D4F-AE82-A0D0DC02E26B}" type="slidenum">
              <a:rPr lang="en-US" smtClean="0"/>
              <a:t>‹#›</a:t>
            </a:fld>
            <a:endParaRPr lang="en-US" dirty="0"/>
          </a:p>
        </p:txBody>
      </p:sp>
      <p:sp>
        <p:nvSpPr>
          <p:cNvPr id="2" name="Title 1">
            <a:extLst>
              <a:ext uri="{FF2B5EF4-FFF2-40B4-BE49-F238E27FC236}">
                <a16:creationId xmlns:a16="http://schemas.microsoft.com/office/drawing/2014/main" id="{51649713-5C69-9C4B-93BE-F9C0BF34CFAD}"/>
              </a:ext>
            </a:extLst>
          </p:cNvPr>
          <p:cNvSpPr>
            <a:spLocks noGrp="1"/>
          </p:cNvSpPr>
          <p:nvPr>
            <p:ph type="title"/>
          </p:nvPr>
        </p:nvSpPr>
        <p:spPr>
          <a:xfrm>
            <a:off x="202294" y="390334"/>
            <a:ext cx="6532780" cy="559397"/>
          </a:xfrm>
        </p:spPr>
        <p:txBody>
          <a:bodyPr/>
          <a:lstStyle>
            <a:lvl1pPr>
              <a:defRPr sz="2800" b="1">
                <a:solidFill>
                  <a:schemeClr val="bg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395810F0-A12B-4244-83E4-E56D588C21D6}"/>
              </a:ext>
            </a:extLst>
          </p:cNvPr>
          <p:cNvSpPr>
            <a:spLocks noGrp="1"/>
          </p:cNvSpPr>
          <p:nvPr>
            <p:ph type="body" sz="quarter" idx="11" hasCustomPrompt="1"/>
          </p:nvPr>
        </p:nvSpPr>
        <p:spPr>
          <a:xfrm>
            <a:off x="10909468" y="438500"/>
            <a:ext cx="1053932" cy="463064"/>
          </a:xfrm>
        </p:spPr>
        <p:txBody>
          <a:bodyPr>
            <a:normAutofit/>
          </a:bodyPr>
          <a:lstStyle>
            <a:lvl1pPr marL="0" indent="0" algn="r">
              <a:buNone/>
              <a:defRPr sz="1800">
                <a:solidFill>
                  <a:schemeClr val="bg1"/>
                </a:solidFill>
              </a:defRPr>
            </a:lvl1pPr>
          </a:lstStyle>
          <a:p>
            <a:pPr lvl="0"/>
            <a:r>
              <a:rPr lang="en-US" dirty="0"/>
              <a:t>#/#</a:t>
            </a:r>
          </a:p>
        </p:txBody>
      </p:sp>
      <p:sp>
        <p:nvSpPr>
          <p:cNvPr id="14" name="Rectangle 13">
            <a:extLst>
              <a:ext uri="{FF2B5EF4-FFF2-40B4-BE49-F238E27FC236}">
                <a16:creationId xmlns:a16="http://schemas.microsoft.com/office/drawing/2014/main" id="{3E6FAAB8-4302-7E4E-9986-CA0860066F72}"/>
              </a:ext>
            </a:extLst>
          </p:cNvPr>
          <p:cNvSpPr/>
          <p:nvPr userDrawn="1"/>
        </p:nvSpPr>
        <p:spPr>
          <a:xfrm>
            <a:off x="0" y="1"/>
            <a:ext cx="12192000" cy="290456"/>
          </a:xfrm>
          <a:prstGeom prst="rect">
            <a:avLst/>
          </a:prstGeom>
          <a:gradFill>
            <a:gsLst>
              <a:gs pos="0">
                <a:srgbClr val="141B23"/>
              </a:gs>
              <a:gs pos="100000">
                <a:srgbClr val="5A636E"/>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spTree>
    <p:extLst>
      <p:ext uri="{BB962C8B-B14F-4D97-AF65-F5344CB8AC3E}">
        <p14:creationId xmlns:p14="http://schemas.microsoft.com/office/powerpoint/2010/main" val="3935373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col-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62200-14F4-F541-9B55-3B076E853357}"/>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B3B017BA-14E8-F946-B36F-6E39E9342A54}"/>
              </a:ext>
            </a:extLst>
          </p:cNvPr>
          <p:cNvSpPr>
            <a:spLocks noGrp="1"/>
          </p:cNvSpPr>
          <p:nvPr>
            <p:ph sz="half" idx="1"/>
          </p:nvPr>
        </p:nvSpPr>
        <p:spPr>
          <a:xfrm>
            <a:off x="266700" y="1093787"/>
            <a:ext cx="5753100" cy="5083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EA49A9-5000-FA4E-A502-65621B590BE7}"/>
              </a:ext>
            </a:extLst>
          </p:cNvPr>
          <p:cNvSpPr>
            <a:spLocks noGrp="1"/>
          </p:cNvSpPr>
          <p:nvPr>
            <p:ph sz="half" idx="2"/>
          </p:nvPr>
        </p:nvSpPr>
        <p:spPr>
          <a:xfrm>
            <a:off x="6172200" y="1093787"/>
            <a:ext cx="5791200" cy="5083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5EF53733-C8FC-034A-9C77-3D47A4C6D8C2}"/>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E0192-C642-4D4F-AE82-A0D0DC02E26B}" type="slidenum">
              <a:rPr lang="en-US" smtClean="0"/>
              <a:t>‹#›</a:t>
            </a:fld>
            <a:endParaRPr lang="en-US" dirty="0"/>
          </a:p>
        </p:txBody>
      </p:sp>
    </p:spTree>
    <p:extLst>
      <p:ext uri="{BB962C8B-B14F-4D97-AF65-F5344CB8AC3E}">
        <p14:creationId xmlns:p14="http://schemas.microsoft.com/office/powerpoint/2010/main" val="138447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C-page">
    <p:bg>
      <p:bgPr>
        <a:solidFill>
          <a:schemeClr val="tx1"/>
        </a:solidFill>
        <a:effectLst/>
      </p:bgPr>
    </p:bg>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DDC9893E-A6E1-4A48-B35E-4A9DB4DCAB0C}"/>
              </a:ext>
            </a:extLst>
          </p:cNvPr>
          <p:cNvSpPr>
            <a:spLocks noGrp="1"/>
          </p:cNvSpPr>
          <p:nvPr>
            <p:ph type="sldNum" sz="quarter" idx="11"/>
          </p:nvPr>
        </p:nvSpPr>
        <p:spPr>
          <a:xfrm>
            <a:off x="9220200" y="63452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E0192-C642-4D4F-AE82-A0D0DC02E26B}" type="slidenum">
              <a:rPr lang="en-US" smtClean="0"/>
              <a:t>‹#›</a:t>
            </a:fld>
            <a:endParaRPr lang="en-US" dirty="0"/>
          </a:p>
        </p:txBody>
      </p:sp>
      <p:sp>
        <p:nvSpPr>
          <p:cNvPr id="9" name="Title 1">
            <a:extLst>
              <a:ext uri="{FF2B5EF4-FFF2-40B4-BE49-F238E27FC236}">
                <a16:creationId xmlns:a16="http://schemas.microsoft.com/office/drawing/2014/main" id="{CEB6FE43-E832-914E-BF63-E0362E17C13F}"/>
              </a:ext>
            </a:extLst>
          </p:cNvPr>
          <p:cNvSpPr>
            <a:spLocks noGrp="1"/>
          </p:cNvSpPr>
          <p:nvPr>
            <p:ph type="title"/>
          </p:nvPr>
        </p:nvSpPr>
        <p:spPr>
          <a:xfrm>
            <a:off x="266699" y="537401"/>
            <a:ext cx="11696700" cy="1299990"/>
          </a:xfrm>
        </p:spPr>
        <p:txBody>
          <a:bodyPr anchor="b"/>
          <a:lstStyle>
            <a:lvl1pPr>
              <a:defRPr b="1"/>
            </a:lvl1pPr>
          </a:lstStyle>
          <a:p>
            <a:r>
              <a:rPr lang="en-US" dirty="0"/>
              <a:t>Click to edit Master title style</a:t>
            </a:r>
          </a:p>
        </p:txBody>
      </p:sp>
      <p:sp>
        <p:nvSpPr>
          <p:cNvPr id="8" name="Content Placeholder 7">
            <a:extLst>
              <a:ext uri="{FF2B5EF4-FFF2-40B4-BE49-F238E27FC236}">
                <a16:creationId xmlns:a16="http://schemas.microsoft.com/office/drawing/2014/main" id="{3CA05A88-C388-144D-9EA6-1C9DE1E1C171}"/>
              </a:ext>
            </a:extLst>
          </p:cNvPr>
          <p:cNvSpPr>
            <a:spLocks noGrp="1"/>
          </p:cNvSpPr>
          <p:nvPr>
            <p:ph sz="quarter" idx="12"/>
          </p:nvPr>
        </p:nvSpPr>
        <p:spPr>
          <a:xfrm>
            <a:off x="266700" y="1925142"/>
            <a:ext cx="11696699" cy="3918446"/>
          </a:xfrm>
        </p:spPr>
        <p:txBody>
          <a:bodyPr anchor="t"/>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830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ub-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C477-4EE8-2F47-AFB0-A9815F63860B}"/>
              </a:ext>
            </a:extLst>
          </p:cNvPr>
          <p:cNvSpPr>
            <a:spLocks noGrp="1"/>
          </p:cNvSpPr>
          <p:nvPr>
            <p:ph type="title"/>
          </p:nvPr>
        </p:nvSpPr>
        <p:spPr>
          <a:xfrm>
            <a:off x="266700" y="320675"/>
            <a:ext cx="11696700" cy="593725"/>
          </a:xfrm>
        </p:spPr>
        <p:txBody>
          <a:bodyPr/>
          <a:lstStyle>
            <a:lvl1pPr>
              <a:defRPr sz="2800" b="1"/>
            </a:lvl1pPr>
          </a:lstStyle>
          <a:p>
            <a:r>
              <a:rPr lang="en-US" dirty="0"/>
              <a:t>Click to edit Master title style</a:t>
            </a:r>
          </a:p>
        </p:txBody>
      </p:sp>
      <p:sp>
        <p:nvSpPr>
          <p:cNvPr id="7" name="Slide Number Placeholder 5">
            <a:extLst>
              <a:ext uri="{FF2B5EF4-FFF2-40B4-BE49-F238E27FC236}">
                <a16:creationId xmlns:a16="http://schemas.microsoft.com/office/drawing/2014/main" id="{D742D7E2-4B43-C845-8ED5-3C8B0009C335}"/>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E0192-C642-4D4F-AE82-A0D0DC02E26B}" type="slidenum">
              <a:rPr lang="en-US" smtClean="0"/>
              <a:t>‹#›</a:t>
            </a:fld>
            <a:endParaRPr lang="en-US" dirty="0"/>
          </a:p>
        </p:txBody>
      </p:sp>
    </p:spTree>
    <p:extLst>
      <p:ext uri="{BB962C8B-B14F-4D97-AF65-F5344CB8AC3E}">
        <p14:creationId xmlns:p14="http://schemas.microsoft.com/office/powerpoint/2010/main" val="1496887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_Light-BG">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75BA94-B578-5D41-B485-160BD75BC4CB}"/>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E0192-C642-4D4F-AE82-A0D0DC02E26B}" type="slidenum">
              <a:rPr lang="en-US" smtClean="0"/>
              <a:t>‹#›</a:t>
            </a:fld>
            <a:endParaRPr lang="en-US" dirty="0"/>
          </a:p>
        </p:txBody>
      </p:sp>
    </p:spTree>
    <p:extLst>
      <p:ext uri="{BB962C8B-B14F-4D97-AF65-F5344CB8AC3E}">
        <p14:creationId xmlns:p14="http://schemas.microsoft.com/office/powerpoint/2010/main" val="271095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Divider slide - Pi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D9223EA-9961-BD43-9F4A-F879101FB699}"/>
              </a:ext>
            </a:extLst>
          </p:cNvPr>
          <p:cNvPicPr>
            <a:picLocks noChangeAspect="1"/>
          </p:cNvPicPr>
          <p:nvPr/>
        </p:nvPicPr>
        <p:blipFill rotWithShape="1">
          <a:blip r:embed="rId2"/>
          <a:srcRect l="25044" r="11463"/>
          <a:stretch/>
        </p:blipFill>
        <p:spPr>
          <a:xfrm>
            <a:off x="0" y="0"/>
            <a:ext cx="12192000" cy="6858000"/>
          </a:xfrm>
          <a:prstGeom prst="rect">
            <a:avLst/>
          </a:prstGeom>
        </p:spPr>
      </p:pic>
      <p:sp>
        <p:nvSpPr>
          <p:cNvPr id="4" name="TextBox 3"/>
          <p:cNvSpPr txBox="1"/>
          <p:nvPr/>
        </p:nvSpPr>
        <p:spPr>
          <a:xfrm>
            <a:off x="3763618" y="-3790120"/>
            <a:ext cx="184731" cy="461665"/>
          </a:xfrm>
          <a:prstGeom prst="rect">
            <a:avLst/>
          </a:prstGeom>
          <a:noFill/>
        </p:spPr>
        <p:txBody>
          <a:bodyPr wrap="none" rtlCol="0">
            <a:spAutoFit/>
          </a:bodyPr>
          <a:lstStyle/>
          <a:p>
            <a:endParaRPr lang="en-US" sz="2400" dirty="0"/>
          </a:p>
        </p:txBody>
      </p:sp>
      <p:sp>
        <p:nvSpPr>
          <p:cNvPr id="6" name="TextBox 5"/>
          <p:cNvSpPr txBox="1"/>
          <p:nvPr/>
        </p:nvSpPr>
        <p:spPr>
          <a:xfrm>
            <a:off x="9914966" y="8139954"/>
            <a:ext cx="184731" cy="461665"/>
          </a:xfrm>
          <a:prstGeom prst="rect">
            <a:avLst/>
          </a:prstGeom>
          <a:noFill/>
        </p:spPr>
        <p:txBody>
          <a:bodyPr wrap="none" rtlCol="0">
            <a:spAutoFit/>
          </a:bodyPr>
          <a:lstStyle/>
          <a:p>
            <a:endParaRPr lang="en-US" sz="2400"/>
          </a:p>
        </p:txBody>
      </p:sp>
      <p:sp>
        <p:nvSpPr>
          <p:cNvPr id="7" name="Title 1">
            <a:extLst>
              <a:ext uri="{FF2B5EF4-FFF2-40B4-BE49-F238E27FC236}">
                <a16:creationId xmlns:a16="http://schemas.microsoft.com/office/drawing/2014/main" id="{85BE5736-B18C-C44C-8013-17CDACE3A29B}"/>
              </a:ext>
            </a:extLst>
          </p:cNvPr>
          <p:cNvSpPr>
            <a:spLocks noGrp="1"/>
          </p:cNvSpPr>
          <p:nvPr>
            <p:ph type="title"/>
          </p:nvPr>
        </p:nvSpPr>
        <p:spPr>
          <a:xfrm>
            <a:off x="528525" y="2625603"/>
            <a:ext cx="10363200" cy="1240140"/>
          </a:xfrm>
        </p:spPr>
        <p:txBody>
          <a:bodyPr anchor="ctr">
            <a:noAutofit/>
          </a:bodyPr>
          <a:lstStyle>
            <a:lvl1pPr algn="l">
              <a:defRPr sz="5333" b="1" cap="none">
                <a:solidFill>
                  <a:schemeClr val="bg1"/>
                </a:solidFill>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ED771130-A3F1-D24E-A5F9-FD45DA62A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1918" y="6275881"/>
            <a:ext cx="591151" cy="353419"/>
          </a:xfrm>
          <a:prstGeom prst="rect">
            <a:avLst/>
          </a:prstGeom>
        </p:spPr>
      </p:pic>
      <p:sp>
        <p:nvSpPr>
          <p:cNvPr id="9" name="TextBox 8">
            <a:extLst>
              <a:ext uri="{FF2B5EF4-FFF2-40B4-BE49-F238E27FC236}">
                <a16:creationId xmlns:a16="http://schemas.microsoft.com/office/drawing/2014/main" id="{C1C23887-3318-1041-8574-2E814A03D6D4}"/>
              </a:ext>
            </a:extLst>
          </p:cNvPr>
          <p:cNvSpPr txBox="1"/>
          <p:nvPr/>
        </p:nvSpPr>
        <p:spPr>
          <a:xfrm>
            <a:off x="650533" y="6403251"/>
            <a:ext cx="5929575" cy="287130"/>
          </a:xfrm>
          <a:prstGeom prst="rect">
            <a:avLst/>
          </a:prstGeom>
          <a:noFill/>
        </p:spPr>
        <p:txBody>
          <a:bodyPr wrap="square" lIns="0" tIns="0" rIns="0" bIns="0" rtlCol="0">
            <a:spAutoFit/>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AWS </a:t>
            </a:r>
            <a:r>
              <a:rPr lang="ja-JP" altLang="en-US" sz="933" b="0" i="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中国（宁夏）区域由西云数据运营</a:t>
            </a:r>
            <a:endParaRPr lang="en-US" altLang="ja-JP"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a:p>
            <a:pPr marL="0" marR="0" indent="0" algn="l" defTabSz="609585" rtl="0" eaLnBrk="1" fontAlgn="auto" latinLnBrk="0" hangingPunct="1">
              <a:lnSpc>
                <a:spcPct val="100000"/>
              </a:lnSpc>
              <a:spcBef>
                <a:spcPts val="0"/>
              </a:spcBef>
              <a:spcAft>
                <a:spcPts val="0"/>
              </a:spcAft>
              <a:buClrTx/>
              <a:buSzTx/>
              <a:buFontTx/>
              <a:buNone/>
              <a:tabLst/>
              <a:defRPr/>
            </a:pPr>
            <a:r>
              <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AWS </a:t>
            </a:r>
            <a:r>
              <a:rPr lang="ja-JP" altLang="en-US" sz="933" b="0" i="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中国（北京）区域由光环新网运营</a:t>
            </a:r>
            <a:endPar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3566335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p:bg>
      <p:bgPr>
        <a:solidFill>
          <a:srgbClr val="232F3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5CCB7-4CE9-9546-B323-A083F7AC6E66}"/>
              </a:ext>
            </a:extLst>
          </p:cNvPr>
          <p:cNvSpPr>
            <a:spLocks noGrp="1"/>
          </p:cNvSpPr>
          <p:nvPr>
            <p:ph type="ctrTitle"/>
          </p:nvPr>
        </p:nvSpPr>
        <p:spPr>
          <a:xfrm>
            <a:off x="266700" y="1951038"/>
            <a:ext cx="9144000" cy="2387600"/>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F061569F-9D7F-8144-93C2-2CD6628B3413}"/>
              </a:ext>
            </a:extLst>
          </p:cNvPr>
          <p:cNvSpPr>
            <a:spLocks noGrp="1"/>
          </p:cNvSpPr>
          <p:nvPr>
            <p:ph type="subTitle" idx="1"/>
          </p:nvPr>
        </p:nvSpPr>
        <p:spPr>
          <a:xfrm>
            <a:off x="266700" y="4430713"/>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a:extLst>
              <a:ext uri="{FF2B5EF4-FFF2-40B4-BE49-F238E27FC236}">
                <a16:creationId xmlns:a16="http://schemas.microsoft.com/office/drawing/2014/main" id="{029209A4-3D08-3B4C-8D4D-669D7F80D13F}"/>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bg1"/>
                </a:solidFill>
              </a:defRPr>
            </a:lvl1pPr>
          </a:lstStyle>
          <a:p>
            <a:fld id="{0E0E0192-C642-4D4F-AE82-A0D0DC02E26B}" type="slidenum">
              <a:rPr lang="en-US" smtClean="0"/>
              <a:pPr/>
              <a:t>‹#›</a:t>
            </a:fld>
            <a:endParaRPr lang="en-US" dirty="0"/>
          </a:p>
        </p:txBody>
      </p:sp>
      <p:sp>
        <p:nvSpPr>
          <p:cNvPr id="4" name="TextBox 3">
            <a:extLst>
              <a:ext uri="{FF2B5EF4-FFF2-40B4-BE49-F238E27FC236}">
                <a16:creationId xmlns:a16="http://schemas.microsoft.com/office/drawing/2014/main" id="{EEF51555-BA95-2A4D-A834-CE772273A3B5}"/>
              </a:ext>
            </a:extLst>
          </p:cNvPr>
          <p:cNvSpPr txBox="1"/>
          <p:nvPr userDrawn="1"/>
        </p:nvSpPr>
        <p:spPr>
          <a:xfrm>
            <a:off x="386366" y="660686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3341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3.sv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A81820-DA45-EC42-9130-C304D278DCBC}"/>
              </a:ext>
            </a:extLst>
          </p:cNvPr>
          <p:cNvSpPr>
            <a:spLocks noGrp="1"/>
          </p:cNvSpPr>
          <p:nvPr>
            <p:ph type="title"/>
          </p:nvPr>
        </p:nvSpPr>
        <p:spPr>
          <a:xfrm>
            <a:off x="266700" y="413812"/>
            <a:ext cx="11696700" cy="59372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847FDBD1-D699-D743-8753-E66FBA6C0A74}"/>
              </a:ext>
            </a:extLst>
          </p:cNvPr>
          <p:cNvSpPr>
            <a:spLocks noGrp="1"/>
          </p:cNvSpPr>
          <p:nvPr>
            <p:ph type="body" idx="1"/>
          </p:nvPr>
        </p:nvSpPr>
        <p:spPr>
          <a:xfrm>
            <a:off x="266700" y="1130300"/>
            <a:ext cx="11696700" cy="50466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EB079D3-638C-D340-A6D4-8AAF3166E0A5}"/>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bg1"/>
                </a:solidFill>
              </a:defRPr>
            </a:lvl1pPr>
          </a:lstStyle>
          <a:p>
            <a:fld id="{0E0E0192-C642-4D4F-AE82-A0D0DC02E26B}" type="slidenum">
              <a:rPr lang="en-US" smtClean="0"/>
              <a:pPr/>
              <a:t>‹#›</a:t>
            </a:fld>
            <a:endParaRPr lang="en-US" dirty="0"/>
          </a:p>
        </p:txBody>
      </p:sp>
      <p:sp>
        <p:nvSpPr>
          <p:cNvPr id="7" name="Rectangle 6">
            <a:extLst>
              <a:ext uri="{FF2B5EF4-FFF2-40B4-BE49-F238E27FC236}">
                <a16:creationId xmlns:a16="http://schemas.microsoft.com/office/drawing/2014/main" id="{78991AAC-FB69-6248-8D75-CEB578BF2ED8}"/>
              </a:ext>
            </a:extLst>
          </p:cNvPr>
          <p:cNvSpPr/>
          <p:nvPr userDrawn="1"/>
        </p:nvSpPr>
        <p:spPr>
          <a:xfrm>
            <a:off x="1025892" y="6420078"/>
            <a:ext cx="7625615" cy="215444"/>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i="0" dirty="0">
                <a:solidFill>
                  <a:schemeClr val="bg1"/>
                </a:solidFill>
                <a:latin typeface="Arial" panose="020B0604020202020204" pitchFamily="34" charset="0"/>
                <a:ea typeface="Amazon Ember" panose="020B0603020204020204" pitchFamily="34" charset="0"/>
                <a:cs typeface="Arial" panose="020B0604020202020204" pitchFamily="34" charset="0"/>
              </a:rPr>
              <a:t>© 2019, Amazon Web Services, Inc. or its affiliates. All rights reserved.</a:t>
            </a:r>
          </a:p>
        </p:txBody>
      </p:sp>
      <p:pic>
        <p:nvPicPr>
          <p:cNvPr id="5" name="Picture 4">
            <a:extLst>
              <a:ext uri="{FF2B5EF4-FFF2-40B4-BE49-F238E27FC236}">
                <a16:creationId xmlns:a16="http://schemas.microsoft.com/office/drawing/2014/main" id="{4A1063D4-96AA-1F4B-9E50-C237314CE4BD}"/>
              </a:ext>
            </a:extLst>
          </p:cNvPr>
          <p:cNvPicPr>
            <a:picLocks/>
          </p:cNvPicPr>
          <p:nvPr userDrawn="1"/>
        </p:nvPicPr>
        <p:blipFill rotWithShape="1">
          <a:blip r:embed="rId10" cstate="hqprint">
            <a:extLst>
              <a:ext uri="{28A0092B-C50C-407E-A947-70E740481C1C}">
                <a14:useLocalDpi xmlns:a14="http://schemas.microsoft.com/office/drawing/2010/main"/>
              </a:ext>
            </a:extLst>
          </a:blip>
          <a:srcRect/>
          <a:stretch/>
        </p:blipFill>
        <p:spPr>
          <a:xfrm>
            <a:off x="0" y="0"/>
            <a:ext cx="12188952" cy="292608"/>
          </a:xfrm>
          <a:prstGeom prst="rect">
            <a:avLst/>
          </a:prstGeom>
        </p:spPr>
      </p:pic>
      <p:pic>
        <p:nvPicPr>
          <p:cNvPr id="8" name="Graphic 7">
            <a:extLst>
              <a:ext uri="{FF2B5EF4-FFF2-40B4-BE49-F238E27FC236}">
                <a16:creationId xmlns:a16="http://schemas.microsoft.com/office/drawing/2014/main" id="{ACB8E548-A77D-3442-B0CA-8DCF9199BF9F}"/>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240942" y="6345238"/>
            <a:ext cx="584385" cy="347472"/>
          </a:xfrm>
          <a:prstGeom prst="rect">
            <a:avLst/>
          </a:prstGeom>
        </p:spPr>
      </p:pic>
    </p:spTree>
    <p:extLst>
      <p:ext uri="{BB962C8B-B14F-4D97-AF65-F5344CB8AC3E}">
        <p14:creationId xmlns:p14="http://schemas.microsoft.com/office/powerpoint/2010/main" val="1926288688"/>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51" r:id="rId3"/>
    <p:sldLayoutId id="2147483652" r:id="rId4"/>
    <p:sldLayoutId id="2147483653" r:id="rId5"/>
    <p:sldLayoutId id="2147483662" r:id="rId6"/>
    <p:sldLayoutId id="2147483655" r:id="rId7"/>
    <p:sldLayoutId id="2147483708" r:id="rId8"/>
  </p:sldLayoutIdLst>
  <p:hf hdr="0" dt="0"/>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32F3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A81820-DA45-EC42-9130-C304D278DCBC}"/>
              </a:ext>
            </a:extLst>
          </p:cNvPr>
          <p:cNvSpPr>
            <a:spLocks noGrp="1"/>
          </p:cNvSpPr>
          <p:nvPr>
            <p:ph type="title"/>
          </p:nvPr>
        </p:nvSpPr>
        <p:spPr>
          <a:xfrm>
            <a:off x="266700" y="320675"/>
            <a:ext cx="11696700" cy="59372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847FDBD1-D699-D743-8753-E66FBA6C0A74}"/>
              </a:ext>
            </a:extLst>
          </p:cNvPr>
          <p:cNvSpPr>
            <a:spLocks noGrp="1"/>
          </p:cNvSpPr>
          <p:nvPr>
            <p:ph type="body" idx="1"/>
          </p:nvPr>
        </p:nvSpPr>
        <p:spPr>
          <a:xfrm>
            <a:off x="266700" y="1130300"/>
            <a:ext cx="11696700" cy="50466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EB079D3-638C-D340-A6D4-8AAF3166E0A5}"/>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bg1"/>
                </a:solidFill>
              </a:defRPr>
            </a:lvl1pPr>
          </a:lstStyle>
          <a:p>
            <a:fld id="{0E0E0192-C642-4D4F-AE82-A0D0DC02E26B}" type="slidenum">
              <a:rPr lang="en-US" smtClean="0"/>
              <a:pPr/>
              <a:t>‹#›</a:t>
            </a:fld>
            <a:endParaRPr lang="en-US" dirty="0"/>
          </a:p>
        </p:txBody>
      </p:sp>
      <p:pic>
        <p:nvPicPr>
          <p:cNvPr id="8" name="Graphic 7">
            <a:extLst>
              <a:ext uri="{FF2B5EF4-FFF2-40B4-BE49-F238E27FC236}">
                <a16:creationId xmlns:a16="http://schemas.microsoft.com/office/drawing/2014/main" id="{90F29361-9F3B-3A41-963A-6A499FBB101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40942" y="6345238"/>
            <a:ext cx="584385" cy="347472"/>
          </a:xfrm>
          <a:prstGeom prst="rect">
            <a:avLst/>
          </a:prstGeom>
        </p:spPr>
      </p:pic>
      <p:sp>
        <p:nvSpPr>
          <p:cNvPr id="7" name="Rectangle 6">
            <a:extLst>
              <a:ext uri="{FF2B5EF4-FFF2-40B4-BE49-F238E27FC236}">
                <a16:creationId xmlns:a16="http://schemas.microsoft.com/office/drawing/2014/main" id="{047DF675-E89B-194E-B8E1-DB50A06223CF}"/>
              </a:ext>
            </a:extLst>
          </p:cNvPr>
          <p:cNvSpPr/>
          <p:nvPr userDrawn="1"/>
        </p:nvSpPr>
        <p:spPr>
          <a:xfrm>
            <a:off x="1025892" y="6420078"/>
            <a:ext cx="7625615" cy="215444"/>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B6BABF"/>
                </a:solidFill>
                <a:latin typeface="Arial" panose="020B0604020202020204" pitchFamily="34" charset="0"/>
                <a:ea typeface="Amazon Ember" panose="020B0603020204020204" pitchFamily="34" charset="0"/>
                <a:cs typeface="Arial" panose="020B0604020202020204" pitchFamily="34" charset="0"/>
              </a:rPr>
              <a:t>© 2019, Amazon Web Services, Inc. or its affiliates. All rights reserved.</a:t>
            </a:r>
          </a:p>
        </p:txBody>
      </p:sp>
    </p:spTree>
    <p:extLst>
      <p:ext uri="{BB962C8B-B14F-4D97-AF65-F5344CB8AC3E}">
        <p14:creationId xmlns:p14="http://schemas.microsoft.com/office/powerpoint/2010/main" val="3181110022"/>
      </p:ext>
    </p:extLst>
  </p:cSld>
  <p:clrMap bg1="lt1" tx1="dk1" bg2="lt2" tx2="dk2" accent1="accent1" accent2="accent2" accent3="accent3" accent4="accent4" accent5="accent5" accent6="accent6" hlink="hlink" folHlink="folHlink"/>
  <p:sldLayoutIdLst>
    <p:sldLayoutId id="2147483664" r:id="rId1"/>
    <p:sldLayoutId id="2147483667" r:id="rId2"/>
    <p:sldLayoutId id="2147483673" r:id="rId3"/>
  </p:sldLayoutIdLst>
  <p:hf hd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A81820-DA45-EC42-9130-C304D278DCBC}"/>
              </a:ext>
            </a:extLst>
          </p:cNvPr>
          <p:cNvSpPr>
            <a:spLocks noGrp="1"/>
          </p:cNvSpPr>
          <p:nvPr>
            <p:ph type="title"/>
          </p:nvPr>
        </p:nvSpPr>
        <p:spPr>
          <a:xfrm>
            <a:off x="266700" y="413812"/>
            <a:ext cx="11696700" cy="59372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847FDBD1-D699-D743-8753-E66FBA6C0A74}"/>
              </a:ext>
            </a:extLst>
          </p:cNvPr>
          <p:cNvSpPr>
            <a:spLocks noGrp="1"/>
          </p:cNvSpPr>
          <p:nvPr>
            <p:ph type="body" idx="1"/>
          </p:nvPr>
        </p:nvSpPr>
        <p:spPr>
          <a:xfrm>
            <a:off x="266700" y="1130300"/>
            <a:ext cx="11696700" cy="50466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EB079D3-638C-D340-A6D4-8AAF3166E0A5}"/>
              </a:ext>
            </a:extLst>
          </p:cNvPr>
          <p:cNvSpPr>
            <a:spLocks noGrp="1"/>
          </p:cNvSpPr>
          <p:nvPr>
            <p:ph type="sldNum" sz="quarter" idx="4"/>
          </p:nvPr>
        </p:nvSpPr>
        <p:spPr>
          <a:xfrm>
            <a:off x="9220200" y="6345238"/>
            <a:ext cx="2743200" cy="365125"/>
          </a:xfrm>
          <a:prstGeom prst="rect">
            <a:avLst/>
          </a:prstGeom>
        </p:spPr>
        <p:txBody>
          <a:bodyPr vert="horz" lIns="91440" tIns="45720" rIns="91440" bIns="45720" rtlCol="0" anchor="ctr"/>
          <a:lstStyle>
            <a:lvl1pPr algn="r">
              <a:defRPr sz="1200">
                <a:solidFill>
                  <a:schemeClr val="bg1"/>
                </a:solidFill>
              </a:defRPr>
            </a:lvl1pPr>
          </a:lstStyle>
          <a:p>
            <a:fld id="{0E0E0192-C642-4D4F-AE82-A0D0DC02E26B}" type="slidenum">
              <a:rPr lang="en-US" smtClean="0"/>
              <a:pPr/>
              <a:t>‹#›</a:t>
            </a:fld>
            <a:endParaRPr lang="en-US" dirty="0"/>
          </a:p>
        </p:txBody>
      </p:sp>
      <p:sp>
        <p:nvSpPr>
          <p:cNvPr id="7" name="Rectangle 6">
            <a:extLst>
              <a:ext uri="{FF2B5EF4-FFF2-40B4-BE49-F238E27FC236}">
                <a16:creationId xmlns:a16="http://schemas.microsoft.com/office/drawing/2014/main" id="{78991AAC-FB69-6248-8D75-CEB578BF2ED8}"/>
              </a:ext>
            </a:extLst>
          </p:cNvPr>
          <p:cNvSpPr/>
          <p:nvPr userDrawn="1"/>
        </p:nvSpPr>
        <p:spPr>
          <a:xfrm>
            <a:off x="1025892" y="6420078"/>
            <a:ext cx="7625615" cy="215444"/>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i="0" dirty="0">
                <a:solidFill>
                  <a:schemeClr val="bg1"/>
                </a:solidFill>
                <a:latin typeface="Arial" panose="020B0604020202020204" pitchFamily="34" charset="0"/>
                <a:ea typeface="Amazon Ember" panose="020B0603020204020204" pitchFamily="34" charset="0"/>
                <a:cs typeface="Arial" panose="020B0604020202020204" pitchFamily="34" charset="0"/>
              </a:rPr>
              <a:t>© 2019, Amazon Web Services, Inc. or its affiliates. All rights reserved.</a:t>
            </a:r>
          </a:p>
        </p:txBody>
      </p:sp>
      <p:pic>
        <p:nvPicPr>
          <p:cNvPr id="8" name="Graphic 7">
            <a:extLst>
              <a:ext uri="{FF2B5EF4-FFF2-40B4-BE49-F238E27FC236}">
                <a16:creationId xmlns:a16="http://schemas.microsoft.com/office/drawing/2014/main" id="{CA24814B-67CF-F044-9B09-B27D778DE3D4}"/>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240942" y="6345238"/>
            <a:ext cx="584385" cy="347472"/>
          </a:xfrm>
          <a:prstGeom prst="rect">
            <a:avLst/>
          </a:prstGeom>
        </p:spPr>
      </p:pic>
    </p:spTree>
    <p:extLst>
      <p:ext uri="{BB962C8B-B14F-4D97-AF65-F5344CB8AC3E}">
        <p14:creationId xmlns:p14="http://schemas.microsoft.com/office/powerpoint/2010/main" val="2175275141"/>
      </p:ext>
    </p:extLst>
  </p:cSld>
  <p:clrMap bg1="lt1" tx1="dk1" bg2="lt2" tx2="dk2" accent1="accent1" accent2="accent2" accent3="accent3" accent4="accent4" accent5="accent5" accent6="accent6" hlink="hlink" folHlink="folHlink"/>
  <p:sldLayoutIdLst>
    <p:sldLayoutId id="2147483674" r:id="rId1"/>
    <p:sldLayoutId id="2147483683" r:id="rId2"/>
    <p:sldLayoutId id="2147483693" r:id="rId3"/>
    <p:sldLayoutId id="2147483675" r:id="rId4"/>
    <p:sldLayoutId id="2147483684" r:id="rId5"/>
    <p:sldLayoutId id="2147483676" r:id="rId6"/>
    <p:sldLayoutId id="2147483685" r:id="rId7"/>
    <p:sldLayoutId id="2147483677" r:id="rId8"/>
    <p:sldLayoutId id="2147483686" r:id="rId9"/>
    <p:sldLayoutId id="2147483678" r:id="rId10"/>
    <p:sldLayoutId id="2147483689" r:id="rId11"/>
    <p:sldLayoutId id="2147483680" r:id="rId12"/>
    <p:sldLayoutId id="2147483687" r:id="rId13"/>
    <p:sldLayoutId id="2147483694" r:id="rId14"/>
    <p:sldLayoutId id="2147483681" r:id="rId15"/>
    <p:sldLayoutId id="2147483688" r:id="rId16"/>
    <p:sldLayoutId id="2147483679" r:id="rId17"/>
    <p:sldLayoutId id="2147483690" r:id="rId18"/>
    <p:sldLayoutId id="2147483682" r:id="rId19"/>
    <p:sldLayoutId id="2147483691" r:id="rId20"/>
    <p:sldLayoutId id="2147483695" r:id="rId21"/>
  </p:sldLayoutIdLst>
  <p:hf hd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git.awsrun.com/dapengt/cqrs"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hyperlink" Target="https://aws.amazon.com/blogs/compute/announcing-improved-vpc-networking-for-aws-lambda-functions/" TargetMode="External"/><Relationship Id="rId3" Type="http://schemas.openxmlformats.org/officeDocument/2006/relationships/hyperlink" Target="https://martinfowler.com/bliki/CQRS.html" TargetMode="External"/><Relationship Id="rId7" Type="http://schemas.openxmlformats.org/officeDocument/2006/relationships/hyperlink" Target="https://aws.amazon.com/blogs/compute/new-aws-lambda-scaling-controls-for-kinesis-and-dynamodb-event-sources/"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hyperlink" Target="https://aws.amazon.com/de/blogs/database/how-to-perform-ordered-data-replication-between-applications-by-using-amazon-dynamodb-streams/" TargetMode="External"/><Relationship Id="rId5" Type="http://schemas.openxmlformats.org/officeDocument/2006/relationships/hyperlink" Target="https://aws.amazon.com/blogs/database/dynamodb-streams-use-cases-and-design-patterns/" TargetMode="External"/><Relationship Id="rId4" Type="http://schemas.openxmlformats.org/officeDocument/2006/relationships/hyperlink" Target="https://www.infoq.cn/article/microservices-aggregates-events-cqrs-part-2-richards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git.awsrun.com/dapengt/cqrs"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twitter.com/gregyoung"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302A-3DBC-DC4E-AF85-3FA4A8392DBC}"/>
              </a:ext>
            </a:extLst>
          </p:cNvPr>
          <p:cNvSpPr>
            <a:spLocks noGrp="1"/>
          </p:cNvSpPr>
          <p:nvPr>
            <p:ph type="ctrTitle"/>
          </p:nvPr>
        </p:nvSpPr>
        <p:spPr>
          <a:xfrm>
            <a:off x="574925" y="1876354"/>
            <a:ext cx="10267188" cy="1122495"/>
          </a:xfrm>
        </p:spPr>
        <p:txBody>
          <a:bodyPr/>
          <a:lstStyle/>
          <a:p>
            <a:r>
              <a:rPr lang="en-US" altLang="zh-CN" dirty="0"/>
              <a:t>CQRS Practice &amp;</a:t>
            </a:r>
            <a:r>
              <a:rPr lang="zh-CN" altLang="en-US" dirty="0"/>
              <a:t> </a:t>
            </a:r>
            <a:r>
              <a:rPr lang="en-US" altLang="zh-CN" dirty="0"/>
              <a:t>Lab</a:t>
            </a:r>
            <a:endParaRPr lang="en-US" dirty="0"/>
          </a:p>
        </p:txBody>
      </p:sp>
      <p:sp>
        <p:nvSpPr>
          <p:cNvPr id="3" name="Subtitle 2">
            <a:extLst>
              <a:ext uri="{FF2B5EF4-FFF2-40B4-BE49-F238E27FC236}">
                <a16:creationId xmlns:a16="http://schemas.microsoft.com/office/drawing/2014/main" id="{FF07374B-CBF4-F040-B6F4-FF2E6B266A2D}"/>
              </a:ext>
            </a:extLst>
          </p:cNvPr>
          <p:cNvSpPr>
            <a:spLocks noGrp="1"/>
          </p:cNvSpPr>
          <p:nvPr>
            <p:ph type="subTitle" idx="1"/>
          </p:nvPr>
        </p:nvSpPr>
        <p:spPr>
          <a:xfrm>
            <a:off x="6713735" y="4700877"/>
            <a:ext cx="5012930" cy="1644361"/>
          </a:xfrm>
        </p:spPr>
        <p:txBody>
          <a:bodyPr>
            <a:normAutofit/>
          </a:bodyPr>
          <a:lstStyle/>
          <a:p>
            <a:r>
              <a:rPr lang="en-US" dirty="0"/>
              <a:t>AWS EAST</a:t>
            </a:r>
            <a:r>
              <a:rPr lang="zh-CN" altLang="en-US" dirty="0"/>
              <a:t> </a:t>
            </a:r>
            <a:r>
              <a:rPr lang="en-US" altLang="zh-CN" dirty="0"/>
              <a:t>SA </a:t>
            </a:r>
            <a:r>
              <a:rPr lang="ja-JP" altLang="en-US"/>
              <a:t>田大鹏</a:t>
            </a:r>
            <a:r>
              <a:rPr lang="zh-CN" altLang="en-US" dirty="0"/>
              <a:t>   </a:t>
            </a:r>
            <a:r>
              <a:rPr lang="ja-JP" altLang="en-US"/>
              <a:t>汤哲</a:t>
            </a:r>
            <a:r>
              <a:rPr lang="zh-CN" altLang="en-US" dirty="0"/>
              <a:t> </a:t>
            </a:r>
            <a:endParaRPr lang="en-US" altLang="zh-CN" dirty="0"/>
          </a:p>
        </p:txBody>
      </p:sp>
      <p:sp>
        <p:nvSpPr>
          <p:cNvPr id="6" name="Slide Number Placeholder 5">
            <a:extLst>
              <a:ext uri="{FF2B5EF4-FFF2-40B4-BE49-F238E27FC236}">
                <a16:creationId xmlns:a16="http://schemas.microsoft.com/office/drawing/2014/main" id="{60C65A19-44B5-7244-897E-1A57E34DBFA1}"/>
              </a:ext>
            </a:extLst>
          </p:cNvPr>
          <p:cNvSpPr>
            <a:spLocks noGrp="1"/>
          </p:cNvSpPr>
          <p:nvPr>
            <p:ph type="sldNum" sz="quarter" idx="4"/>
          </p:nvPr>
        </p:nvSpPr>
        <p:spPr/>
        <p:txBody>
          <a:bodyPr/>
          <a:lstStyle/>
          <a:p>
            <a:fld id="{0E0E0192-C642-4D4F-AE82-A0D0DC02E26B}" type="slidenum">
              <a:rPr lang="en-US" smtClean="0"/>
              <a:pPr/>
              <a:t>1</a:t>
            </a:fld>
            <a:endParaRPr lang="en-US" dirty="0"/>
          </a:p>
        </p:txBody>
      </p:sp>
    </p:spTree>
    <p:extLst>
      <p:ext uri="{BB962C8B-B14F-4D97-AF65-F5344CB8AC3E}">
        <p14:creationId xmlns:p14="http://schemas.microsoft.com/office/powerpoint/2010/main" val="1376367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540099" y="722031"/>
            <a:ext cx="10363200" cy="1240140"/>
          </a:xfrm>
        </p:spPr>
        <p:txBody>
          <a:bodyPr/>
          <a:lstStyle/>
          <a:p>
            <a:r>
              <a:rPr lang="en-US" altLang="zh-CN" sz="3600" b="0" dirty="0">
                <a:latin typeface="Amazon Ember" panose="020B0603020204020204" pitchFamily="34" charset="0"/>
                <a:cs typeface="Amazon Ember" panose="020B0603020204020204" pitchFamily="34" charset="0"/>
              </a:rPr>
              <a:t>Challenges</a:t>
            </a:r>
            <a:endParaRPr lang="en-US" sz="3600" b="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5" name="Slide Number Placeholder 4">
            <a:extLst>
              <a:ext uri="{FF2B5EF4-FFF2-40B4-BE49-F238E27FC236}">
                <a16:creationId xmlns:a16="http://schemas.microsoft.com/office/drawing/2014/main" id="{AE5EDDAD-1149-D349-AF48-699EF4FBA2E9}"/>
              </a:ext>
            </a:extLst>
          </p:cNvPr>
          <p:cNvSpPr>
            <a:spLocks noGrp="1"/>
          </p:cNvSpPr>
          <p:nvPr>
            <p:ph type="sldNum" sz="quarter" idx="4294967295"/>
          </p:nvPr>
        </p:nvSpPr>
        <p:spPr>
          <a:xfrm>
            <a:off x="9448800" y="6345238"/>
            <a:ext cx="2743200" cy="365125"/>
          </a:xfrm>
        </p:spPr>
        <p:txBody>
          <a:bodyPr/>
          <a:lstStyle/>
          <a:p>
            <a:fld id="{0E0E0192-C642-4D4F-AE82-A0D0DC02E26B}" type="slidenum">
              <a:rPr lang="en-US" smtClean="0">
                <a:latin typeface="Amazon Ember" panose="020B0603020204020204" pitchFamily="34" charset="0"/>
                <a:ea typeface="Amazon Ember" panose="020B0603020204020204" pitchFamily="34" charset="0"/>
                <a:cs typeface="Amazon Ember" panose="020B0603020204020204" pitchFamily="34" charset="0"/>
              </a:rPr>
              <a:pPr/>
              <a:t>10</a:t>
            </a:fld>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3" name="Content Placeholder 2">
            <a:extLst>
              <a:ext uri="{FF2B5EF4-FFF2-40B4-BE49-F238E27FC236}">
                <a16:creationId xmlns:a16="http://schemas.microsoft.com/office/drawing/2014/main" id="{9297AE41-B403-6E44-A1CA-BC26B77EC6F3}"/>
              </a:ext>
            </a:extLst>
          </p:cNvPr>
          <p:cNvSpPr>
            <a:spLocks noGrp="1"/>
          </p:cNvSpPr>
          <p:nvPr>
            <p:ph sz="quarter" idx="4294967295"/>
          </p:nvPr>
        </p:nvSpPr>
        <p:spPr>
          <a:xfrm>
            <a:off x="540099" y="1714500"/>
            <a:ext cx="10844213" cy="4630737"/>
          </a:xfrm>
        </p:spPr>
        <p:txBody>
          <a:bodyPr>
            <a:normAutofit/>
          </a:bodyPr>
          <a:lstStyle/>
          <a:p>
            <a:r>
              <a:rPr lang="en-US" sz="2800" dirty="0"/>
              <a:t>Data Loss</a:t>
            </a:r>
          </a:p>
          <a:p>
            <a:r>
              <a:rPr lang="en-US" sz="2800" dirty="0"/>
              <a:t>Error Handling</a:t>
            </a:r>
          </a:p>
          <a:p>
            <a:r>
              <a:rPr lang="en-US" sz="2800" dirty="0"/>
              <a:t>Event Sizing/Ordering</a:t>
            </a:r>
          </a:p>
          <a:p>
            <a:r>
              <a:rPr lang="en-US" sz="2800" dirty="0"/>
              <a:t>Duplication Records</a:t>
            </a:r>
          </a:p>
          <a:p>
            <a:r>
              <a:rPr lang="en-US" sz="2800" dirty="0"/>
              <a:t>End-to-end Latency &amp; Scalability</a:t>
            </a:r>
          </a:p>
          <a:p>
            <a:r>
              <a:rPr lang="en-US" sz="2800" dirty="0"/>
              <a:t>Multiple Downstream Query Store</a:t>
            </a:r>
          </a:p>
        </p:txBody>
      </p:sp>
    </p:spTree>
    <p:extLst>
      <p:ext uri="{BB962C8B-B14F-4D97-AF65-F5344CB8AC3E}">
        <p14:creationId xmlns:p14="http://schemas.microsoft.com/office/powerpoint/2010/main" val="3556611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540099" y="722031"/>
            <a:ext cx="10363200" cy="1240140"/>
          </a:xfrm>
        </p:spPr>
        <p:txBody>
          <a:bodyPr/>
          <a:lstStyle/>
          <a:p>
            <a:r>
              <a:rPr lang="en-US" sz="3600" b="0" dirty="0">
                <a:latin typeface="Amazon Ember" panose="020B0603020204020204" pitchFamily="34" charset="0"/>
                <a:ea typeface="Amazon Ember" panose="020B0603020204020204" pitchFamily="34" charset="0"/>
                <a:cs typeface="Amazon Ember" panose="020B0603020204020204" pitchFamily="34" charset="0"/>
              </a:rPr>
              <a:t>Lab</a:t>
            </a:r>
          </a:p>
        </p:txBody>
      </p:sp>
      <p:sp>
        <p:nvSpPr>
          <p:cNvPr id="5" name="Slide Number Placeholder 4">
            <a:extLst>
              <a:ext uri="{FF2B5EF4-FFF2-40B4-BE49-F238E27FC236}">
                <a16:creationId xmlns:a16="http://schemas.microsoft.com/office/drawing/2014/main" id="{AE5EDDAD-1149-D349-AF48-699EF4FBA2E9}"/>
              </a:ext>
            </a:extLst>
          </p:cNvPr>
          <p:cNvSpPr>
            <a:spLocks noGrp="1"/>
          </p:cNvSpPr>
          <p:nvPr>
            <p:ph type="sldNum" sz="quarter" idx="4294967295"/>
          </p:nvPr>
        </p:nvSpPr>
        <p:spPr>
          <a:xfrm>
            <a:off x="9448800" y="6345238"/>
            <a:ext cx="2743200" cy="365125"/>
          </a:xfrm>
        </p:spPr>
        <p:txBody>
          <a:bodyPr/>
          <a:lstStyle/>
          <a:p>
            <a:fld id="{0E0E0192-C642-4D4F-AE82-A0D0DC02E26B}" type="slidenum">
              <a:rPr lang="en-US" smtClean="0">
                <a:latin typeface="Amazon Ember" panose="020B0603020204020204" pitchFamily="34" charset="0"/>
                <a:ea typeface="Amazon Ember" panose="020B0603020204020204" pitchFamily="34" charset="0"/>
                <a:cs typeface="Amazon Ember" panose="020B0603020204020204" pitchFamily="34" charset="0"/>
              </a:rPr>
              <a:pPr/>
              <a:t>11</a:t>
            </a:fld>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3" name="Content Placeholder 2">
            <a:extLst>
              <a:ext uri="{FF2B5EF4-FFF2-40B4-BE49-F238E27FC236}">
                <a16:creationId xmlns:a16="http://schemas.microsoft.com/office/drawing/2014/main" id="{9297AE41-B403-6E44-A1CA-BC26B77EC6F3}"/>
              </a:ext>
            </a:extLst>
          </p:cNvPr>
          <p:cNvSpPr>
            <a:spLocks noGrp="1"/>
          </p:cNvSpPr>
          <p:nvPr>
            <p:ph sz="quarter" idx="4294967295"/>
          </p:nvPr>
        </p:nvSpPr>
        <p:spPr>
          <a:xfrm>
            <a:off x="652640" y="1962171"/>
            <a:ext cx="10844213" cy="4209447"/>
          </a:xfrm>
        </p:spPr>
        <p:txBody>
          <a:bodyPr>
            <a:normAutofit/>
          </a:bodyPr>
          <a:lstStyle/>
          <a:p>
            <a:pPr marL="0" indent="0">
              <a:buNone/>
            </a:pPr>
            <a:r>
              <a:rPr lang="en-US" sz="3200" dirty="0">
                <a:hlinkClick r:id="rId3"/>
              </a:rPr>
              <a:t>http://git.awsrun.com/dapengt/cqrs</a:t>
            </a:r>
            <a:endParaRPr lang="en-US" sz="3200" dirty="0"/>
          </a:p>
        </p:txBody>
      </p:sp>
    </p:spTree>
    <p:extLst>
      <p:ext uri="{BB962C8B-B14F-4D97-AF65-F5344CB8AC3E}">
        <p14:creationId xmlns:p14="http://schemas.microsoft.com/office/powerpoint/2010/main" val="2242328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540099" y="722031"/>
            <a:ext cx="10363200" cy="1240140"/>
          </a:xfrm>
        </p:spPr>
        <p:txBody>
          <a:bodyPr/>
          <a:lstStyle/>
          <a:p>
            <a:r>
              <a:rPr lang="en-US" altLang="zh-CN" sz="3600" b="0" dirty="0">
                <a:latin typeface="Amazon Ember" panose="020B0603020204020204" pitchFamily="34" charset="0"/>
                <a:cs typeface="Amazon Ember" panose="020B0603020204020204" pitchFamily="34" charset="0"/>
              </a:rPr>
              <a:t>Solutions in Lab</a:t>
            </a:r>
            <a:endParaRPr lang="en-US" sz="3600" b="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5" name="Slide Number Placeholder 4">
            <a:extLst>
              <a:ext uri="{FF2B5EF4-FFF2-40B4-BE49-F238E27FC236}">
                <a16:creationId xmlns:a16="http://schemas.microsoft.com/office/drawing/2014/main" id="{AE5EDDAD-1149-D349-AF48-699EF4FBA2E9}"/>
              </a:ext>
            </a:extLst>
          </p:cNvPr>
          <p:cNvSpPr>
            <a:spLocks noGrp="1"/>
          </p:cNvSpPr>
          <p:nvPr>
            <p:ph type="sldNum" sz="quarter" idx="4294967295"/>
          </p:nvPr>
        </p:nvSpPr>
        <p:spPr>
          <a:xfrm>
            <a:off x="9448800" y="6345238"/>
            <a:ext cx="2743200" cy="365125"/>
          </a:xfrm>
        </p:spPr>
        <p:txBody>
          <a:bodyPr/>
          <a:lstStyle/>
          <a:p>
            <a:fld id="{0E0E0192-C642-4D4F-AE82-A0D0DC02E26B}" type="slidenum">
              <a:rPr lang="en-US" smtClean="0">
                <a:latin typeface="Amazon Ember" panose="020B0603020204020204" pitchFamily="34" charset="0"/>
                <a:ea typeface="Amazon Ember" panose="020B0603020204020204" pitchFamily="34" charset="0"/>
                <a:cs typeface="Amazon Ember" panose="020B0603020204020204" pitchFamily="34" charset="0"/>
              </a:rPr>
              <a:pPr/>
              <a:t>12</a:t>
            </a:fld>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3" name="Content Placeholder 2">
            <a:extLst>
              <a:ext uri="{FF2B5EF4-FFF2-40B4-BE49-F238E27FC236}">
                <a16:creationId xmlns:a16="http://schemas.microsoft.com/office/drawing/2014/main" id="{9297AE41-B403-6E44-A1CA-BC26B77EC6F3}"/>
              </a:ext>
            </a:extLst>
          </p:cNvPr>
          <p:cNvSpPr>
            <a:spLocks noGrp="1"/>
          </p:cNvSpPr>
          <p:nvPr>
            <p:ph sz="quarter" idx="4294967295"/>
          </p:nvPr>
        </p:nvSpPr>
        <p:spPr>
          <a:xfrm>
            <a:off x="540099" y="1714500"/>
            <a:ext cx="10844213" cy="4630737"/>
          </a:xfrm>
        </p:spPr>
        <p:txBody>
          <a:bodyPr>
            <a:normAutofit fontScale="85000" lnSpcReduction="20000"/>
          </a:bodyPr>
          <a:lstStyle/>
          <a:p>
            <a:r>
              <a:rPr lang="en-US" sz="2800" dirty="0"/>
              <a:t>Data Loss</a:t>
            </a:r>
          </a:p>
          <a:p>
            <a:pPr lvl="1"/>
            <a:r>
              <a:rPr lang="en-US" sz="2400" dirty="0"/>
              <a:t>Kinesis Stream sync replication across 3 AZ</a:t>
            </a:r>
          </a:p>
          <a:p>
            <a:pPr lvl="1"/>
            <a:r>
              <a:rPr lang="en-US" sz="2400" dirty="0"/>
              <a:t>Event Retry in forwarder lambda + Duplication handling in RDS sink lambda</a:t>
            </a:r>
          </a:p>
          <a:p>
            <a:r>
              <a:rPr lang="en-US" sz="2800" dirty="0"/>
              <a:t>Error Handling</a:t>
            </a:r>
          </a:p>
          <a:p>
            <a:pPr lvl="1"/>
            <a:r>
              <a:rPr lang="en-US" sz="2400" dirty="0"/>
              <a:t>Minimal code/logic for just forwarding the whole batch</a:t>
            </a:r>
          </a:p>
          <a:p>
            <a:pPr lvl="1"/>
            <a:r>
              <a:rPr lang="en-US" sz="2400" dirty="0"/>
              <a:t>Double try catch with Dead Letter Queue &amp; CloudWatch log</a:t>
            </a:r>
          </a:p>
          <a:p>
            <a:pPr lvl="1"/>
            <a:r>
              <a:rPr lang="en-US" sz="2400" dirty="0" err="1"/>
              <a:t>IteratorAge</a:t>
            </a:r>
            <a:r>
              <a:rPr lang="en-US" sz="2400" dirty="0"/>
              <a:t> metric for monitoring both performance/stalled shard </a:t>
            </a:r>
          </a:p>
          <a:p>
            <a:r>
              <a:rPr lang="en-US" sz="2800" dirty="0"/>
              <a:t>Event Sizing</a:t>
            </a:r>
          </a:p>
          <a:p>
            <a:pPr lvl="1"/>
            <a:r>
              <a:rPr lang="en-US" sz="2400" dirty="0"/>
              <a:t>DDB 400K (OLD/NEW images &lt; 1MB) works w/ Kinesis 1MB limit</a:t>
            </a:r>
          </a:p>
          <a:p>
            <a:pPr lvl="1"/>
            <a:r>
              <a:rPr lang="en-US" sz="2400" dirty="0"/>
              <a:t>Batch size &gt; 1MB, set “Split batch on error” to yes</a:t>
            </a:r>
          </a:p>
          <a:p>
            <a:r>
              <a:rPr lang="en-US" sz="2800" dirty="0"/>
              <a:t>Event Ordering</a:t>
            </a:r>
          </a:p>
          <a:p>
            <a:pPr lvl="1"/>
            <a:r>
              <a:rPr lang="en-US" sz="2400" dirty="0"/>
              <a:t>DDB stream &amp; Kinesis stream guarantee orders even when DDB has multiple partition/multiple shards</a:t>
            </a:r>
          </a:p>
          <a:p>
            <a:pPr lvl="1"/>
            <a:r>
              <a:rPr lang="en-US" sz="2400" dirty="0"/>
              <a:t>Call </a:t>
            </a:r>
            <a:r>
              <a:rPr lang="en-US" sz="2400" dirty="0" err="1"/>
              <a:t>put_record</a:t>
            </a:r>
            <a:r>
              <a:rPr lang="en-US" sz="2400" dirty="0"/>
              <a:t>() with </a:t>
            </a:r>
            <a:r>
              <a:rPr lang="en-US" sz="2400" dirty="0" err="1"/>
              <a:t>param</a:t>
            </a:r>
            <a:r>
              <a:rPr lang="en-US" sz="2400" dirty="0"/>
              <a:t> </a:t>
            </a:r>
            <a:r>
              <a:rPr lang="en-US" sz="2400" dirty="0" err="1"/>
              <a:t>seqNo</a:t>
            </a:r>
            <a:r>
              <a:rPr lang="en-US" sz="2400" dirty="0"/>
              <a:t> =</a:t>
            </a:r>
            <a:r>
              <a:rPr lang="en-US" sz="2400" dirty="0" err="1"/>
              <a:t>lastSeqNo</a:t>
            </a:r>
            <a:r>
              <a:rPr lang="en-US" sz="2400" dirty="0"/>
              <a:t> (not used in lab as forward the whole batch as one event)</a:t>
            </a:r>
          </a:p>
          <a:p>
            <a:pPr marL="457200" lvl="1" indent="0">
              <a:buNone/>
            </a:pPr>
            <a:endParaRPr lang="en-US" sz="2400" dirty="0"/>
          </a:p>
          <a:p>
            <a:pPr lvl="1"/>
            <a:endParaRPr lang="en-US" sz="2400" dirty="0"/>
          </a:p>
          <a:p>
            <a:endParaRPr lang="en-US" sz="2800" dirty="0"/>
          </a:p>
        </p:txBody>
      </p:sp>
    </p:spTree>
    <p:extLst>
      <p:ext uri="{BB962C8B-B14F-4D97-AF65-F5344CB8AC3E}">
        <p14:creationId xmlns:p14="http://schemas.microsoft.com/office/powerpoint/2010/main" val="2664787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540099" y="722031"/>
            <a:ext cx="10363200" cy="1240140"/>
          </a:xfrm>
        </p:spPr>
        <p:txBody>
          <a:bodyPr/>
          <a:lstStyle/>
          <a:p>
            <a:r>
              <a:rPr lang="en-US" altLang="zh-CN" sz="3600" b="0" dirty="0">
                <a:latin typeface="Amazon Ember" panose="020B0603020204020204" pitchFamily="34" charset="0"/>
                <a:cs typeface="Amazon Ember" panose="020B0603020204020204" pitchFamily="34" charset="0"/>
              </a:rPr>
              <a:t>Solutions in Lab - continued</a:t>
            </a:r>
            <a:endParaRPr lang="en-US" sz="3600" b="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5" name="Slide Number Placeholder 4">
            <a:extLst>
              <a:ext uri="{FF2B5EF4-FFF2-40B4-BE49-F238E27FC236}">
                <a16:creationId xmlns:a16="http://schemas.microsoft.com/office/drawing/2014/main" id="{AE5EDDAD-1149-D349-AF48-699EF4FBA2E9}"/>
              </a:ext>
            </a:extLst>
          </p:cNvPr>
          <p:cNvSpPr>
            <a:spLocks noGrp="1"/>
          </p:cNvSpPr>
          <p:nvPr>
            <p:ph type="sldNum" sz="quarter" idx="4294967295"/>
          </p:nvPr>
        </p:nvSpPr>
        <p:spPr>
          <a:xfrm>
            <a:off x="9448800" y="6345238"/>
            <a:ext cx="2743200" cy="365125"/>
          </a:xfrm>
        </p:spPr>
        <p:txBody>
          <a:bodyPr/>
          <a:lstStyle/>
          <a:p>
            <a:fld id="{0E0E0192-C642-4D4F-AE82-A0D0DC02E26B}" type="slidenum">
              <a:rPr lang="en-US" smtClean="0">
                <a:latin typeface="Amazon Ember" panose="020B0603020204020204" pitchFamily="34" charset="0"/>
                <a:ea typeface="Amazon Ember" panose="020B0603020204020204" pitchFamily="34" charset="0"/>
                <a:cs typeface="Amazon Ember" panose="020B0603020204020204" pitchFamily="34" charset="0"/>
              </a:rPr>
              <a:pPr/>
              <a:t>13</a:t>
            </a:fld>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3" name="Content Placeholder 2">
            <a:extLst>
              <a:ext uri="{FF2B5EF4-FFF2-40B4-BE49-F238E27FC236}">
                <a16:creationId xmlns:a16="http://schemas.microsoft.com/office/drawing/2014/main" id="{9297AE41-B403-6E44-A1CA-BC26B77EC6F3}"/>
              </a:ext>
            </a:extLst>
          </p:cNvPr>
          <p:cNvSpPr>
            <a:spLocks noGrp="1"/>
          </p:cNvSpPr>
          <p:nvPr>
            <p:ph sz="quarter" idx="4294967295"/>
          </p:nvPr>
        </p:nvSpPr>
        <p:spPr>
          <a:xfrm>
            <a:off x="540099" y="1714500"/>
            <a:ext cx="10844213" cy="4630737"/>
          </a:xfrm>
        </p:spPr>
        <p:txBody>
          <a:bodyPr>
            <a:normAutofit fontScale="77500" lnSpcReduction="20000"/>
          </a:bodyPr>
          <a:lstStyle/>
          <a:p>
            <a:r>
              <a:rPr lang="en-US" sz="2800" dirty="0"/>
              <a:t>Duplication event</a:t>
            </a:r>
          </a:p>
          <a:p>
            <a:pPr lvl="1"/>
            <a:r>
              <a:rPr lang="en-US" sz="2400" dirty="0"/>
              <a:t>Multiple insertion: </a:t>
            </a:r>
            <a:r>
              <a:rPr lang="en-US" sz="2400" i="1" dirty="0"/>
              <a:t>insert ignore into table</a:t>
            </a:r>
          </a:p>
          <a:p>
            <a:pPr lvl="1"/>
            <a:r>
              <a:rPr lang="en-US" sz="2400" dirty="0"/>
              <a:t>Multiple updates with dup </a:t>
            </a:r>
            <a:r>
              <a:rPr lang="en-US" sz="2400" dirty="0" err="1"/>
              <a:t>msg</a:t>
            </a:r>
            <a:r>
              <a:rPr lang="en-US" sz="2400" dirty="0"/>
              <a:t> is OK</a:t>
            </a:r>
          </a:p>
          <a:p>
            <a:pPr lvl="1"/>
            <a:r>
              <a:rPr lang="en-US" sz="2400" dirty="0"/>
              <a:t>Multiple deletion doesn’t really delete</a:t>
            </a:r>
          </a:p>
          <a:p>
            <a:r>
              <a:rPr lang="en-US" sz="2800" dirty="0"/>
              <a:t>End-to-end Latency</a:t>
            </a:r>
          </a:p>
          <a:p>
            <a:pPr lvl="1"/>
            <a:r>
              <a:rPr lang="en-US" sz="2400" dirty="0"/>
              <a:t>Lambda ENI creation code start issue, resolved on Sep 2019 via VPC-VPC NAT</a:t>
            </a:r>
          </a:p>
          <a:p>
            <a:pPr lvl="1"/>
            <a:r>
              <a:rPr lang="en-US" sz="2400" dirty="0"/>
              <a:t>DDB stream event sourcing mapping triggers 4 times a second for sync lambda invocation (2 at most, otherwise throttle)</a:t>
            </a:r>
          </a:p>
          <a:p>
            <a:pPr lvl="1"/>
            <a:r>
              <a:rPr lang="en-US" sz="2400" dirty="0"/>
              <a:t>From CloudWatch metric: Duration (30~200ms), </a:t>
            </a:r>
            <a:r>
              <a:rPr lang="en-US" sz="2400" dirty="0" err="1"/>
              <a:t>IteratorAge</a:t>
            </a:r>
            <a:r>
              <a:rPr lang="en-US" sz="2400" dirty="0"/>
              <a:t> (&lt; 1 second)</a:t>
            </a:r>
          </a:p>
          <a:p>
            <a:r>
              <a:rPr lang="en-US" sz="2800" dirty="0"/>
              <a:t>End-to-end Scalability</a:t>
            </a:r>
          </a:p>
          <a:p>
            <a:pPr lvl="1"/>
            <a:r>
              <a:rPr lang="en-US" sz="2400" dirty="0"/>
              <a:t>Minimum one lambda per shard/per DDB partition</a:t>
            </a:r>
          </a:p>
          <a:p>
            <a:pPr lvl="1"/>
            <a:r>
              <a:rPr lang="en-US" sz="2400" dirty="0"/>
              <a:t>DDB stream/Kinesis stream split shards</a:t>
            </a:r>
          </a:p>
          <a:p>
            <a:pPr lvl="1"/>
            <a:r>
              <a:rPr lang="en-US" sz="2600" dirty="0"/>
              <a:t>High volume command/query (</a:t>
            </a:r>
            <a:r>
              <a:rPr lang="en-US" sz="2600" i="1" dirty="0">
                <a:solidFill>
                  <a:srgbClr val="FF0000"/>
                </a:solidFill>
              </a:rPr>
              <a:t>homework</a:t>
            </a:r>
            <a:r>
              <a:rPr lang="en-US" sz="2600" dirty="0"/>
              <a:t>)</a:t>
            </a:r>
          </a:p>
          <a:p>
            <a:r>
              <a:rPr lang="en-US" sz="2800" dirty="0"/>
              <a:t>Multiple Downstream Query Store</a:t>
            </a:r>
          </a:p>
          <a:p>
            <a:pPr lvl="1"/>
            <a:r>
              <a:rPr lang="en-US" sz="2400" dirty="0"/>
              <a:t>EFO fanout for dedicated 2MB throughput and http2 (5 consumers at most), use cascade pattern for more than 5 down streams</a:t>
            </a:r>
          </a:p>
          <a:p>
            <a:endParaRPr lang="en-US" sz="2800" dirty="0"/>
          </a:p>
          <a:p>
            <a:pPr marL="457200" lvl="1" indent="0">
              <a:buNone/>
            </a:pPr>
            <a:endParaRPr lang="en-US" sz="2800" dirty="0"/>
          </a:p>
          <a:p>
            <a:endParaRPr lang="en-US" sz="2800" dirty="0"/>
          </a:p>
          <a:p>
            <a:pPr marL="457200" indent="-457200"/>
            <a:endParaRPr lang="en-US" altLang="zh-CN" sz="2800" dirty="0">
              <a:latin typeface="Amazon Ember" panose="020B0603020204020204" pitchFamily="34" charset="0"/>
              <a:cs typeface="Amazon Ember" panose="020B0603020204020204" pitchFamily="34" charset="0"/>
            </a:endParaRPr>
          </a:p>
          <a:p>
            <a:pPr marL="457200" indent="-457200"/>
            <a:endParaRPr lang="en-US" altLang="ja-JP" sz="2800" dirty="0">
              <a:latin typeface="Amazon Ember" panose="020B0603020204020204" pitchFamily="34" charset="0"/>
              <a:cs typeface="Amazon Ember" panose="020B0603020204020204" pitchFamily="34" charset="0"/>
            </a:endParaRPr>
          </a:p>
          <a:p>
            <a:pPr marL="457200" indent="-457200">
              <a:buFont typeface="Arial" panose="020B0604020202020204" pitchFamily="34" charset="0"/>
              <a:buChar char="•"/>
            </a:pPr>
            <a:endParaRPr lang="zh-CN" altLang="en-US" sz="2800" dirty="0">
              <a:latin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721078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540099" y="722031"/>
            <a:ext cx="10363200" cy="1240140"/>
          </a:xfrm>
        </p:spPr>
        <p:txBody>
          <a:bodyPr/>
          <a:lstStyle/>
          <a:p>
            <a:r>
              <a:rPr lang="en-US" sz="3600" b="0" dirty="0">
                <a:latin typeface="Amazon Ember" panose="020B0603020204020204" pitchFamily="34" charset="0"/>
                <a:ea typeface="Amazon Ember" panose="020B0603020204020204" pitchFamily="34" charset="0"/>
                <a:cs typeface="Amazon Ember" panose="020B0603020204020204" pitchFamily="34" charset="0"/>
              </a:rPr>
              <a:t>Lab Wrap up </a:t>
            </a:r>
          </a:p>
        </p:txBody>
      </p:sp>
      <p:sp>
        <p:nvSpPr>
          <p:cNvPr id="5" name="Slide Number Placeholder 4">
            <a:extLst>
              <a:ext uri="{FF2B5EF4-FFF2-40B4-BE49-F238E27FC236}">
                <a16:creationId xmlns:a16="http://schemas.microsoft.com/office/drawing/2014/main" id="{AE5EDDAD-1149-D349-AF48-699EF4FBA2E9}"/>
              </a:ext>
            </a:extLst>
          </p:cNvPr>
          <p:cNvSpPr>
            <a:spLocks noGrp="1"/>
          </p:cNvSpPr>
          <p:nvPr>
            <p:ph type="sldNum" sz="quarter" idx="4294967295"/>
          </p:nvPr>
        </p:nvSpPr>
        <p:spPr>
          <a:xfrm>
            <a:off x="9448800" y="6345238"/>
            <a:ext cx="2743200" cy="365125"/>
          </a:xfrm>
        </p:spPr>
        <p:txBody>
          <a:bodyPr/>
          <a:lstStyle/>
          <a:p>
            <a:fld id="{0E0E0192-C642-4D4F-AE82-A0D0DC02E26B}" type="slidenum">
              <a:rPr lang="en-US" smtClean="0">
                <a:latin typeface="Amazon Ember" panose="020B0603020204020204" pitchFamily="34" charset="0"/>
                <a:ea typeface="Amazon Ember" panose="020B0603020204020204" pitchFamily="34" charset="0"/>
                <a:cs typeface="Amazon Ember" panose="020B0603020204020204" pitchFamily="34" charset="0"/>
              </a:rPr>
              <a:pPr/>
              <a:t>14</a:t>
            </a:fld>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3" name="Content Placeholder 2">
            <a:extLst>
              <a:ext uri="{FF2B5EF4-FFF2-40B4-BE49-F238E27FC236}">
                <a16:creationId xmlns:a16="http://schemas.microsoft.com/office/drawing/2014/main" id="{9297AE41-B403-6E44-A1CA-BC26B77EC6F3}"/>
              </a:ext>
            </a:extLst>
          </p:cNvPr>
          <p:cNvSpPr>
            <a:spLocks noGrp="1"/>
          </p:cNvSpPr>
          <p:nvPr>
            <p:ph sz="quarter" idx="4294967295"/>
          </p:nvPr>
        </p:nvSpPr>
        <p:spPr>
          <a:xfrm>
            <a:off x="652640" y="1962171"/>
            <a:ext cx="10844213" cy="4209447"/>
          </a:xfrm>
        </p:spPr>
        <p:txBody>
          <a:bodyPr>
            <a:normAutofit/>
          </a:bodyPr>
          <a:lstStyle/>
          <a:p>
            <a:r>
              <a:rPr lang="en-US" sz="3200" dirty="0"/>
              <a:t>Pair programming/brainstorming is fun and does help!</a:t>
            </a:r>
          </a:p>
          <a:p>
            <a:r>
              <a:rPr lang="en-US" sz="3200" dirty="0"/>
              <a:t>CDK is a great tool for SA, what if none? Cloud Arch Kit?</a:t>
            </a:r>
          </a:p>
          <a:p>
            <a:r>
              <a:rPr lang="en-US" sz="3200" dirty="0"/>
              <a:t>Python CDK is not hard, just map Typescript to Python</a:t>
            </a:r>
          </a:p>
          <a:p>
            <a:r>
              <a:rPr lang="en-US" sz="3200" dirty="0"/>
              <a:t>Data </a:t>
            </a:r>
            <a:r>
              <a:rPr lang="en-US" sz="3200" dirty="0" err="1"/>
              <a:t>Ingestor</a:t>
            </a:r>
            <a:r>
              <a:rPr lang="en-US" sz="3200" dirty="0"/>
              <a:t>/testing script is handy and much more efficient than curl/postman)</a:t>
            </a:r>
          </a:p>
          <a:p>
            <a:pPr marL="0" indent="0">
              <a:buNone/>
            </a:pPr>
            <a:endParaRPr lang="en-US" sz="3200" dirty="0"/>
          </a:p>
        </p:txBody>
      </p:sp>
    </p:spTree>
    <p:extLst>
      <p:ext uri="{BB962C8B-B14F-4D97-AF65-F5344CB8AC3E}">
        <p14:creationId xmlns:p14="http://schemas.microsoft.com/office/powerpoint/2010/main" val="1801065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540099" y="722031"/>
            <a:ext cx="10363200" cy="1240140"/>
          </a:xfrm>
        </p:spPr>
        <p:txBody>
          <a:bodyPr/>
          <a:lstStyle/>
          <a:p>
            <a:r>
              <a:rPr lang="en-US" sz="3600" b="0" dirty="0">
                <a:latin typeface="Amazon Ember" panose="020B0603020204020204" pitchFamily="34" charset="0"/>
                <a:ea typeface="Amazon Ember" panose="020B0603020204020204" pitchFamily="34" charset="0"/>
                <a:cs typeface="Amazon Ember" panose="020B0603020204020204" pitchFamily="34" charset="0"/>
              </a:rPr>
              <a:t>Summary</a:t>
            </a:r>
          </a:p>
        </p:txBody>
      </p:sp>
      <p:sp>
        <p:nvSpPr>
          <p:cNvPr id="5" name="Slide Number Placeholder 4">
            <a:extLst>
              <a:ext uri="{FF2B5EF4-FFF2-40B4-BE49-F238E27FC236}">
                <a16:creationId xmlns:a16="http://schemas.microsoft.com/office/drawing/2014/main" id="{AE5EDDAD-1149-D349-AF48-699EF4FBA2E9}"/>
              </a:ext>
            </a:extLst>
          </p:cNvPr>
          <p:cNvSpPr>
            <a:spLocks noGrp="1"/>
          </p:cNvSpPr>
          <p:nvPr>
            <p:ph type="sldNum" sz="quarter" idx="4294967295"/>
          </p:nvPr>
        </p:nvSpPr>
        <p:spPr>
          <a:xfrm>
            <a:off x="9448800" y="6345238"/>
            <a:ext cx="2743200" cy="365125"/>
          </a:xfrm>
        </p:spPr>
        <p:txBody>
          <a:bodyPr/>
          <a:lstStyle/>
          <a:p>
            <a:fld id="{0E0E0192-C642-4D4F-AE82-A0D0DC02E26B}" type="slidenum">
              <a:rPr lang="en-US" smtClean="0">
                <a:latin typeface="Amazon Ember" panose="020B0603020204020204" pitchFamily="34" charset="0"/>
                <a:ea typeface="Amazon Ember" panose="020B0603020204020204" pitchFamily="34" charset="0"/>
                <a:cs typeface="Amazon Ember" panose="020B0603020204020204" pitchFamily="34" charset="0"/>
              </a:rPr>
              <a:pPr/>
              <a:t>15</a:t>
            </a:fld>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3" name="Content Placeholder 2">
            <a:extLst>
              <a:ext uri="{FF2B5EF4-FFF2-40B4-BE49-F238E27FC236}">
                <a16:creationId xmlns:a16="http://schemas.microsoft.com/office/drawing/2014/main" id="{9297AE41-B403-6E44-A1CA-BC26B77EC6F3}"/>
              </a:ext>
            </a:extLst>
          </p:cNvPr>
          <p:cNvSpPr>
            <a:spLocks noGrp="1"/>
          </p:cNvSpPr>
          <p:nvPr>
            <p:ph sz="quarter" idx="4294967295"/>
          </p:nvPr>
        </p:nvSpPr>
        <p:spPr>
          <a:xfrm>
            <a:off x="540099" y="2135790"/>
            <a:ext cx="10844213" cy="4209447"/>
          </a:xfrm>
        </p:spPr>
        <p:txBody>
          <a:bodyPr>
            <a:normAutofit fontScale="85000" lnSpcReduction="20000"/>
          </a:bodyPr>
          <a:lstStyle/>
          <a:p>
            <a:pPr marL="0" indent="0">
              <a:buNone/>
            </a:pPr>
            <a:r>
              <a:rPr lang="en-US" sz="3200" i="1" dirty="0"/>
              <a:t>Despite these benefits, you should be very </a:t>
            </a:r>
            <a:r>
              <a:rPr lang="en-US" sz="3200" b="1" i="1" dirty="0">
                <a:solidFill>
                  <a:srgbClr val="FF0000"/>
                </a:solidFill>
              </a:rPr>
              <a:t>cautious</a:t>
            </a:r>
            <a:r>
              <a:rPr lang="en-US" sz="3200" i="1" dirty="0"/>
              <a:t> about using CQRS. Many information systems fit well with the notion of an information base that is updated in the same way that it's read, adding CQRS to such a system can </a:t>
            </a:r>
            <a:r>
              <a:rPr lang="en-US" sz="3200" i="1" dirty="0">
                <a:solidFill>
                  <a:srgbClr val="FF0000"/>
                </a:solidFill>
              </a:rPr>
              <a:t>add significant complexity</a:t>
            </a:r>
            <a:r>
              <a:rPr lang="en-US" sz="3200" i="1" dirty="0"/>
              <a:t>. I've certainly seen cases where it's made a significant drag on productivity, adding an unwarranted amount of risk to the project, even in the hands of a capable team. </a:t>
            </a:r>
          </a:p>
          <a:p>
            <a:pPr marL="0" indent="0">
              <a:buNone/>
            </a:pPr>
            <a:endParaRPr lang="en-US" sz="3200" i="1" dirty="0"/>
          </a:p>
          <a:p>
            <a:pPr marL="0" indent="0">
              <a:buNone/>
            </a:pPr>
            <a:r>
              <a:rPr lang="en-US" sz="3200" i="1" dirty="0"/>
              <a:t>So while CQRS is a pattern that's good to have in the toolbox, beware that it is difficult to use well and you can easily chop off important bits if you mishandle it. </a:t>
            </a:r>
          </a:p>
          <a:p>
            <a:pPr marL="0" indent="0" algn="r">
              <a:buNone/>
            </a:pPr>
            <a:r>
              <a:rPr lang="en-US" altLang="ja-JP" sz="3200" i="1" dirty="0">
                <a:latin typeface="Amazon Ember" panose="020B0603020204020204" pitchFamily="34" charset="0"/>
                <a:cs typeface="Amazon Ember" panose="020B0603020204020204" pitchFamily="34" charset="0"/>
              </a:rPr>
              <a:t>- Martin Fowler</a:t>
            </a:r>
            <a:endParaRPr lang="en-US" altLang="ja-JP" sz="3000" i="1" dirty="0">
              <a:latin typeface="Amazon Ember" panose="020B0603020204020204" pitchFamily="34" charset="0"/>
              <a:cs typeface="Amazon Ember" panose="020B0603020204020204" pitchFamily="34" charset="0"/>
            </a:endParaRPr>
          </a:p>
          <a:p>
            <a:pPr marL="457200" indent="-457200">
              <a:buFont typeface="Arial" panose="020B0604020202020204" pitchFamily="34" charset="0"/>
              <a:buChar char="•"/>
            </a:pPr>
            <a:endParaRPr lang="zh-CN" altLang="en-US" sz="3600" dirty="0">
              <a:latin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460793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540099" y="722031"/>
            <a:ext cx="10363200" cy="1240140"/>
          </a:xfrm>
        </p:spPr>
        <p:txBody>
          <a:bodyPr/>
          <a:lstStyle/>
          <a:p>
            <a:r>
              <a:rPr lang="en-US" altLang="zh-CN" sz="3600" b="0" dirty="0">
                <a:latin typeface="Amazon Ember" panose="020B0603020204020204" pitchFamily="34" charset="0"/>
                <a:cs typeface="Amazon Ember" panose="020B0603020204020204" pitchFamily="34" charset="0"/>
              </a:rPr>
              <a:t>References</a:t>
            </a:r>
            <a:endParaRPr lang="en-US" sz="3600" b="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5" name="Slide Number Placeholder 4">
            <a:extLst>
              <a:ext uri="{FF2B5EF4-FFF2-40B4-BE49-F238E27FC236}">
                <a16:creationId xmlns:a16="http://schemas.microsoft.com/office/drawing/2014/main" id="{AE5EDDAD-1149-D349-AF48-699EF4FBA2E9}"/>
              </a:ext>
            </a:extLst>
          </p:cNvPr>
          <p:cNvSpPr>
            <a:spLocks noGrp="1"/>
          </p:cNvSpPr>
          <p:nvPr>
            <p:ph type="sldNum" sz="quarter" idx="4294967295"/>
          </p:nvPr>
        </p:nvSpPr>
        <p:spPr>
          <a:xfrm>
            <a:off x="9448800" y="6345238"/>
            <a:ext cx="2743200" cy="365125"/>
          </a:xfrm>
        </p:spPr>
        <p:txBody>
          <a:bodyPr/>
          <a:lstStyle/>
          <a:p>
            <a:fld id="{0E0E0192-C642-4D4F-AE82-A0D0DC02E26B}" type="slidenum">
              <a:rPr lang="en-US" smtClean="0">
                <a:latin typeface="Amazon Ember" panose="020B0603020204020204" pitchFamily="34" charset="0"/>
                <a:ea typeface="Amazon Ember" panose="020B0603020204020204" pitchFamily="34" charset="0"/>
                <a:cs typeface="Amazon Ember" panose="020B0603020204020204" pitchFamily="34" charset="0"/>
              </a:rPr>
              <a:pPr/>
              <a:t>16</a:t>
            </a:fld>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3" name="Content Placeholder 2">
            <a:extLst>
              <a:ext uri="{FF2B5EF4-FFF2-40B4-BE49-F238E27FC236}">
                <a16:creationId xmlns:a16="http://schemas.microsoft.com/office/drawing/2014/main" id="{9297AE41-B403-6E44-A1CA-BC26B77EC6F3}"/>
              </a:ext>
            </a:extLst>
          </p:cNvPr>
          <p:cNvSpPr>
            <a:spLocks noGrp="1"/>
          </p:cNvSpPr>
          <p:nvPr>
            <p:ph sz="quarter" idx="4294967295"/>
          </p:nvPr>
        </p:nvSpPr>
        <p:spPr>
          <a:xfrm>
            <a:off x="540099" y="1708030"/>
            <a:ext cx="10844213" cy="4637207"/>
          </a:xfrm>
        </p:spPr>
        <p:txBody>
          <a:bodyPr>
            <a:noAutofit/>
          </a:bodyPr>
          <a:lstStyle/>
          <a:p>
            <a:r>
              <a:rPr lang="en-US" sz="1800" dirty="0"/>
              <a:t>Martin Fowler's bliki </a:t>
            </a:r>
            <a:r>
              <a:rPr lang="en-US" sz="1800" u="sng" dirty="0">
                <a:hlinkClick r:id="rId3"/>
              </a:rPr>
              <a:t>https://martinfowler.com/bliki/CQRS.html</a:t>
            </a:r>
            <a:endParaRPr lang="en-US" sz="1800" dirty="0"/>
          </a:p>
          <a:p>
            <a:r>
              <a:rPr lang="en-US" sz="1800" dirty="0"/>
              <a:t>Chris Richardson </a:t>
            </a:r>
            <a:r>
              <a:rPr lang="en-US" sz="1800" dirty="0" err="1"/>
              <a:t>InfoQ</a:t>
            </a:r>
            <a:r>
              <a:rPr lang="en-US" sz="1800" dirty="0"/>
              <a:t> Blog </a:t>
            </a:r>
            <a:r>
              <a:rPr lang="en-US" sz="1800" u="sng" dirty="0">
                <a:hlinkClick r:id="rId4"/>
              </a:rPr>
              <a:t>https://www.infoq.cn/article/microservices-aggregates-events-cqrs-part-2-richardson</a:t>
            </a:r>
            <a:endParaRPr lang="en-US" sz="1800" u="sng" dirty="0"/>
          </a:p>
          <a:p>
            <a:r>
              <a:rPr lang="en-US" sz="1800" dirty="0"/>
              <a:t>DynamoDB Streams Use Cases and Design Patterns July 2018 </a:t>
            </a:r>
            <a:r>
              <a:rPr lang="en-US" sz="1800" u="sng" dirty="0">
                <a:hlinkClick r:id="rId5"/>
              </a:rPr>
              <a:t>https://aws.amazon.com/blogs/database/dynamodb-streams-use-cases-and-design-patterns/</a:t>
            </a:r>
            <a:endParaRPr lang="en-US" sz="1800" u="sng" dirty="0"/>
          </a:p>
          <a:p>
            <a:r>
              <a:rPr lang="en-US" sz="1800" dirty="0"/>
              <a:t>How to perform ordered data replication between applications by using Amazon DynamoDB Streams 2017 July </a:t>
            </a:r>
            <a:r>
              <a:rPr lang="en-US" sz="1800" u="sng" dirty="0">
                <a:hlinkClick r:id="rId6"/>
              </a:rPr>
              <a:t>https://aws.amazon.com/de/blogs/database/how-to-perform-ordered-data-replication-between-applications-by-using-amazon-dynamodb-streams/</a:t>
            </a:r>
            <a:endParaRPr lang="en-US" sz="1800" dirty="0"/>
          </a:p>
          <a:p>
            <a:r>
              <a:rPr lang="en-US" sz="1800" dirty="0"/>
              <a:t>New AWS Lambda scaling controls for Kinesis and DynamoDB event sources </a:t>
            </a:r>
            <a:r>
              <a:rPr lang="en-US" sz="1800" dirty="0">
                <a:hlinkClick r:id="rId7"/>
              </a:rPr>
              <a:t>https://aws.amazon.com/blogs/compute/new-aws-lambda-scaling-controls-for-kinesis-and-dynamodb-event-sources/</a:t>
            </a:r>
            <a:endParaRPr lang="en-US" sz="1800" dirty="0">
              <a:hlinkClick r:id="rId8"/>
            </a:endParaRPr>
          </a:p>
          <a:p>
            <a:r>
              <a:rPr lang="en-US" sz="1800" dirty="0"/>
              <a:t>Improved VPC Network for Lambda  </a:t>
            </a:r>
            <a:r>
              <a:rPr lang="en-US" sz="1800" dirty="0">
                <a:hlinkClick r:id="rId8"/>
              </a:rPr>
              <a:t>https://aws.amazon.com/blogs/compute/announcing-improved-vpc-networking-for-aws-lambda-functions/</a:t>
            </a:r>
            <a:endParaRPr lang="en-US" sz="1800" dirty="0"/>
          </a:p>
          <a:p>
            <a:r>
              <a:rPr lang="en-US" sz="1800" dirty="0"/>
              <a:t>AWS Online Documents</a:t>
            </a:r>
            <a:endParaRPr lang="en-US" altLang="zh-CN" sz="1800" dirty="0">
              <a:latin typeface="Amazon Ember" panose="020B0603020204020204" pitchFamily="34" charset="0"/>
              <a:cs typeface="Amazon Ember" panose="020B0603020204020204" pitchFamily="34" charset="0"/>
            </a:endParaRPr>
          </a:p>
          <a:p>
            <a:pPr marL="457200" indent="-457200"/>
            <a:endParaRPr lang="en-US" altLang="ja-JP" sz="1800" dirty="0">
              <a:latin typeface="Amazon Ember" panose="020B0603020204020204" pitchFamily="34" charset="0"/>
              <a:cs typeface="Amazon Ember" panose="020B0603020204020204" pitchFamily="34" charset="0"/>
            </a:endParaRPr>
          </a:p>
          <a:p>
            <a:pPr marL="457200" indent="-457200">
              <a:buFont typeface="Arial" panose="020B0604020202020204" pitchFamily="34" charset="0"/>
              <a:buChar char="•"/>
            </a:pPr>
            <a:endParaRPr lang="zh-CN" altLang="en-US" sz="1800" dirty="0">
              <a:latin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775741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540099" y="722031"/>
            <a:ext cx="10363200" cy="1240140"/>
          </a:xfrm>
        </p:spPr>
        <p:txBody>
          <a:bodyPr/>
          <a:lstStyle/>
          <a:p>
            <a:r>
              <a:rPr lang="en-US" altLang="zh-CN" sz="3600" b="0" dirty="0">
                <a:latin typeface="Amazon Ember" panose="020B0603020204020204" pitchFamily="34" charset="0"/>
                <a:cs typeface="Amazon Ember" panose="020B0603020204020204" pitchFamily="34" charset="0"/>
              </a:rPr>
              <a:t>Agenda</a:t>
            </a:r>
            <a:endParaRPr lang="en-US" sz="3600" b="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5" name="Slide Number Placeholder 4">
            <a:extLst>
              <a:ext uri="{FF2B5EF4-FFF2-40B4-BE49-F238E27FC236}">
                <a16:creationId xmlns:a16="http://schemas.microsoft.com/office/drawing/2014/main" id="{AE5EDDAD-1149-D349-AF48-699EF4FBA2E9}"/>
              </a:ext>
            </a:extLst>
          </p:cNvPr>
          <p:cNvSpPr>
            <a:spLocks noGrp="1"/>
          </p:cNvSpPr>
          <p:nvPr>
            <p:ph type="sldNum" sz="quarter" idx="4294967295"/>
          </p:nvPr>
        </p:nvSpPr>
        <p:spPr>
          <a:xfrm>
            <a:off x="9448800" y="6345238"/>
            <a:ext cx="2743200" cy="365125"/>
          </a:xfrm>
        </p:spPr>
        <p:txBody>
          <a:bodyPr/>
          <a:lstStyle/>
          <a:p>
            <a:fld id="{0E0E0192-C642-4D4F-AE82-A0D0DC02E26B}" type="slidenum">
              <a:rPr lang="en-US" smtClean="0">
                <a:latin typeface="Amazon Ember" panose="020B0603020204020204" pitchFamily="34" charset="0"/>
                <a:ea typeface="Amazon Ember" panose="020B0603020204020204" pitchFamily="34" charset="0"/>
                <a:cs typeface="Amazon Ember" panose="020B0603020204020204" pitchFamily="34" charset="0"/>
              </a:rPr>
              <a:pPr/>
              <a:t>2</a:t>
            </a:fld>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3" name="Content Placeholder 2">
            <a:extLst>
              <a:ext uri="{FF2B5EF4-FFF2-40B4-BE49-F238E27FC236}">
                <a16:creationId xmlns:a16="http://schemas.microsoft.com/office/drawing/2014/main" id="{9297AE41-B403-6E44-A1CA-BC26B77EC6F3}"/>
              </a:ext>
            </a:extLst>
          </p:cNvPr>
          <p:cNvSpPr>
            <a:spLocks noGrp="1"/>
          </p:cNvSpPr>
          <p:nvPr>
            <p:ph sz="quarter" idx="4294967295"/>
          </p:nvPr>
        </p:nvSpPr>
        <p:spPr>
          <a:xfrm>
            <a:off x="540099" y="2135790"/>
            <a:ext cx="10844213" cy="4209447"/>
          </a:xfrm>
        </p:spPr>
        <p:txBody>
          <a:bodyPr>
            <a:normAutofit/>
          </a:bodyPr>
          <a:lstStyle/>
          <a:p>
            <a:pPr marL="457200" indent="-457200">
              <a:buFont typeface="Arial" panose="020B0604020202020204" pitchFamily="34" charset="0"/>
              <a:buChar char="•"/>
            </a:pPr>
            <a:r>
              <a:rPr lang="en-US" altLang="zh-CN" sz="2800" dirty="0">
                <a:latin typeface="Amazon Ember" panose="020B0603020204020204" pitchFamily="34" charset="0"/>
                <a:cs typeface="Amazon Ember" panose="020B0603020204020204" pitchFamily="34" charset="0"/>
              </a:rPr>
              <a:t>What, </a:t>
            </a:r>
            <a:r>
              <a:rPr lang="en-US" altLang="ja-JP" sz="2800" dirty="0">
                <a:latin typeface="Amazon Ember" panose="020B0603020204020204" pitchFamily="34" charset="0"/>
                <a:cs typeface="Amazon Ember" panose="020B0603020204020204" pitchFamily="34" charset="0"/>
              </a:rPr>
              <a:t>Why &amp; </a:t>
            </a:r>
            <a:r>
              <a:rPr lang="en-US" altLang="zh-CN" sz="2800" dirty="0">
                <a:latin typeface="Amazon Ember" panose="020B0603020204020204" pitchFamily="34" charset="0"/>
                <a:cs typeface="Amazon Ember" panose="020B0603020204020204" pitchFamily="34" charset="0"/>
              </a:rPr>
              <a:t>How</a:t>
            </a:r>
            <a:r>
              <a:rPr lang="zh-CN" altLang="en-US" sz="2800" dirty="0">
                <a:latin typeface="Amazon Ember" panose="020B0603020204020204" pitchFamily="34" charset="0"/>
                <a:cs typeface="Amazon Ember" panose="020B0603020204020204" pitchFamily="34" charset="0"/>
              </a:rPr>
              <a:t>？</a:t>
            </a:r>
            <a:endParaRPr lang="en-US" altLang="zh-CN" sz="2800" dirty="0">
              <a:latin typeface="Amazon Ember" panose="020B0603020204020204" pitchFamily="34" charset="0"/>
              <a:cs typeface="Amazon Ember" panose="020B0603020204020204" pitchFamily="34" charset="0"/>
            </a:endParaRPr>
          </a:p>
          <a:p>
            <a:pPr marL="457200" indent="-457200"/>
            <a:r>
              <a:rPr lang="en-US" altLang="zh-CN" sz="2800" dirty="0">
                <a:latin typeface="Amazon Ember" panose="020B0603020204020204" pitchFamily="34" charset="0"/>
                <a:cs typeface="Amazon Ember" panose="020B0603020204020204" pitchFamily="34" charset="0"/>
              </a:rPr>
              <a:t>Architecture</a:t>
            </a:r>
            <a:r>
              <a:rPr lang="zh-CN" altLang="en-US" sz="2800" dirty="0">
                <a:latin typeface="Amazon Ember" panose="020B0603020204020204" pitchFamily="34" charset="0"/>
                <a:cs typeface="Amazon Ember" panose="020B0603020204020204" pitchFamily="34" charset="0"/>
              </a:rPr>
              <a:t> </a:t>
            </a:r>
            <a:r>
              <a:rPr lang="en-US" altLang="zh-CN" sz="2800" dirty="0">
                <a:latin typeface="Amazon Ember" panose="020B0603020204020204" pitchFamily="34" charset="0"/>
                <a:cs typeface="Amazon Ember" panose="020B0603020204020204" pitchFamily="34" charset="0"/>
              </a:rPr>
              <a:t>Patterns</a:t>
            </a:r>
            <a:endParaRPr lang="en-US" altLang="ja-JP" sz="2800" dirty="0">
              <a:latin typeface="Amazon Ember" panose="020B0603020204020204" pitchFamily="34" charset="0"/>
              <a:cs typeface="Amazon Ember" panose="020B0603020204020204" pitchFamily="34" charset="0"/>
            </a:endParaRPr>
          </a:p>
          <a:p>
            <a:pPr marL="457200" indent="-457200"/>
            <a:r>
              <a:rPr lang="en-US" altLang="zh-CN" sz="2800" dirty="0">
                <a:latin typeface="Amazon Ember" panose="020B0603020204020204" pitchFamily="34" charset="0"/>
                <a:cs typeface="Amazon Ember" panose="020B0603020204020204" pitchFamily="34" charset="0"/>
              </a:rPr>
              <a:t>Customer Case Sharing</a:t>
            </a:r>
          </a:p>
          <a:p>
            <a:pPr marL="457200" indent="-457200"/>
            <a:r>
              <a:rPr lang="en-US" altLang="zh-CN" sz="2800" dirty="0">
                <a:latin typeface="Amazon Ember" panose="020B0603020204020204" pitchFamily="34" charset="0"/>
                <a:cs typeface="Amazon Ember" panose="020B0603020204020204" pitchFamily="34" charset="0"/>
              </a:rPr>
              <a:t>Common Challenges</a:t>
            </a:r>
          </a:p>
          <a:p>
            <a:pPr marL="457200" indent="-457200"/>
            <a:r>
              <a:rPr lang="en-US" altLang="zh-CN" sz="2800" dirty="0">
                <a:latin typeface="Amazon Ember" panose="020B0603020204020204" pitchFamily="34" charset="0"/>
                <a:cs typeface="Amazon Ember" panose="020B0603020204020204" pitchFamily="34" charset="0"/>
              </a:rPr>
              <a:t>Lab</a:t>
            </a:r>
            <a:r>
              <a:rPr lang="zh-CN" altLang="en-US" sz="2800" dirty="0">
                <a:latin typeface="Amazon Ember" panose="020B0603020204020204" pitchFamily="34" charset="0"/>
                <a:cs typeface="Amazon Ember" panose="020B0603020204020204" pitchFamily="34" charset="0"/>
              </a:rPr>
              <a:t> </a:t>
            </a:r>
            <a:r>
              <a:rPr lang="en-US" altLang="zh-CN" sz="2800" dirty="0">
                <a:latin typeface="Amazon Ember" panose="020B0603020204020204" pitchFamily="34" charset="0"/>
                <a:cs typeface="Amazon Ember" panose="020B0603020204020204" pitchFamily="34" charset="0"/>
              </a:rPr>
              <a:t>Walk</a:t>
            </a:r>
            <a:r>
              <a:rPr lang="zh-CN" altLang="en-US" sz="2800" dirty="0">
                <a:latin typeface="Amazon Ember" panose="020B0603020204020204" pitchFamily="34" charset="0"/>
                <a:cs typeface="Amazon Ember" panose="020B0603020204020204" pitchFamily="34" charset="0"/>
              </a:rPr>
              <a:t> </a:t>
            </a:r>
            <a:r>
              <a:rPr lang="en-US" altLang="zh-CN" sz="2800" dirty="0">
                <a:latin typeface="Amazon Ember" panose="020B0603020204020204" pitchFamily="34" charset="0"/>
                <a:cs typeface="Amazon Ember" panose="020B0603020204020204" pitchFamily="34" charset="0"/>
              </a:rPr>
              <a:t>Through</a:t>
            </a:r>
          </a:p>
          <a:p>
            <a:pPr marL="457200" indent="-457200"/>
            <a:r>
              <a:rPr lang="en-US" altLang="zh-CN" sz="2800" dirty="0">
                <a:latin typeface="Amazon Ember" panose="020B0603020204020204" pitchFamily="34" charset="0"/>
                <a:cs typeface="Amazon Ember" panose="020B0603020204020204" pitchFamily="34" charset="0"/>
              </a:rPr>
              <a:t>Summary</a:t>
            </a:r>
          </a:p>
          <a:p>
            <a:pPr marL="457200" indent="-457200"/>
            <a:endParaRPr lang="en-US" altLang="zh-CN" sz="2800" dirty="0">
              <a:latin typeface="Amazon Ember" panose="020B0603020204020204" pitchFamily="34" charset="0"/>
              <a:cs typeface="Amazon Ember" panose="020B0603020204020204" pitchFamily="34" charset="0"/>
            </a:endParaRPr>
          </a:p>
          <a:p>
            <a:pPr marL="457200" indent="-457200"/>
            <a:endParaRPr lang="en-US" altLang="ja-JP" sz="2800" dirty="0">
              <a:latin typeface="Amazon Ember" panose="020B0603020204020204" pitchFamily="34" charset="0"/>
              <a:cs typeface="Amazon Ember" panose="020B0603020204020204" pitchFamily="34" charset="0"/>
            </a:endParaRPr>
          </a:p>
          <a:p>
            <a:pPr marL="457200" indent="-457200">
              <a:buFont typeface="Arial" panose="020B0604020202020204" pitchFamily="34" charset="0"/>
              <a:buChar char="•"/>
            </a:pPr>
            <a:endParaRPr lang="zh-CN" altLang="en-US" sz="2800" dirty="0">
              <a:latin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875696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540099" y="722031"/>
            <a:ext cx="10363200" cy="1240140"/>
          </a:xfrm>
        </p:spPr>
        <p:txBody>
          <a:bodyPr/>
          <a:lstStyle/>
          <a:p>
            <a:r>
              <a:rPr lang="en-US" sz="3600" b="0" dirty="0">
                <a:latin typeface="Amazon Ember" panose="020B0603020204020204" pitchFamily="34" charset="0"/>
                <a:ea typeface="Amazon Ember" panose="020B0603020204020204" pitchFamily="34" charset="0"/>
                <a:cs typeface="Amazon Ember" panose="020B0603020204020204" pitchFamily="34" charset="0"/>
              </a:rPr>
              <a:t>Start provisioning lab</a:t>
            </a:r>
          </a:p>
        </p:txBody>
      </p:sp>
      <p:sp>
        <p:nvSpPr>
          <p:cNvPr id="5" name="Slide Number Placeholder 4">
            <a:extLst>
              <a:ext uri="{FF2B5EF4-FFF2-40B4-BE49-F238E27FC236}">
                <a16:creationId xmlns:a16="http://schemas.microsoft.com/office/drawing/2014/main" id="{AE5EDDAD-1149-D349-AF48-699EF4FBA2E9}"/>
              </a:ext>
            </a:extLst>
          </p:cNvPr>
          <p:cNvSpPr>
            <a:spLocks noGrp="1"/>
          </p:cNvSpPr>
          <p:nvPr>
            <p:ph type="sldNum" sz="quarter" idx="4294967295"/>
          </p:nvPr>
        </p:nvSpPr>
        <p:spPr>
          <a:xfrm>
            <a:off x="9448800" y="6345238"/>
            <a:ext cx="2743200" cy="365125"/>
          </a:xfrm>
        </p:spPr>
        <p:txBody>
          <a:bodyPr/>
          <a:lstStyle/>
          <a:p>
            <a:fld id="{0E0E0192-C642-4D4F-AE82-A0D0DC02E26B}" type="slidenum">
              <a:rPr lang="en-US" smtClean="0">
                <a:latin typeface="Amazon Ember" panose="020B0603020204020204" pitchFamily="34" charset="0"/>
                <a:ea typeface="Amazon Ember" panose="020B0603020204020204" pitchFamily="34" charset="0"/>
                <a:cs typeface="Amazon Ember" panose="020B0603020204020204" pitchFamily="34" charset="0"/>
              </a:rPr>
              <a:pPr/>
              <a:t>3</a:t>
            </a:fld>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3" name="Content Placeholder 2">
            <a:extLst>
              <a:ext uri="{FF2B5EF4-FFF2-40B4-BE49-F238E27FC236}">
                <a16:creationId xmlns:a16="http://schemas.microsoft.com/office/drawing/2014/main" id="{9297AE41-B403-6E44-A1CA-BC26B77EC6F3}"/>
              </a:ext>
            </a:extLst>
          </p:cNvPr>
          <p:cNvSpPr>
            <a:spLocks noGrp="1"/>
          </p:cNvSpPr>
          <p:nvPr>
            <p:ph sz="quarter" idx="4294967295"/>
          </p:nvPr>
        </p:nvSpPr>
        <p:spPr>
          <a:xfrm>
            <a:off x="652640" y="1962171"/>
            <a:ext cx="10844213" cy="4209447"/>
          </a:xfrm>
        </p:spPr>
        <p:txBody>
          <a:bodyPr>
            <a:normAutofit/>
          </a:bodyPr>
          <a:lstStyle/>
          <a:p>
            <a:pPr marL="0" indent="0">
              <a:buNone/>
            </a:pPr>
            <a:r>
              <a:rPr lang="en-US" sz="3200" dirty="0">
                <a:hlinkClick r:id="rId3"/>
              </a:rPr>
              <a:t>http://git.awsrun.com/dapengt/cqrs</a:t>
            </a:r>
            <a:endParaRPr lang="en-US" sz="3200" dirty="0"/>
          </a:p>
        </p:txBody>
      </p:sp>
    </p:spTree>
    <p:extLst>
      <p:ext uri="{BB962C8B-B14F-4D97-AF65-F5344CB8AC3E}">
        <p14:creationId xmlns:p14="http://schemas.microsoft.com/office/powerpoint/2010/main" val="771743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540099" y="722031"/>
            <a:ext cx="10363200" cy="1240140"/>
          </a:xfrm>
        </p:spPr>
        <p:txBody>
          <a:bodyPr/>
          <a:lstStyle/>
          <a:p>
            <a:r>
              <a:rPr lang="en-US" sz="3600" b="0" dirty="0">
                <a:latin typeface="Amazon Ember" panose="020B0603020204020204" pitchFamily="34" charset="0"/>
                <a:ea typeface="Amazon Ember" panose="020B0603020204020204" pitchFamily="34" charset="0"/>
                <a:cs typeface="Amazon Ember" panose="020B0603020204020204" pitchFamily="34" charset="0"/>
              </a:rPr>
              <a:t>What?</a:t>
            </a:r>
          </a:p>
        </p:txBody>
      </p:sp>
      <p:sp>
        <p:nvSpPr>
          <p:cNvPr id="5" name="Slide Number Placeholder 4">
            <a:extLst>
              <a:ext uri="{FF2B5EF4-FFF2-40B4-BE49-F238E27FC236}">
                <a16:creationId xmlns:a16="http://schemas.microsoft.com/office/drawing/2014/main" id="{AE5EDDAD-1149-D349-AF48-699EF4FBA2E9}"/>
              </a:ext>
            </a:extLst>
          </p:cNvPr>
          <p:cNvSpPr>
            <a:spLocks noGrp="1"/>
          </p:cNvSpPr>
          <p:nvPr>
            <p:ph type="sldNum" sz="quarter" idx="4294967295"/>
          </p:nvPr>
        </p:nvSpPr>
        <p:spPr>
          <a:xfrm>
            <a:off x="9448800" y="6345238"/>
            <a:ext cx="2743200" cy="365125"/>
          </a:xfrm>
        </p:spPr>
        <p:txBody>
          <a:bodyPr/>
          <a:lstStyle/>
          <a:p>
            <a:fld id="{0E0E0192-C642-4D4F-AE82-A0D0DC02E26B}" type="slidenum">
              <a:rPr lang="en-US" smtClean="0">
                <a:latin typeface="Amazon Ember" panose="020B0603020204020204" pitchFamily="34" charset="0"/>
                <a:ea typeface="Amazon Ember" panose="020B0603020204020204" pitchFamily="34" charset="0"/>
                <a:cs typeface="Amazon Ember" panose="020B0603020204020204" pitchFamily="34" charset="0"/>
              </a:rPr>
              <a:pPr/>
              <a:t>4</a:t>
            </a:fld>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3" name="Content Placeholder 2">
            <a:extLst>
              <a:ext uri="{FF2B5EF4-FFF2-40B4-BE49-F238E27FC236}">
                <a16:creationId xmlns:a16="http://schemas.microsoft.com/office/drawing/2014/main" id="{9297AE41-B403-6E44-A1CA-BC26B77EC6F3}"/>
              </a:ext>
            </a:extLst>
          </p:cNvPr>
          <p:cNvSpPr>
            <a:spLocks noGrp="1"/>
          </p:cNvSpPr>
          <p:nvPr>
            <p:ph sz="quarter" idx="4294967295"/>
          </p:nvPr>
        </p:nvSpPr>
        <p:spPr>
          <a:xfrm>
            <a:off x="540099" y="2135790"/>
            <a:ext cx="10844213" cy="4209447"/>
          </a:xfrm>
        </p:spPr>
        <p:txBody>
          <a:bodyPr>
            <a:normAutofit/>
          </a:bodyPr>
          <a:lstStyle/>
          <a:p>
            <a:pPr marL="0" indent="0">
              <a:buNone/>
            </a:pPr>
            <a:r>
              <a:rPr lang="en-US" sz="3200" i="1" dirty="0"/>
              <a:t>CQRS stands for </a:t>
            </a:r>
            <a:r>
              <a:rPr lang="en-US" sz="3200" b="1" i="1" dirty="0"/>
              <a:t>Command Query Responsibility Segregation</a:t>
            </a:r>
            <a:r>
              <a:rPr lang="en-US" sz="3200" i="1" dirty="0"/>
              <a:t>. It's a pattern that I first heard described by </a:t>
            </a:r>
            <a:r>
              <a:rPr lang="en-US" sz="3200" i="1" dirty="0">
                <a:hlinkClick r:id="rId3"/>
              </a:rPr>
              <a:t>Greg Young</a:t>
            </a:r>
            <a:r>
              <a:rPr lang="en-US" sz="3200" i="1" dirty="0"/>
              <a:t>. At its heart is the notion that you can use a different model to update information than the model you use to read information. For some situations, this separation can be valuable, but beware that for most systems CQRS adds risky complexity.</a:t>
            </a:r>
          </a:p>
          <a:p>
            <a:pPr marL="0" indent="0" algn="r">
              <a:buNone/>
            </a:pPr>
            <a:r>
              <a:rPr lang="en-US" altLang="ja-JP" sz="3200" i="1" dirty="0">
                <a:latin typeface="Amazon Ember" panose="020B0603020204020204" pitchFamily="34" charset="0"/>
                <a:cs typeface="Amazon Ember" panose="020B0603020204020204" pitchFamily="34" charset="0"/>
              </a:rPr>
              <a:t>- Martin Fowler, 2011</a:t>
            </a:r>
            <a:endParaRPr lang="en-US" altLang="ja-JP" sz="3000" i="1" dirty="0">
              <a:latin typeface="Amazon Ember" panose="020B0603020204020204" pitchFamily="34" charset="0"/>
              <a:cs typeface="Amazon Ember" panose="020B0603020204020204" pitchFamily="34" charset="0"/>
            </a:endParaRPr>
          </a:p>
          <a:p>
            <a:pPr marL="457200" indent="-457200">
              <a:buFont typeface="Arial" panose="020B0604020202020204" pitchFamily="34" charset="0"/>
              <a:buChar char="•"/>
            </a:pPr>
            <a:endParaRPr lang="zh-CN" altLang="en-US" sz="3600" dirty="0">
              <a:latin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3233973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540099" y="722031"/>
            <a:ext cx="10363200" cy="1240140"/>
          </a:xfrm>
        </p:spPr>
        <p:txBody>
          <a:bodyPr/>
          <a:lstStyle/>
          <a:p>
            <a:r>
              <a:rPr lang="en-US" altLang="zh-CN" sz="3600" b="0" dirty="0">
                <a:latin typeface="Amazon Ember" panose="020B0603020204020204" pitchFamily="34" charset="0"/>
                <a:cs typeface="Amazon Ember" panose="020B0603020204020204" pitchFamily="34" charset="0"/>
              </a:rPr>
              <a:t>Why?</a:t>
            </a:r>
            <a:endParaRPr lang="en-US" sz="3600" b="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5" name="Slide Number Placeholder 4">
            <a:extLst>
              <a:ext uri="{FF2B5EF4-FFF2-40B4-BE49-F238E27FC236}">
                <a16:creationId xmlns:a16="http://schemas.microsoft.com/office/drawing/2014/main" id="{AE5EDDAD-1149-D349-AF48-699EF4FBA2E9}"/>
              </a:ext>
            </a:extLst>
          </p:cNvPr>
          <p:cNvSpPr>
            <a:spLocks noGrp="1"/>
          </p:cNvSpPr>
          <p:nvPr>
            <p:ph type="sldNum" sz="quarter" idx="4294967295"/>
          </p:nvPr>
        </p:nvSpPr>
        <p:spPr>
          <a:xfrm>
            <a:off x="9448800" y="6345238"/>
            <a:ext cx="2743200" cy="365125"/>
          </a:xfrm>
        </p:spPr>
        <p:txBody>
          <a:bodyPr/>
          <a:lstStyle/>
          <a:p>
            <a:fld id="{0E0E0192-C642-4D4F-AE82-A0D0DC02E26B}" type="slidenum">
              <a:rPr lang="en-US" smtClean="0">
                <a:latin typeface="Amazon Ember" panose="020B0603020204020204" pitchFamily="34" charset="0"/>
                <a:ea typeface="Amazon Ember" panose="020B0603020204020204" pitchFamily="34" charset="0"/>
                <a:cs typeface="Amazon Ember" panose="020B0603020204020204" pitchFamily="34" charset="0"/>
              </a:rPr>
              <a:pPr/>
              <a:t>5</a:t>
            </a:fld>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3" name="Content Placeholder 2">
            <a:extLst>
              <a:ext uri="{FF2B5EF4-FFF2-40B4-BE49-F238E27FC236}">
                <a16:creationId xmlns:a16="http://schemas.microsoft.com/office/drawing/2014/main" id="{9297AE41-B403-6E44-A1CA-BC26B77EC6F3}"/>
              </a:ext>
            </a:extLst>
          </p:cNvPr>
          <p:cNvSpPr>
            <a:spLocks noGrp="1"/>
          </p:cNvSpPr>
          <p:nvPr>
            <p:ph sz="quarter" idx="4294967295"/>
          </p:nvPr>
        </p:nvSpPr>
        <p:spPr>
          <a:xfrm>
            <a:off x="540099" y="1714500"/>
            <a:ext cx="10844213" cy="4630737"/>
          </a:xfrm>
        </p:spPr>
        <p:txBody>
          <a:bodyPr>
            <a:normAutofit lnSpcReduction="10000"/>
          </a:bodyPr>
          <a:lstStyle/>
          <a:p>
            <a:r>
              <a:rPr lang="en-US" dirty="0"/>
              <a:t>Various query requirements, no one size fits all solution</a:t>
            </a:r>
          </a:p>
          <a:p>
            <a:pPr lvl="1"/>
            <a:r>
              <a:rPr lang="en-US" dirty="0"/>
              <a:t>SQL query for aggregation/reporting</a:t>
            </a:r>
          </a:p>
          <a:p>
            <a:pPr lvl="1"/>
            <a:r>
              <a:rPr lang="en-US" dirty="0"/>
              <a:t>full text searching</a:t>
            </a:r>
          </a:p>
          <a:p>
            <a:pPr lvl="1"/>
            <a:r>
              <a:rPr lang="en-US" dirty="0"/>
              <a:t>key-value document query</a:t>
            </a:r>
          </a:p>
          <a:p>
            <a:pPr lvl="1"/>
            <a:r>
              <a:rPr lang="en-US" dirty="0"/>
              <a:t>Graph based query</a:t>
            </a:r>
          </a:p>
          <a:p>
            <a:r>
              <a:rPr lang="en-US" dirty="0"/>
              <a:t>In the micro-services context, each service might have one or more data stores for storing service specific data, when we write, we write service or domain specific entities or models, however when read we query aggregated/joined data, however query usually span several different domain entities, we need our old friend </a:t>
            </a:r>
            <a:r>
              <a:rPr lang="en-US" b="1" dirty="0"/>
              <a:t>"join"</a:t>
            </a:r>
            <a:endParaRPr lang="en-US" dirty="0"/>
          </a:p>
          <a:p>
            <a:r>
              <a:rPr lang="en-US" dirty="0"/>
              <a:t>Huge gap in query/command, namely read and write</a:t>
            </a:r>
            <a:endParaRPr lang="ja-JP" altLang="en-US"/>
          </a:p>
          <a:p>
            <a:pPr lvl="1"/>
            <a:r>
              <a:rPr lang="en-US" dirty="0"/>
              <a:t>Take classic SQL or RDBMS for example, for improving reading performance, we always consider adding indexes onto various of columns of tables for queries, however write (CUD) will be slowed down, therefore it is a balance here</a:t>
            </a:r>
          </a:p>
          <a:p>
            <a:pPr marL="457200" indent="-457200"/>
            <a:endParaRPr lang="en-US" altLang="zh-CN" sz="2800" dirty="0">
              <a:latin typeface="Amazon Ember" panose="020B0603020204020204" pitchFamily="34" charset="0"/>
              <a:cs typeface="Amazon Ember" panose="020B0603020204020204" pitchFamily="34" charset="0"/>
            </a:endParaRPr>
          </a:p>
          <a:p>
            <a:pPr marL="457200" indent="-457200"/>
            <a:endParaRPr lang="en-US" altLang="ja-JP" sz="2800" dirty="0">
              <a:latin typeface="Amazon Ember" panose="020B0603020204020204" pitchFamily="34" charset="0"/>
              <a:cs typeface="Amazon Ember" panose="020B0603020204020204" pitchFamily="34" charset="0"/>
            </a:endParaRPr>
          </a:p>
          <a:p>
            <a:pPr marL="457200" indent="-457200">
              <a:buFont typeface="Arial" panose="020B0604020202020204" pitchFamily="34" charset="0"/>
              <a:buChar char="•"/>
            </a:pPr>
            <a:endParaRPr lang="zh-CN" altLang="en-US" sz="2800" dirty="0">
              <a:latin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2605583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540099" y="722031"/>
            <a:ext cx="10363200" cy="1240140"/>
          </a:xfrm>
        </p:spPr>
        <p:txBody>
          <a:bodyPr/>
          <a:lstStyle/>
          <a:p>
            <a:r>
              <a:rPr lang="en-US" altLang="zh-CN" sz="3600" b="0" dirty="0">
                <a:latin typeface="Amazon Ember" panose="020B0603020204020204" pitchFamily="34" charset="0"/>
                <a:cs typeface="Amazon Ember" panose="020B0603020204020204" pitchFamily="34" charset="0"/>
              </a:rPr>
              <a:t>A typical micro services app architecture</a:t>
            </a:r>
            <a:endParaRPr lang="en-US" sz="3600" b="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5" name="Slide Number Placeholder 4">
            <a:extLst>
              <a:ext uri="{FF2B5EF4-FFF2-40B4-BE49-F238E27FC236}">
                <a16:creationId xmlns:a16="http://schemas.microsoft.com/office/drawing/2014/main" id="{AE5EDDAD-1149-D349-AF48-699EF4FBA2E9}"/>
              </a:ext>
            </a:extLst>
          </p:cNvPr>
          <p:cNvSpPr>
            <a:spLocks noGrp="1"/>
          </p:cNvSpPr>
          <p:nvPr>
            <p:ph type="sldNum" sz="quarter" idx="4294967295"/>
          </p:nvPr>
        </p:nvSpPr>
        <p:spPr>
          <a:xfrm>
            <a:off x="9448800" y="6345238"/>
            <a:ext cx="2743200" cy="365125"/>
          </a:xfrm>
        </p:spPr>
        <p:txBody>
          <a:bodyPr/>
          <a:lstStyle/>
          <a:p>
            <a:fld id="{0E0E0192-C642-4D4F-AE82-A0D0DC02E26B}" type="slidenum">
              <a:rPr lang="en-US" smtClean="0">
                <a:latin typeface="Amazon Ember" panose="020B0603020204020204" pitchFamily="34" charset="0"/>
                <a:ea typeface="Amazon Ember" panose="020B0603020204020204" pitchFamily="34" charset="0"/>
                <a:cs typeface="Amazon Ember" panose="020B0603020204020204" pitchFamily="34" charset="0"/>
              </a:rPr>
              <a:pPr/>
              <a:t>6</a:t>
            </a:fld>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7" name="AutoShape 2" descr="/note.youdao.com/src/11283F6D1E214459AC1D10F473423A24">
            <a:extLst>
              <a:ext uri="{FF2B5EF4-FFF2-40B4-BE49-F238E27FC236}">
                <a16:creationId xmlns:a16="http://schemas.microsoft.com/office/drawing/2014/main" id="{F45280B2-50C1-C043-A868-D88C5E1C18E2}"/>
              </a:ext>
            </a:extLst>
          </p:cNvPr>
          <p:cNvSpPr>
            <a:spLocks noChangeAspect="1" noChangeArrowheads="1"/>
          </p:cNvSpPr>
          <p:nvPr/>
        </p:nvSpPr>
        <p:spPr bwMode="auto">
          <a:xfrm>
            <a:off x="0" y="0"/>
            <a:ext cx="3911600" cy="3911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41FD5908-89AC-7B4D-9A74-5A749B090DA3}"/>
              </a:ext>
            </a:extLst>
          </p:cNvPr>
          <p:cNvPicPr>
            <a:picLocks noChangeAspect="1"/>
          </p:cNvPicPr>
          <p:nvPr/>
        </p:nvPicPr>
        <p:blipFill>
          <a:blip r:embed="rId3"/>
          <a:stretch>
            <a:fillRect/>
          </a:stretch>
        </p:blipFill>
        <p:spPr>
          <a:xfrm>
            <a:off x="2108200" y="1962171"/>
            <a:ext cx="7480300" cy="4582089"/>
          </a:xfrm>
          <a:prstGeom prst="rect">
            <a:avLst/>
          </a:prstGeom>
        </p:spPr>
      </p:pic>
    </p:spTree>
    <p:extLst>
      <p:ext uri="{BB962C8B-B14F-4D97-AF65-F5344CB8AC3E}">
        <p14:creationId xmlns:p14="http://schemas.microsoft.com/office/powerpoint/2010/main" val="2132358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540099" y="722031"/>
            <a:ext cx="10363200" cy="1240140"/>
          </a:xfrm>
        </p:spPr>
        <p:txBody>
          <a:bodyPr/>
          <a:lstStyle/>
          <a:p>
            <a:r>
              <a:rPr lang="en-US" altLang="zh-CN" sz="3600" b="0" dirty="0">
                <a:latin typeface="Amazon Ember" panose="020B0603020204020204" pitchFamily="34" charset="0"/>
                <a:cs typeface="Amazon Ember" panose="020B0603020204020204" pitchFamily="34" charset="0"/>
              </a:rPr>
              <a:t>Basic</a:t>
            </a:r>
            <a:r>
              <a:rPr lang="zh-CN" altLang="en-US" sz="3600" b="0" dirty="0">
                <a:latin typeface="Amazon Ember" panose="020B0603020204020204" pitchFamily="34" charset="0"/>
                <a:cs typeface="Amazon Ember" panose="020B0603020204020204" pitchFamily="34" charset="0"/>
              </a:rPr>
              <a:t> </a:t>
            </a:r>
            <a:r>
              <a:rPr lang="en-US" altLang="zh-CN" sz="3600" b="0" dirty="0">
                <a:latin typeface="Amazon Ember" panose="020B0603020204020204" pitchFamily="34" charset="0"/>
                <a:cs typeface="Amazon Ember" panose="020B0603020204020204" pitchFamily="34" charset="0"/>
              </a:rPr>
              <a:t>CQRS</a:t>
            </a:r>
            <a:r>
              <a:rPr lang="zh-CN" altLang="en-US" sz="3600" b="0" dirty="0">
                <a:latin typeface="Amazon Ember" panose="020B0603020204020204" pitchFamily="34" charset="0"/>
                <a:cs typeface="Amazon Ember" panose="020B0603020204020204" pitchFamily="34" charset="0"/>
              </a:rPr>
              <a:t> </a:t>
            </a:r>
            <a:r>
              <a:rPr lang="en-US" altLang="zh-CN" sz="3600" b="0" dirty="0">
                <a:latin typeface="Amazon Ember" panose="020B0603020204020204" pitchFamily="34" charset="0"/>
                <a:cs typeface="Amazon Ember" panose="020B0603020204020204" pitchFamily="34" charset="0"/>
              </a:rPr>
              <a:t>Pattern</a:t>
            </a:r>
            <a:endParaRPr lang="en-US" sz="3600" b="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5" name="Slide Number Placeholder 4">
            <a:extLst>
              <a:ext uri="{FF2B5EF4-FFF2-40B4-BE49-F238E27FC236}">
                <a16:creationId xmlns:a16="http://schemas.microsoft.com/office/drawing/2014/main" id="{AE5EDDAD-1149-D349-AF48-699EF4FBA2E9}"/>
              </a:ext>
            </a:extLst>
          </p:cNvPr>
          <p:cNvSpPr>
            <a:spLocks noGrp="1"/>
          </p:cNvSpPr>
          <p:nvPr>
            <p:ph type="sldNum" sz="quarter" idx="4294967295"/>
          </p:nvPr>
        </p:nvSpPr>
        <p:spPr>
          <a:xfrm>
            <a:off x="9448800" y="6345238"/>
            <a:ext cx="2743200" cy="365125"/>
          </a:xfrm>
        </p:spPr>
        <p:txBody>
          <a:bodyPr/>
          <a:lstStyle/>
          <a:p>
            <a:fld id="{0E0E0192-C642-4D4F-AE82-A0D0DC02E26B}" type="slidenum">
              <a:rPr lang="en-US" smtClean="0">
                <a:latin typeface="Amazon Ember" panose="020B0603020204020204" pitchFamily="34" charset="0"/>
                <a:ea typeface="Amazon Ember" panose="020B0603020204020204" pitchFamily="34" charset="0"/>
                <a:cs typeface="Amazon Ember" panose="020B0603020204020204" pitchFamily="34" charset="0"/>
              </a:rPr>
              <a:pPr/>
              <a:t>7</a:t>
            </a:fld>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7" name="AutoShape 2" descr="/note.youdao.com/src/11283F6D1E214459AC1D10F473423A24">
            <a:extLst>
              <a:ext uri="{FF2B5EF4-FFF2-40B4-BE49-F238E27FC236}">
                <a16:creationId xmlns:a16="http://schemas.microsoft.com/office/drawing/2014/main" id="{F45280B2-50C1-C043-A868-D88C5E1C18E2}"/>
              </a:ext>
            </a:extLst>
          </p:cNvPr>
          <p:cNvSpPr>
            <a:spLocks noChangeAspect="1" noChangeArrowheads="1"/>
          </p:cNvSpPr>
          <p:nvPr/>
        </p:nvSpPr>
        <p:spPr bwMode="auto">
          <a:xfrm>
            <a:off x="0" y="0"/>
            <a:ext cx="3911600" cy="3911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982AF9D4-9620-6C47-A413-C4E1B4B7E609}"/>
              </a:ext>
            </a:extLst>
          </p:cNvPr>
          <p:cNvPicPr>
            <a:picLocks noChangeAspect="1"/>
          </p:cNvPicPr>
          <p:nvPr/>
        </p:nvPicPr>
        <p:blipFill>
          <a:blip r:embed="rId3"/>
          <a:stretch>
            <a:fillRect/>
          </a:stretch>
        </p:blipFill>
        <p:spPr>
          <a:xfrm>
            <a:off x="2968486" y="1701222"/>
            <a:ext cx="6699121" cy="5016404"/>
          </a:xfrm>
          <a:prstGeom prst="rect">
            <a:avLst/>
          </a:prstGeom>
        </p:spPr>
      </p:pic>
      <p:sp>
        <p:nvSpPr>
          <p:cNvPr id="4" name="TextBox 3">
            <a:extLst>
              <a:ext uri="{FF2B5EF4-FFF2-40B4-BE49-F238E27FC236}">
                <a16:creationId xmlns:a16="http://schemas.microsoft.com/office/drawing/2014/main" id="{99929E06-F242-B147-A850-6F7C3115C655}"/>
              </a:ext>
            </a:extLst>
          </p:cNvPr>
          <p:cNvSpPr txBox="1"/>
          <p:nvPr/>
        </p:nvSpPr>
        <p:spPr>
          <a:xfrm>
            <a:off x="304800" y="4904332"/>
            <a:ext cx="2542357" cy="923330"/>
          </a:xfrm>
          <a:prstGeom prst="rect">
            <a:avLst/>
          </a:prstGeom>
          <a:noFill/>
        </p:spPr>
        <p:txBody>
          <a:bodyPr wrap="square" rtlCol="0">
            <a:spAutoFit/>
          </a:bodyPr>
          <a:lstStyle/>
          <a:p>
            <a:r>
              <a:rPr lang="en-US" b="1" dirty="0">
                <a:solidFill>
                  <a:srgbClr val="FF0000"/>
                </a:solidFill>
              </a:rPr>
              <a:t>CDC (Change Data Capture) is the key and complexity.</a:t>
            </a:r>
          </a:p>
        </p:txBody>
      </p:sp>
      <p:sp>
        <p:nvSpPr>
          <p:cNvPr id="6" name="Rectangle 5">
            <a:extLst>
              <a:ext uri="{FF2B5EF4-FFF2-40B4-BE49-F238E27FC236}">
                <a16:creationId xmlns:a16="http://schemas.microsoft.com/office/drawing/2014/main" id="{90C2B75D-3D05-5F4C-93D7-CAA2AB3B0804}"/>
              </a:ext>
            </a:extLst>
          </p:cNvPr>
          <p:cNvSpPr/>
          <p:nvPr/>
        </p:nvSpPr>
        <p:spPr>
          <a:xfrm>
            <a:off x="5699761" y="5242560"/>
            <a:ext cx="2773680" cy="16154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l"/>
            <a:endParaRPr lang="en-US" sz="1200" dirty="0">
              <a:solidFill>
                <a:schemeClr val="tx2"/>
              </a:solidFill>
            </a:endParaRPr>
          </a:p>
        </p:txBody>
      </p:sp>
      <p:cxnSp>
        <p:nvCxnSpPr>
          <p:cNvPr id="10" name="Straight Arrow Connector 9">
            <a:extLst>
              <a:ext uri="{FF2B5EF4-FFF2-40B4-BE49-F238E27FC236}">
                <a16:creationId xmlns:a16="http://schemas.microsoft.com/office/drawing/2014/main" id="{057FE390-5E15-6B4C-92E6-05281D213F33}"/>
              </a:ext>
            </a:extLst>
          </p:cNvPr>
          <p:cNvCxnSpPr>
            <a:cxnSpLocks/>
          </p:cNvCxnSpPr>
          <p:nvPr/>
        </p:nvCxnSpPr>
        <p:spPr>
          <a:xfrm>
            <a:off x="2606040" y="5349240"/>
            <a:ext cx="3093721" cy="478422"/>
          </a:xfrm>
          <a:prstGeom prst="straightConnector1">
            <a:avLst/>
          </a:prstGeom>
          <a:ln w="25400">
            <a:solidFill>
              <a:schemeClr val="accent2"/>
            </a:solidFill>
            <a:headEnd type="none" w="med" len="sm"/>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416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304800" y="722031"/>
            <a:ext cx="3561485" cy="4272000"/>
          </a:xfrm>
        </p:spPr>
        <p:txBody>
          <a:bodyPr/>
          <a:lstStyle/>
          <a:p>
            <a:pPr marL="457200" indent="-457200"/>
            <a:r>
              <a:rPr lang="en-US" altLang="zh-CN" sz="3600" dirty="0">
                <a:latin typeface="Amazon Ember" panose="020B0603020204020204" pitchFamily="34" charset="0"/>
                <a:cs typeface="Amazon Ember" panose="020B0603020204020204" pitchFamily="34" charset="0"/>
              </a:rPr>
              <a:t>Architecture</a:t>
            </a:r>
            <a:r>
              <a:rPr lang="zh-CN" altLang="en-US" sz="3600" dirty="0">
                <a:latin typeface="Amazon Ember" panose="020B0603020204020204" pitchFamily="34" charset="0"/>
                <a:cs typeface="Amazon Ember" panose="020B0603020204020204" pitchFamily="34" charset="0"/>
              </a:rPr>
              <a:t> </a:t>
            </a:r>
            <a:r>
              <a:rPr lang="en-US" altLang="zh-CN" sz="3600" dirty="0">
                <a:latin typeface="Amazon Ember" panose="020B0603020204020204" pitchFamily="34" charset="0"/>
                <a:cs typeface="Amazon Ember" panose="020B0603020204020204" pitchFamily="34" charset="0"/>
              </a:rPr>
              <a:t>Patterns</a:t>
            </a:r>
            <a:endParaRPr lang="en-US" altLang="ja-JP" sz="3600" dirty="0">
              <a:latin typeface="Amazon Ember" panose="020B0603020204020204" pitchFamily="34" charset="0"/>
              <a:cs typeface="Amazon Ember" panose="020B0603020204020204" pitchFamily="34" charset="0"/>
            </a:endParaRPr>
          </a:p>
        </p:txBody>
      </p:sp>
      <p:sp>
        <p:nvSpPr>
          <p:cNvPr id="5" name="Slide Number Placeholder 4">
            <a:extLst>
              <a:ext uri="{FF2B5EF4-FFF2-40B4-BE49-F238E27FC236}">
                <a16:creationId xmlns:a16="http://schemas.microsoft.com/office/drawing/2014/main" id="{AE5EDDAD-1149-D349-AF48-699EF4FBA2E9}"/>
              </a:ext>
            </a:extLst>
          </p:cNvPr>
          <p:cNvSpPr>
            <a:spLocks noGrp="1"/>
          </p:cNvSpPr>
          <p:nvPr>
            <p:ph type="sldNum" sz="quarter" idx="4294967295"/>
          </p:nvPr>
        </p:nvSpPr>
        <p:spPr>
          <a:xfrm>
            <a:off x="9448800" y="6345238"/>
            <a:ext cx="2743200" cy="365125"/>
          </a:xfrm>
        </p:spPr>
        <p:txBody>
          <a:bodyPr/>
          <a:lstStyle/>
          <a:p>
            <a:fld id="{0E0E0192-C642-4D4F-AE82-A0D0DC02E26B}" type="slidenum">
              <a:rPr lang="en-US" smtClean="0">
                <a:latin typeface="Amazon Ember" panose="020B0603020204020204" pitchFamily="34" charset="0"/>
                <a:ea typeface="Amazon Ember" panose="020B0603020204020204" pitchFamily="34" charset="0"/>
                <a:cs typeface="Amazon Ember" panose="020B0603020204020204" pitchFamily="34" charset="0"/>
              </a:rPr>
              <a:pPr/>
              <a:t>8</a:t>
            </a:fld>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7" name="AutoShape 2" descr="/note.youdao.com/src/11283F6D1E214459AC1D10F473423A24">
            <a:extLst>
              <a:ext uri="{FF2B5EF4-FFF2-40B4-BE49-F238E27FC236}">
                <a16:creationId xmlns:a16="http://schemas.microsoft.com/office/drawing/2014/main" id="{F45280B2-50C1-C043-A868-D88C5E1C18E2}"/>
              </a:ext>
            </a:extLst>
          </p:cNvPr>
          <p:cNvSpPr>
            <a:spLocks noChangeAspect="1" noChangeArrowheads="1"/>
          </p:cNvSpPr>
          <p:nvPr/>
        </p:nvSpPr>
        <p:spPr bwMode="auto">
          <a:xfrm>
            <a:off x="0" y="0"/>
            <a:ext cx="3911600" cy="3911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217144AE-9265-7C4F-ABD3-622155AAA157}"/>
              </a:ext>
            </a:extLst>
          </p:cNvPr>
          <p:cNvPicPr>
            <a:picLocks noChangeAspect="1"/>
          </p:cNvPicPr>
          <p:nvPr/>
        </p:nvPicPr>
        <p:blipFill>
          <a:blip r:embed="rId3"/>
          <a:stretch>
            <a:fillRect/>
          </a:stretch>
        </p:blipFill>
        <p:spPr>
          <a:xfrm>
            <a:off x="3352800" y="99625"/>
            <a:ext cx="7197863" cy="6420254"/>
          </a:xfrm>
          <a:prstGeom prst="rect">
            <a:avLst/>
          </a:prstGeom>
        </p:spPr>
      </p:pic>
    </p:spTree>
    <p:extLst>
      <p:ext uri="{BB962C8B-B14F-4D97-AF65-F5344CB8AC3E}">
        <p14:creationId xmlns:p14="http://schemas.microsoft.com/office/powerpoint/2010/main" val="2665587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D488-79C0-2B45-ADFC-1E9D89072941}"/>
              </a:ext>
            </a:extLst>
          </p:cNvPr>
          <p:cNvSpPr>
            <a:spLocks noGrp="1"/>
          </p:cNvSpPr>
          <p:nvPr>
            <p:ph type="title"/>
          </p:nvPr>
        </p:nvSpPr>
        <p:spPr>
          <a:xfrm>
            <a:off x="540099" y="722031"/>
            <a:ext cx="10363200" cy="1240140"/>
          </a:xfrm>
        </p:spPr>
        <p:txBody>
          <a:bodyPr/>
          <a:lstStyle/>
          <a:p>
            <a:r>
              <a:rPr lang="en-US" altLang="zh-CN" sz="3600" b="0" dirty="0">
                <a:latin typeface="Amazon Ember" panose="020B0603020204020204" pitchFamily="34" charset="0"/>
                <a:cs typeface="Amazon Ember" panose="020B0603020204020204" pitchFamily="34" charset="0"/>
              </a:rPr>
              <a:t>A</a:t>
            </a:r>
            <a:r>
              <a:rPr lang="zh-CN" altLang="en-US" sz="3600" b="0" dirty="0">
                <a:latin typeface="Amazon Ember" panose="020B0603020204020204" pitchFamily="34" charset="0"/>
                <a:cs typeface="Amazon Ember" panose="020B0603020204020204" pitchFamily="34" charset="0"/>
              </a:rPr>
              <a:t> </a:t>
            </a:r>
            <a:r>
              <a:rPr lang="en-US" altLang="zh-CN" sz="3600" b="0" dirty="0">
                <a:latin typeface="Amazon Ember" panose="020B0603020204020204" pitchFamily="34" charset="0"/>
                <a:cs typeface="Amazon Ember" panose="020B0603020204020204" pitchFamily="34" charset="0"/>
              </a:rPr>
              <a:t>Real Case</a:t>
            </a:r>
            <a:endParaRPr lang="en-US" sz="3600" b="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5" name="Slide Number Placeholder 4">
            <a:extLst>
              <a:ext uri="{FF2B5EF4-FFF2-40B4-BE49-F238E27FC236}">
                <a16:creationId xmlns:a16="http://schemas.microsoft.com/office/drawing/2014/main" id="{AE5EDDAD-1149-D349-AF48-699EF4FBA2E9}"/>
              </a:ext>
            </a:extLst>
          </p:cNvPr>
          <p:cNvSpPr>
            <a:spLocks noGrp="1"/>
          </p:cNvSpPr>
          <p:nvPr>
            <p:ph type="sldNum" sz="quarter" idx="4294967295"/>
          </p:nvPr>
        </p:nvSpPr>
        <p:spPr>
          <a:xfrm>
            <a:off x="9448800" y="6345238"/>
            <a:ext cx="2743200" cy="365125"/>
          </a:xfrm>
        </p:spPr>
        <p:txBody>
          <a:bodyPr/>
          <a:lstStyle/>
          <a:p>
            <a:fld id="{0E0E0192-C642-4D4F-AE82-A0D0DC02E26B}" type="slidenum">
              <a:rPr lang="en-US" smtClean="0">
                <a:latin typeface="Amazon Ember" panose="020B0603020204020204" pitchFamily="34" charset="0"/>
                <a:ea typeface="Amazon Ember" panose="020B0603020204020204" pitchFamily="34" charset="0"/>
                <a:cs typeface="Amazon Ember" panose="020B0603020204020204" pitchFamily="34" charset="0"/>
              </a:rPr>
              <a:pPr/>
              <a:t>9</a:t>
            </a:fld>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pic>
        <p:nvPicPr>
          <p:cNvPr id="6" name="Picture 5">
            <a:extLst>
              <a:ext uri="{FF2B5EF4-FFF2-40B4-BE49-F238E27FC236}">
                <a16:creationId xmlns:a16="http://schemas.microsoft.com/office/drawing/2014/main" id="{08687DEF-0B96-124D-AF4B-1D739D36F880}"/>
              </a:ext>
            </a:extLst>
          </p:cNvPr>
          <p:cNvPicPr>
            <a:picLocks noChangeAspect="1"/>
          </p:cNvPicPr>
          <p:nvPr/>
        </p:nvPicPr>
        <p:blipFill>
          <a:blip r:embed="rId3"/>
          <a:stretch>
            <a:fillRect/>
          </a:stretch>
        </p:blipFill>
        <p:spPr>
          <a:xfrm>
            <a:off x="4367143" y="722031"/>
            <a:ext cx="7321274" cy="5506250"/>
          </a:xfrm>
          <a:prstGeom prst="rect">
            <a:avLst/>
          </a:prstGeom>
        </p:spPr>
      </p:pic>
    </p:spTree>
    <p:extLst>
      <p:ext uri="{BB962C8B-B14F-4D97-AF65-F5344CB8AC3E}">
        <p14:creationId xmlns:p14="http://schemas.microsoft.com/office/powerpoint/2010/main" val="4274954800"/>
      </p:ext>
    </p:extLst>
  </p:cSld>
  <p:clrMapOvr>
    <a:masterClrMapping/>
  </p:clrMapOvr>
</p:sld>
</file>

<file path=ppt/theme/theme1.xml><?xml version="1.0" encoding="utf-8"?>
<a:theme xmlns:a="http://schemas.openxmlformats.org/drawingml/2006/main" name="Office Theme">
  <a:themeElements>
    <a:clrScheme name="AWS Colors">
      <a:dk1>
        <a:srgbClr val="232F3D"/>
      </a:dk1>
      <a:lt1>
        <a:srgbClr val="FAFAFA"/>
      </a:lt1>
      <a:dk2>
        <a:srgbClr val="535B63"/>
      </a:dk2>
      <a:lt2>
        <a:srgbClr val="E5ECEF"/>
      </a:lt2>
      <a:accent1>
        <a:srgbClr val="FF9900"/>
      </a:accent1>
      <a:accent2>
        <a:srgbClr val="F0623D"/>
      </a:accent2>
      <a:accent3>
        <a:srgbClr val="007CBC"/>
      </a:accent3>
      <a:accent4>
        <a:srgbClr val="00A0C8"/>
      </a:accent4>
      <a:accent5>
        <a:srgbClr val="1D8900"/>
      </a:accent5>
      <a:accent6>
        <a:srgbClr val="69AE35"/>
      </a:accent6>
      <a:hlink>
        <a:srgbClr val="007CBC"/>
      </a:hlink>
      <a:folHlink>
        <a:srgbClr val="007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00">
          <a:solidFill>
            <a:schemeClr val="tx2"/>
          </a:solidFill>
        </a:ln>
      </a:spPr>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defPPr algn="l">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545B64"/>
          </a:solidFill>
          <a:headEnd type="none" w="med" len="sm"/>
          <a:tailEnd type="none" w="med" len="sm"/>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WS Colors">
      <a:dk1>
        <a:srgbClr val="232F3D"/>
      </a:dk1>
      <a:lt1>
        <a:srgbClr val="FAFAFA"/>
      </a:lt1>
      <a:dk2>
        <a:srgbClr val="535B63"/>
      </a:dk2>
      <a:lt2>
        <a:srgbClr val="E5ECEF"/>
      </a:lt2>
      <a:accent1>
        <a:srgbClr val="FF9900"/>
      </a:accent1>
      <a:accent2>
        <a:srgbClr val="F0623D"/>
      </a:accent2>
      <a:accent3>
        <a:srgbClr val="007CBC"/>
      </a:accent3>
      <a:accent4>
        <a:srgbClr val="00A0C8"/>
      </a:accent4>
      <a:accent5>
        <a:srgbClr val="1D8900"/>
      </a:accent5>
      <a:accent6>
        <a:srgbClr val="69AE35"/>
      </a:accent6>
      <a:hlink>
        <a:srgbClr val="007CBC"/>
      </a:hlink>
      <a:folHlink>
        <a:srgbClr val="007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00">
          <a:solidFill>
            <a:schemeClr val="tx2"/>
          </a:solidFill>
        </a:ln>
      </a:spPr>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defPPr algn="l">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545B64"/>
          </a:solidFill>
          <a:headEnd type="none" w="med" len="sm"/>
          <a:tailEnd type="none" w="med" len="sm"/>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AWS Colors">
      <a:dk1>
        <a:srgbClr val="232F3D"/>
      </a:dk1>
      <a:lt1>
        <a:srgbClr val="FAFAFA"/>
      </a:lt1>
      <a:dk2>
        <a:srgbClr val="535B63"/>
      </a:dk2>
      <a:lt2>
        <a:srgbClr val="E5ECEF"/>
      </a:lt2>
      <a:accent1>
        <a:srgbClr val="FF9900"/>
      </a:accent1>
      <a:accent2>
        <a:srgbClr val="F0623D"/>
      </a:accent2>
      <a:accent3>
        <a:srgbClr val="007CBC"/>
      </a:accent3>
      <a:accent4>
        <a:srgbClr val="00A0C8"/>
      </a:accent4>
      <a:accent5>
        <a:srgbClr val="1D8900"/>
      </a:accent5>
      <a:accent6>
        <a:srgbClr val="69AE35"/>
      </a:accent6>
      <a:hlink>
        <a:srgbClr val="007CBC"/>
      </a:hlink>
      <a:folHlink>
        <a:srgbClr val="007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00">
          <a:solidFill>
            <a:schemeClr val="tx2"/>
          </a:solidFill>
        </a:ln>
      </a:spPr>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defPPr algn="l">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545B64"/>
          </a:solidFill>
          <a:headEnd type="none" w="med" len="sm"/>
          <a:tailEnd type="none" w="med" len="sm"/>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54755</TotalTime>
  <Words>1325</Words>
  <Application>Microsoft Macintosh PowerPoint</Application>
  <PresentationFormat>Widescreen</PresentationFormat>
  <Paragraphs>157</Paragraphs>
  <Slides>16</Slides>
  <Notes>16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等线</vt:lpstr>
      <vt:lpstr>ＭＳ Ｐゴシック</vt:lpstr>
      <vt:lpstr>黑体</vt:lpstr>
      <vt:lpstr>游ゴシック</vt:lpstr>
      <vt:lpstr>Amazon Ember</vt:lpstr>
      <vt:lpstr>Arial</vt:lpstr>
      <vt:lpstr>Calibri</vt:lpstr>
      <vt:lpstr>Office Theme</vt:lpstr>
      <vt:lpstr>1_Office Theme</vt:lpstr>
      <vt:lpstr>2_Office Theme</vt:lpstr>
      <vt:lpstr>CQRS Practice &amp; Lab</vt:lpstr>
      <vt:lpstr>Agenda</vt:lpstr>
      <vt:lpstr>Start provisioning lab</vt:lpstr>
      <vt:lpstr>What?</vt:lpstr>
      <vt:lpstr>Why?</vt:lpstr>
      <vt:lpstr>A typical micro services app architecture</vt:lpstr>
      <vt:lpstr>Basic CQRS Pattern</vt:lpstr>
      <vt:lpstr>Architecture Patterns</vt:lpstr>
      <vt:lpstr>A Real Case</vt:lpstr>
      <vt:lpstr>Challenges</vt:lpstr>
      <vt:lpstr>Lab</vt:lpstr>
      <vt:lpstr>Solutions in Lab</vt:lpstr>
      <vt:lpstr>Solutions in Lab - continued</vt:lpstr>
      <vt:lpstr>Lab Wrap up </vt:lpstr>
      <vt:lpstr>Summary</vt:lpstr>
      <vt:lpstr>References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1275</cp:revision>
  <cp:lastPrinted>2019-01-03T20:59:05Z</cp:lastPrinted>
  <dcterms:created xsi:type="dcterms:W3CDTF">2018-09-14T20:21:45Z</dcterms:created>
  <dcterms:modified xsi:type="dcterms:W3CDTF">2019-11-30T09:32:52Z</dcterms:modified>
</cp:coreProperties>
</file>