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5B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22"/>
    <p:restoredTop sz="95940"/>
  </p:normalViewPr>
  <p:slideViewPr>
    <p:cSldViewPr snapToGrid="0" snapToObjects="1">
      <p:cViewPr varScale="1">
        <p:scale>
          <a:sx n="130" d="100"/>
          <a:sy n="130" d="100"/>
        </p:scale>
        <p:origin x="20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50D93-97FF-7145-B2DE-D23CB34007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32D023-B653-5B4C-889C-2A60214F81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A2C1DF-6EBD-7344-9616-6F67BEB27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B2247-3ECD-8045-B354-E0F986934746}" type="datetimeFigureOut">
              <a:rPr lang="en-US" smtClean="0"/>
              <a:t>8/5/22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CE2B20-24F9-DC46-B92A-032B5FD49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796002-0F93-0C49-8502-EA99B2D12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582F-289A-3540-AEFB-D2F04F96E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97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02621-527B-B34C-B695-E32A93015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D8E94E-F413-0F44-8D38-1A92D2D572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61FB74-EEFA-484A-B844-4710907E4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B2247-3ECD-8045-B354-E0F986934746}" type="datetimeFigureOut">
              <a:rPr lang="en-US" smtClean="0"/>
              <a:t>8/5/22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5EB6E9-AB7C-7C4E-8387-BF598A3C1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580711-90C9-B149-AF4A-0D7DD0A28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582F-289A-3540-AEFB-D2F04F96E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160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ED7441-441C-8B44-AEBD-8A0318844E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13FB81-0EC3-384D-B2A3-0801BEE2D6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69A5E3-7F80-0847-B5FD-29B54D4BD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B2247-3ECD-8045-B354-E0F986934746}" type="datetimeFigureOut">
              <a:rPr lang="en-US" smtClean="0"/>
              <a:t>8/5/22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48E3BC-49BE-974D-BDA2-D07E0F902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7D641D-E897-7B4B-8257-66DA5A511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582F-289A-3540-AEFB-D2F04F96E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153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1FC8E-11B0-694A-AE57-618C56E23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00CF5-D0FC-254C-B90E-B82CF50935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7F1E7-323C-C848-B701-0C81F4318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B2247-3ECD-8045-B354-E0F986934746}" type="datetimeFigureOut">
              <a:rPr lang="en-US" smtClean="0"/>
              <a:t>8/5/22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2118B4-4500-D242-B9C5-08FE2683B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4993F9-6086-3E4F-9DAC-EA4226EA5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582F-289A-3540-AEFB-D2F04F96E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592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DBE83-6EFD-3E43-A1EF-6EBB1348F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778610-E9E9-F64E-8A7D-8E0BD6CB30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81052-45D6-FE4E-AD33-5BC8E65C0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B2247-3ECD-8045-B354-E0F986934746}" type="datetimeFigureOut">
              <a:rPr lang="en-US" smtClean="0"/>
              <a:t>8/5/22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4095EC-CBA6-0945-9618-CC9F7BC8D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A31179-28CD-CD4F-B13C-84A49C564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582F-289A-3540-AEFB-D2F04F96E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770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BB769-2EB3-4748-A280-E7246BD40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1F25C-3E20-AF41-84BB-3F176B8EFE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034E32-58FC-7440-A0C3-43119CB328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B4E234-FF82-CF41-A2DB-6032996D6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B2247-3ECD-8045-B354-E0F986934746}" type="datetimeFigureOut">
              <a:rPr lang="en-US" smtClean="0"/>
              <a:t>8/5/22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1DE74A-3040-DA42-8363-75647EBC5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BB9112-293D-074E-8FBB-B2001D7F1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582F-289A-3540-AEFB-D2F04F96E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0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824D5-2D29-FB4B-B18B-31E1D6312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14EA04-E14B-984C-B795-F682AD23FA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2C6E99-7966-D442-BE36-4E3941AF4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A6F0DF-040E-EE48-A5F1-E2F8974ED2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99935A-3D73-CB40-84B6-359352ACF7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8852DF-BF3D-B94C-AFA3-E2DEF3615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B2247-3ECD-8045-B354-E0F986934746}" type="datetimeFigureOut">
              <a:rPr lang="en-US" smtClean="0"/>
              <a:t>8/5/22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36D873-7648-EB4A-838A-419939788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BE8286-28F8-3645-B801-F279710CA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582F-289A-3540-AEFB-D2F04F96E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511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61D39-FC38-AD42-81FC-31A174975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D8F68C-9690-4E47-9D5F-50434E3FF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B2247-3ECD-8045-B354-E0F986934746}" type="datetimeFigureOut">
              <a:rPr lang="en-US" smtClean="0"/>
              <a:t>8/5/22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175748-A2F1-8047-8E4E-A7892CFDD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A05A06-6543-AA41-9921-234628085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582F-289A-3540-AEFB-D2F04F96E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077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633720-C834-DC4F-A768-03F84D3B5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B2247-3ECD-8045-B354-E0F986934746}" type="datetimeFigureOut">
              <a:rPr lang="en-US" smtClean="0"/>
              <a:t>8/5/22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056233-007B-0348-B499-FA5C3B88A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7E287-CCC5-564E-92EB-F9C81A4DD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582F-289A-3540-AEFB-D2F04F96E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3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B722B-7A2B-1948-8026-953D1A457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0FBFE1-2682-4040-AE26-561E9B807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81481A-EACB-2244-8F12-14DE282BE9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E7A0CD-0817-D144-897C-1CC1F2BCE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B2247-3ECD-8045-B354-E0F986934746}" type="datetimeFigureOut">
              <a:rPr lang="en-US" smtClean="0"/>
              <a:t>8/5/22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5FBE37-51B4-FE4E-92EB-40012132E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0E9978-146E-3E40-B6A5-1C24F9B33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582F-289A-3540-AEFB-D2F04F96E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044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38E5A-8100-4B4F-A2F0-40404134C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BAA6CE-DEE1-9A4A-B175-C97E9457C5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5AC29D-82F5-4741-81B2-EEC80C0B5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6BF7FB-2090-3447-981A-0329A50C1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B2247-3ECD-8045-B354-E0F986934746}" type="datetimeFigureOut">
              <a:rPr lang="en-US" smtClean="0"/>
              <a:t>8/5/22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0282A8-CFFF-4443-9201-5CA1BBFC4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17064E-AF20-D245-AA4A-C230586D2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582F-289A-3540-AEFB-D2F04F96E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31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6B7EFC-5D17-3541-8809-2EFB2D262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BC7055-A8EE-6549-A78C-8BBBF83E4C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E64F22-39A3-D042-A3FD-53B49BFEC5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B2247-3ECD-8045-B354-E0F986934746}" type="datetimeFigureOut">
              <a:rPr lang="en-US" smtClean="0"/>
              <a:t>8/5/22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6924E8-E1AB-E54A-8EF4-2CA298EA43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895BAC-4EDA-ED43-BC64-13EFB4BE8D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0582F-289A-3540-AEFB-D2F04F96E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250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>
            <a:extLst>
              <a:ext uri="{FF2B5EF4-FFF2-40B4-BE49-F238E27FC236}">
                <a16:creationId xmlns:a16="http://schemas.microsoft.com/office/drawing/2014/main" id="{DC9AA09D-B069-564A-B267-741D0F9DF004}"/>
              </a:ext>
            </a:extLst>
          </p:cNvPr>
          <p:cNvSpPr/>
          <p:nvPr/>
        </p:nvSpPr>
        <p:spPr>
          <a:xfrm>
            <a:off x="0" y="0"/>
            <a:ext cx="11560526" cy="627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49ED1D-E0F1-7547-A402-08756006FFF8}"/>
              </a:ext>
            </a:extLst>
          </p:cNvPr>
          <p:cNvSpPr/>
          <p:nvPr/>
        </p:nvSpPr>
        <p:spPr>
          <a:xfrm>
            <a:off x="5603223" y="786790"/>
            <a:ext cx="3342513" cy="2737215"/>
          </a:xfrm>
          <a:prstGeom prst="rect">
            <a:avLst/>
          </a:prstGeom>
          <a:noFill/>
          <a:ln w="12700">
            <a:solidFill>
              <a:srgbClr val="CD22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CD22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Systems Manager Automation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3A30C646-EDBD-7842-A0E9-F42D7F2BB0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603225" y="786790"/>
            <a:ext cx="381000" cy="381000"/>
          </a:xfrm>
          <a:prstGeom prst="rect">
            <a:avLst/>
          </a:prstGeom>
        </p:spPr>
      </p:pic>
      <p:pic>
        <p:nvPicPr>
          <p:cNvPr id="12" name="Graphic 24">
            <a:extLst>
              <a:ext uri="{FF2B5EF4-FFF2-40B4-BE49-F238E27FC236}">
                <a16:creationId xmlns:a16="http://schemas.microsoft.com/office/drawing/2014/main" id="{4AEB1A0B-D913-E042-9F5F-2992D58E3D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5298" y="2154604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9">
            <a:extLst>
              <a:ext uri="{FF2B5EF4-FFF2-40B4-BE49-F238E27FC236}">
                <a16:creationId xmlns:a16="http://schemas.microsoft.com/office/drawing/2014/main" id="{59F187CD-42B7-4F45-87E4-467AC40DB0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2030" y="2918191"/>
            <a:ext cx="226853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SNS</a:t>
            </a:r>
          </a:p>
        </p:txBody>
      </p:sp>
      <p:pic>
        <p:nvPicPr>
          <p:cNvPr id="14" name="Graphic 11">
            <a:extLst>
              <a:ext uri="{FF2B5EF4-FFF2-40B4-BE49-F238E27FC236}">
                <a16:creationId xmlns:a16="http://schemas.microsoft.com/office/drawing/2014/main" id="{7285D7CB-DA18-3F4C-BB10-9957E06F02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474" y="2155398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21">
            <a:extLst>
              <a:ext uri="{FF2B5EF4-FFF2-40B4-BE49-F238E27FC236}">
                <a16:creationId xmlns:a16="http://schemas.microsoft.com/office/drawing/2014/main" id="{FC984547-9409-4746-BF51-0C3E2A7C2F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669" y="2940380"/>
            <a:ext cx="11736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EC2 Image Builder</a:t>
            </a:r>
          </a:p>
        </p:txBody>
      </p:sp>
      <p:pic>
        <p:nvPicPr>
          <p:cNvPr id="16" name="Graphic 24">
            <a:extLst>
              <a:ext uri="{FF2B5EF4-FFF2-40B4-BE49-F238E27FC236}">
                <a16:creationId xmlns:a16="http://schemas.microsoft.com/office/drawing/2014/main" id="{767850D4-6055-834F-B721-476B60F3E1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0575" y="2155398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9">
            <a:extLst>
              <a:ext uri="{FF2B5EF4-FFF2-40B4-BE49-F238E27FC236}">
                <a16:creationId xmlns:a16="http://schemas.microsoft.com/office/drawing/2014/main" id="{2EE7B10E-CA03-9148-8DB0-05584112CC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6290" y="2917398"/>
            <a:ext cx="20905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Simple Notification Service (Amazon SNS)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6BED2F8-DE35-0045-9C4E-167E5B7C2859}"/>
              </a:ext>
            </a:extLst>
          </p:cNvPr>
          <p:cNvSpPr/>
          <p:nvPr/>
        </p:nvSpPr>
        <p:spPr>
          <a:xfrm>
            <a:off x="177088" y="582776"/>
            <a:ext cx="9368289" cy="430145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Account A</a:t>
            </a:r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4E36EB64-9E4A-CF47-BC2D-BA0D7967725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177089" y="582776"/>
            <a:ext cx="381000" cy="381000"/>
          </a:xfrm>
          <a:prstGeom prst="rect">
            <a:avLst/>
          </a:prstGeom>
        </p:spPr>
      </p:pic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36962243-D99D-D74A-AEC1-6861F7EF05B2}"/>
              </a:ext>
            </a:extLst>
          </p:cNvPr>
          <p:cNvCxnSpPr>
            <a:cxnSpLocks/>
            <a:stCxn id="14" idx="3"/>
            <a:endCxn id="16" idx="1"/>
          </p:cNvCxnSpPr>
          <p:nvPr/>
        </p:nvCxnSpPr>
        <p:spPr>
          <a:xfrm>
            <a:off x="1393474" y="2536398"/>
            <a:ext cx="1007101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Graphic 14">
            <a:extLst>
              <a:ext uri="{FF2B5EF4-FFF2-40B4-BE49-F238E27FC236}">
                <a16:creationId xmlns:a16="http://schemas.microsoft.com/office/drawing/2014/main" id="{6C62BC5D-2CA2-B74B-BD93-80EA08B196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75" y="140584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16">
            <a:extLst>
              <a:ext uri="{FF2B5EF4-FFF2-40B4-BE49-F238E27FC236}">
                <a16:creationId xmlns:a16="http://schemas.microsoft.com/office/drawing/2014/main" id="{97544C0D-83A7-3F47-81B9-B6BE3B1281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8251" y="1876057"/>
            <a:ext cx="79253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Golden AMI</a:t>
            </a:r>
          </a:p>
        </p:txBody>
      </p:sp>
      <p:cxnSp>
        <p:nvCxnSpPr>
          <p:cNvPr id="26" name="Elbow Connector 25">
            <a:extLst>
              <a:ext uri="{FF2B5EF4-FFF2-40B4-BE49-F238E27FC236}">
                <a16:creationId xmlns:a16="http://schemas.microsoft.com/office/drawing/2014/main" id="{F8B528B0-DE3E-0544-8111-EDDCCCCFA98B}"/>
              </a:ext>
            </a:extLst>
          </p:cNvPr>
          <p:cNvCxnSpPr>
            <a:stCxn id="14" idx="0"/>
            <a:endCxn id="23" idx="1"/>
          </p:cNvCxnSpPr>
          <p:nvPr/>
        </p:nvCxnSpPr>
        <p:spPr>
          <a:xfrm rot="5400000" flipH="1" flipV="1">
            <a:off x="1503397" y="1143521"/>
            <a:ext cx="520954" cy="1502801"/>
          </a:xfrm>
          <a:prstGeom prst="bentConnector2">
            <a:avLst/>
          </a:prstGeom>
          <a:ln w="12700">
            <a:solidFill>
              <a:srgbClr val="545B64"/>
            </a:solidFill>
            <a:headEnd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Graphic 10">
            <a:extLst>
              <a:ext uri="{FF2B5EF4-FFF2-40B4-BE49-F238E27FC236}">
                <a16:creationId xmlns:a16="http://schemas.microsoft.com/office/drawing/2014/main" id="{3598757B-6D27-4549-9D45-A5DE4F8EA8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9676" y="2155398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Box 20">
            <a:extLst>
              <a:ext uri="{FF2B5EF4-FFF2-40B4-BE49-F238E27FC236}">
                <a16:creationId xmlns:a16="http://schemas.microsoft.com/office/drawing/2014/main" id="{999DB2DA-B603-E343-8915-825F41E44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0851" y="2916604"/>
            <a:ext cx="22923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Lambda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894C2EA5-3A19-304B-907E-1191DDA93987}"/>
              </a:ext>
            </a:extLst>
          </p:cNvPr>
          <p:cNvCxnSpPr>
            <a:cxnSpLocks/>
            <a:stCxn id="16" idx="3"/>
            <a:endCxn id="27" idx="1"/>
          </p:cNvCxnSpPr>
          <p:nvPr/>
        </p:nvCxnSpPr>
        <p:spPr>
          <a:xfrm>
            <a:off x="3162575" y="2536398"/>
            <a:ext cx="1007101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DB5E7645-A029-1B48-940D-E4B3D33D900D}"/>
              </a:ext>
            </a:extLst>
          </p:cNvPr>
          <p:cNvCxnSpPr>
            <a:cxnSpLocks/>
            <a:stCxn id="27" idx="3"/>
            <a:endCxn id="12" idx="1"/>
          </p:cNvCxnSpPr>
          <p:nvPr/>
        </p:nvCxnSpPr>
        <p:spPr>
          <a:xfrm flipV="1">
            <a:off x="4931676" y="2535604"/>
            <a:ext cx="1073622" cy="794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Graphic 10">
            <a:extLst>
              <a:ext uri="{FF2B5EF4-FFF2-40B4-BE49-F238E27FC236}">
                <a16:creationId xmlns:a16="http://schemas.microsoft.com/office/drawing/2014/main" id="{77899293-E5DA-0649-87C2-FE19C6127F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6762" y="2137667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TextBox 20">
            <a:extLst>
              <a:ext uri="{FF2B5EF4-FFF2-40B4-BE49-F238E27FC236}">
                <a16:creationId xmlns:a16="http://schemas.microsoft.com/office/drawing/2014/main" id="{3FA4991F-6645-9A48-BD94-F32DEB6A2B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71587" y="2898873"/>
            <a:ext cx="22923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Lambda</a:t>
            </a:r>
          </a:p>
        </p:txBody>
      </p:sp>
      <p:pic>
        <p:nvPicPr>
          <p:cNvPr id="40" name="Graphic 22">
            <a:extLst>
              <a:ext uri="{FF2B5EF4-FFF2-40B4-BE49-F238E27FC236}">
                <a16:creationId xmlns:a16="http://schemas.microsoft.com/office/drawing/2014/main" id="{88B9428E-1E96-0943-BD9E-53F8698B54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 bwMode="auto">
          <a:xfrm>
            <a:off x="6151348" y="5238546"/>
            <a:ext cx="469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3CA1D801-86C2-714B-ABB4-671AF2588386}"/>
              </a:ext>
            </a:extLst>
          </p:cNvPr>
          <p:cNvCxnSpPr>
            <a:cxnSpLocks/>
            <a:stCxn id="13" idx="2"/>
            <a:endCxn id="40" idx="0"/>
          </p:cNvCxnSpPr>
          <p:nvPr/>
        </p:nvCxnSpPr>
        <p:spPr>
          <a:xfrm flipH="1">
            <a:off x="6386298" y="3195190"/>
            <a:ext cx="1" cy="2043356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9B3F8607-344A-D54A-A035-7B3F70D5FCA1}"/>
              </a:ext>
            </a:extLst>
          </p:cNvPr>
          <p:cNvSpPr/>
          <p:nvPr/>
        </p:nvSpPr>
        <p:spPr>
          <a:xfrm>
            <a:off x="9713045" y="582776"/>
            <a:ext cx="1610582" cy="30581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Account B</a:t>
            </a:r>
          </a:p>
        </p:txBody>
      </p:sp>
      <p:pic>
        <p:nvPicPr>
          <p:cNvPr id="47" name="Graphic 46">
            <a:extLst>
              <a:ext uri="{FF2B5EF4-FFF2-40B4-BE49-F238E27FC236}">
                <a16:creationId xmlns:a16="http://schemas.microsoft.com/office/drawing/2014/main" id="{9FC3383B-85ED-7944-947E-C275FEA4DC8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9713045" y="582776"/>
            <a:ext cx="381000" cy="381000"/>
          </a:xfrm>
          <a:prstGeom prst="rect">
            <a:avLst/>
          </a:prstGeom>
        </p:spPr>
      </p:pic>
      <p:cxnSp>
        <p:nvCxnSpPr>
          <p:cNvPr id="48" name="Elbow Connector 47">
            <a:extLst>
              <a:ext uri="{FF2B5EF4-FFF2-40B4-BE49-F238E27FC236}">
                <a16:creationId xmlns:a16="http://schemas.microsoft.com/office/drawing/2014/main" id="{9F345A8C-768E-C54C-A2A8-5D413243A5DA}"/>
              </a:ext>
            </a:extLst>
          </p:cNvPr>
          <p:cNvCxnSpPr>
            <a:cxnSpLocks/>
            <a:stCxn id="23" idx="3"/>
            <a:endCxn id="35" idx="0"/>
          </p:cNvCxnSpPr>
          <p:nvPr/>
        </p:nvCxnSpPr>
        <p:spPr>
          <a:xfrm>
            <a:off x="2972475" y="1634444"/>
            <a:ext cx="5445287" cy="503223"/>
          </a:xfrm>
          <a:prstGeom prst="bentConnector2">
            <a:avLst/>
          </a:prstGeom>
          <a:ln w="12700">
            <a:solidFill>
              <a:srgbClr val="545B64"/>
            </a:solidFill>
            <a:headEnd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16">
            <a:extLst>
              <a:ext uri="{FF2B5EF4-FFF2-40B4-BE49-F238E27FC236}">
                <a16:creationId xmlns:a16="http://schemas.microsoft.com/office/drawing/2014/main" id="{7FEE9F55-F28C-924A-BA5B-37BF4182BC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0030" y="5665805"/>
            <a:ext cx="79253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Approver</a:t>
            </a:r>
          </a:p>
        </p:txBody>
      </p:sp>
      <p:pic>
        <p:nvPicPr>
          <p:cNvPr id="53" name="Graphic 14">
            <a:extLst>
              <a:ext uri="{FF2B5EF4-FFF2-40B4-BE49-F238E27FC236}">
                <a16:creationId xmlns:a16="http://schemas.microsoft.com/office/drawing/2014/main" id="{7517CDF2-1D3F-E04C-8079-17880FB2DF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9736" y="229204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" name="TextBox 16">
            <a:extLst>
              <a:ext uri="{FF2B5EF4-FFF2-40B4-BE49-F238E27FC236}">
                <a16:creationId xmlns:a16="http://schemas.microsoft.com/office/drawing/2014/main" id="{4CC2A8BA-8887-0E48-8359-076BB20BE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22068" y="2780902"/>
            <a:ext cx="79253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Golden AMI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965D6A1A-1B09-4048-ADD3-9FF37073CFB6}"/>
              </a:ext>
            </a:extLst>
          </p:cNvPr>
          <p:cNvCxnSpPr>
            <a:cxnSpLocks/>
            <a:stCxn id="35" idx="3"/>
            <a:endCxn id="53" idx="1"/>
          </p:cNvCxnSpPr>
          <p:nvPr/>
        </p:nvCxnSpPr>
        <p:spPr>
          <a:xfrm>
            <a:off x="8798762" y="2518667"/>
            <a:ext cx="1490974" cy="1977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21">
            <a:extLst>
              <a:ext uri="{FF2B5EF4-FFF2-40B4-BE49-F238E27FC236}">
                <a16:creationId xmlns:a16="http://schemas.microsoft.com/office/drawing/2014/main" id="{7DE0A9DC-5AC4-504C-9A91-80235CCFD5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3510" y="2242596"/>
            <a:ext cx="24399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62" name="TextBox 21">
            <a:extLst>
              <a:ext uri="{FF2B5EF4-FFF2-40B4-BE49-F238E27FC236}">
                <a16:creationId xmlns:a16="http://schemas.microsoft.com/office/drawing/2014/main" id="{0DA90601-4D53-5640-8BC5-E7E22FB59D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0514" y="2242596"/>
            <a:ext cx="24399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63" name="TextBox 21">
            <a:extLst>
              <a:ext uri="{FF2B5EF4-FFF2-40B4-BE49-F238E27FC236}">
                <a16:creationId xmlns:a16="http://schemas.microsoft.com/office/drawing/2014/main" id="{8054292E-43DE-BC4F-8E9C-F806AEFEAE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0906" y="2242596"/>
            <a:ext cx="24399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64" name="TextBox 21">
            <a:extLst>
              <a:ext uri="{FF2B5EF4-FFF2-40B4-BE49-F238E27FC236}">
                <a16:creationId xmlns:a16="http://schemas.microsoft.com/office/drawing/2014/main" id="{31EE3EFD-F27E-ED45-9B29-CC42E2E898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2308" y="3250876"/>
            <a:ext cx="24399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65" name="TextBox 21">
            <a:extLst>
              <a:ext uri="{FF2B5EF4-FFF2-40B4-BE49-F238E27FC236}">
                <a16:creationId xmlns:a16="http://schemas.microsoft.com/office/drawing/2014/main" id="{443FB599-63EC-7F43-A61C-208DECB594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5656" y="3250876"/>
            <a:ext cx="24399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66" name="TextBox 21">
            <a:extLst>
              <a:ext uri="{FF2B5EF4-FFF2-40B4-BE49-F238E27FC236}">
                <a16:creationId xmlns:a16="http://schemas.microsoft.com/office/drawing/2014/main" id="{EEC3A98F-6E02-2C4F-AE00-A254E0069E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88683" y="2242596"/>
            <a:ext cx="24399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69" name="TextBox 21">
            <a:extLst>
              <a:ext uri="{FF2B5EF4-FFF2-40B4-BE49-F238E27FC236}">
                <a16:creationId xmlns:a16="http://schemas.microsoft.com/office/drawing/2014/main" id="{86C2E9F6-DD00-6F4B-BF9F-5B9C0B241A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328" y="1834876"/>
            <a:ext cx="24399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1</a:t>
            </a:r>
          </a:p>
        </p:txBody>
      </p:sp>
      <p:pic>
        <p:nvPicPr>
          <p:cNvPr id="42" name="Graphic 24">
            <a:extLst>
              <a:ext uri="{FF2B5EF4-FFF2-40B4-BE49-F238E27FC236}">
                <a16:creationId xmlns:a16="http://schemas.microsoft.com/office/drawing/2014/main" id="{D61F65BA-E4FA-C245-B0E9-1D8E42F836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6762" y="3715904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" name="TextBox 9">
            <a:extLst>
              <a:ext uri="{FF2B5EF4-FFF2-40B4-BE49-F238E27FC236}">
                <a16:creationId xmlns:a16="http://schemas.microsoft.com/office/drawing/2014/main" id="{CC7B04EB-7F5A-1249-8A6C-6AD79BC6B9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9242" y="4479491"/>
            <a:ext cx="117704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SNS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0B8AC2E7-8582-734B-B5EE-0255C447DE6C}"/>
              </a:ext>
            </a:extLst>
          </p:cNvPr>
          <p:cNvCxnSpPr>
            <a:cxnSpLocks/>
            <a:stCxn id="36" idx="2"/>
            <a:endCxn id="42" idx="0"/>
          </p:cNvCxnSpPr>
          <p:nvPr/>
        </p:nvCxnSpPr>
        <p:spPr>
          <a:xfrm>
            <a:off x="8417762" y="3175872"/>
            <a:ext cx="0" cy="540032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21">
            <a:extLst>
              <a:ext uri="{FF2B5EF4-FFF2-40B4-BE49-F238E27FC236}">
                <a16:creationId xmlns:a16="http://schemas.microsoft.com/office/drawing/2014/main" id="{61976B53-1A86-4E40-BC1F-215C88D1D0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73774" y="3250876"/>
            <a:ext cx="24399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7</a:t>
            </a:r>
          </a:p>
        </p:txBody>
      </p:sp>
      <p:pic>
        <p:nvPicPr>
          <p:cNvPr id="50" name="Graphic 22">
            <a:extLst>
              <a:ext uri="{FF2B5EF4-FFF2-40B4-BE49-F238E27FC236}">
                <a16:creationId xmlns:a16="http://schemas.microsoft.com/office/drawing/2014/main" id="{5D9978E9-60A7-4F4B-A9F0-AB88FDDE22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 bwMode="auto">
          <a:xfrm>
            <a:off x="8182812" y="5238546"/>
            <a:ext cx="469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" name="TextBox 16">
            <a:extLst>
              <a:ext uri="{FF2B5EF4-FFF2-40B4-BE49-F238E27FC236}">
                <a16:creationId xmlns:a16="http://schemas.microsoft.com/office/drawing/2014/main" id="{5E8F1DC9-DEDF-2E45-AA26-DA34E0D9B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9583" y="5700100"/>
            <a:ext cx="113635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Target Account Recipient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A62A029D-AC3D-F84C-B5F4-F85F6848CC0B}"/>
              </a:ext>
            </a:extLst>
          </p:cNvPr>
          <p:cNvCxnSpPr>
            <a:cxnSpLocks/>
            <a:stCxn id="43" idx="2"/>
            <a:endCxn id="50" idx="0"/>
          </p:cNvCxnSpPr>
          <p:nvPr/>
        </p:nvCxnSpPr>
        <p:spPr>
          <a:xfrm>
            <a:off x="8417762" y="4756490"/>
            <a:ext cx="0" cy="482056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29">
            <a:extLst>
              <a:ext uri="{FF2B5EF4-FFF2-40B4-BE49-F238E27FC236}">
                <a16:creationId xmlns:a16="http://schemas.microsoft.com/office/drawing/2014/main" id="{D723AB78-0808-4E4C-BB73-E037316671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5178" y="4166407"/>
            <a:ext cx="168592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IAM Approver Role</a:t>
            </a:r>
          </a:p>
        </p:txBody>
      </p:sp>
      <p:pic>
        <p:nvPicPr>
          <p:cNvPr id="58" name="Graphic 49">
            <a:extLst>
              <a:ext uri="{FF2B5EF4-FFF2-40B4-BE49-F238E27FC236}">
                <a16:creationId xmlns:a16="http://schemas.microsoft.com/office/drawing/2014/main" id="{1BADC911-44E3-6242-9591-820CE687CC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4778" y="379334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0" name="Elbow Connector 59">
            <a:extLst>
              <a:ext uri="{FF2B5EF4-FFF2-40B4-BE49-F238E27FC236}">
                <a16:creationId xmlns:a16="http://schemas.microsoft.com/office/drawing/2014/main" id="{7EE831D8-4466-FB4A-A64D-CD09B7A8E0CF}"/>
              </a:ext>
            </a:extLst>
          </p:cNvPr>
          <p:cNvCxnSpPr>
            <a:cxnSpLocks/>
            <a:stCxn id="40" idx="3"/>
            <a:endCxn id="56" idx="2"/>
          </p:cNvCxnSpPr>
          <p:nvPr/>
        </p:nvCxnSpPr>
        <p:spPr>
          <a:xfrm flipV="1">
            <a:off x="6621248" y="4428017"/>
            <a:ext cx="626893" cy="1045479"/>
          </a:xfrm>
          <a:prstGeom prst="bentConnector2">
            <a:avLst/>
          </a:prstGeom>
          <a:ln w="12700">
            <a:solidFill>
              <a:srgbClr val="545B64"/>
            </a:solidFill>
            <a:headEnd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lbow Connector 66">
            <a:extLst>
              <a:ext uri="{FF2B5EF4-FFF2-40B4-BE49-F238E27FC236}">
                <a16:creationId xmlns:a16="http://schemas.microsoft.com/office/drawing/2014/main" id="{310AE838-04E8-C242-AA86-E697D7CCF28E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7001925" y="2759353"/>
            <a:ext cx="1274677" cy="793384"/>
          </a:xfrm>
          <a:prstGeom prst="bentConnector2">
            <a:avLst/>
          </a:prstGeom>
          <a:ln w="12700">
            <a:solidFill>
              <a:srgbClr val="545B64"/>
            </a:solidFill>
            <a:headEnd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21">
            <a:extLst>
              <a:ext uri="{FF2B5EF4-FFF2-40B4-BE49-F238E27FC236}">
                <a16:creationId xmlns:a16="http://schemas.microsoft.com/office/drawing/2014/main" id="{C85BEB5D-B456-AD43-BC64-E48730DCFB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843" y="5188421"/>
            <a:ext cx="24399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1388F10A-9155-8342-989F-DBA15BE1EB24}"/>
              </a:ext>
            </a:extLst>
          </p:cNvPr>
          <p:cNvSpPr/>
          <p:nvPr/>
        </p:nvSpPr>
        <p:spPr>
          <a:xfrm>
            <a:off x="82990" y="118699"/>
            <a:ext cx="11349682" cy="601228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73" name="Graphic 72">
            <a:extLst>
              <a:ext uri="{FF2B5EF4-FFF2-40B4-BE49-F238E27FC236}">
                <a16:creationId xmlns:a16="http://schemas.microsoft.com/office/drawing/2014/main" id="{51A07F3F-8982-2649-B026-0EB41C2BCDA3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/>
        </p:blipFill>
        <p:spPr>
          <a:xfrm>
            <a:off x="82990" y="118699"/>
            <a:ext cx="381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713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24827</TotalTime>
  <Words>50</Words>
  <Application>Microsoft Macintosh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Glenn</dc:creator>
  <cp:lastModifiedBy>Glenn</cp:lastModifiedBy>
  <cp:revision>51</cp:revision>
  <dcterms:created xsi:type="dcterms:W3CDTF">2022-06-17T15:00:37Z</dcterms:created>
  <dcterms:modified xsi:type="dcterms:W3CDTF">2022-08-05T09:47:41Z</dcterms:modified>
</cp:coreProperties>
</file>