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43"/>
  </p:normalViewPr>
  <p:slideViewPr>
    <p:cSldViewPr snapToGrid="0" snapToObjects="1">
      <p:cViewPr>
        <p:scale>
          <a:sx n="96" d="100"/>
          <a:sy n="96" d="100"/>
        </p:scale>
        <p:origin x="1160" y="6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D9A412-C4EB-2E47-A790-1B76883A9B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297EA8-B587-6E4C-AA41-04271567C9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882892-2B86-734F-902E-3C2B520DF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FB90E-5F90-C14E-A52A-60A911CBF7CA}" type="datetimeFigureOut">
              <a:rPr lang="en-US" smtClean="0"/>
              <a:t>1/17/19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A43861-FDEA-954F-89E4-A903EE6404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E18DAD-22C7-AC4E-A3B0-36C977ECC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53FF7-1623-0D49-8CFC-31637D7AAB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735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E73BB0-599E-CC49-8927-95F9D845F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C32CA1-5601-3A4F-BDAF-06B13B9D29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A6781B-DC82-6143-9942-58FF576A8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FB90E-5F90-C14E-A52A-60A911CBF7CA}" type="datetimeFigureOut">
              <a:rPr lang="en-US" smtClean="0"/>
              <a:t>1/17/19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25E84F-3715-5247-8AE7-62245DEB1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3B9314-6AA3-C340-B0FE-256F07722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53FF7-1623-0D49-8CFC-31637D7AAB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44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2C9041D-1E6D-AC40-B831-9122018CB8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227166-EDC7-6743-8DDA-E8BF176F9D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828656-7D6E-BE49-BC85-524B25D50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FB90E-5F90-C14E-A52A-60A911CBF7CA}" type="datetimeFigureOut">
              <a:rPr lang="en-US" smtClean="0"/>
              <a:t>1/17/19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FBFC7A-4790-2C41-9B26-BB77F19DD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3CB66B-43B7-3D4F-AD32-90BC2818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53FF7-1623-0D49-8CFC-31637D7AAB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249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DB7377-D8F8-8548-A11C-68ED74C85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3D80C8-8175-1B4C-A3ED-80AF796A20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F85028-66E5-B841-8DBC-D39601DE8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FB90E-5F90-C14E-A52A-60A911CBF7CA}" type="datetimeFigureOut">
              <a:rPr lang="en-US" smtClean="0"/>
              <a:t>1/17/19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AD0F2E-F8C7-D549-86D8-63E331E24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37AF24-365C-D14E-B1AF-5397EE883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53FF7-1623-0D49-8CFC-31637D7AAB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326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29D004-0F54-A64D-83D6-A6F3133B29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9232A1-4D8D-2648-840C-E0FB709E5D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07C167-D3D5-4F45-AD67-3F7A067CB0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FB90E-5F90-C14E-A52A-60A911CBF7CA}" type="datetimeFigureOut">
              <a:rPr lang="en-US" smtClean="0"/>
              <a:t>1/17/19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FDA43C-6CA7-C845-8955-C656A48E3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CB3C82-9F96-484E-B274-EFE79C1D9E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53FF7-1623-0D49-8CFC-31637D7AAB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854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B9D3F-2588-2149-937C-70AEC102DA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E9DC59-B54B-1040-988C-8F37697279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DF82C5-1B82-754F-BF5E-13C86D0373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F77CDC-BE7E-384A-B9B4-88726D6A2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FB90E-5F90-C14E-A52A-60A911CBF7CA}" type="datetimeFigureOut">
              <a:rPr lang="en-US" smtClean="0"/>
              <a:t>1/17/19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83D261-6F21-0E4B-80A1-8B769F1BC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BED298-2525-5C4F-BE6E-80DE431FA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53FF7-1623-0D49-8CFC-31637D7AAB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482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E61610-1DAD-4D4D-BEE0-85AAA78BF4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2661F8-8E48-F244-A7B2-7277554E4E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891E01-B1CE-AA4A-866B-2CC61C67BC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BB62CBB-969E-4846-95B8-BB20736FAB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FB7D3E-1FBC-2945-AEC4-8B561143A0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DE037F7-38AA-F74E-9D49-FDCB8F57FD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FB90E-5F90-C14E-A52A-60A911CBF7CA}" type="datetimeFigureOut">
              <a:rPr lang="en-US" smtClean="0"/>
              <a:t>1/17/19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89CF74-88E2-814F-B5A6-3592DDCF00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ADB60B1-3A08-8E45-9205-2A046F715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53FF7-1623-0D49-8CFC-31637D7AAB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249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3D1EE8-B9D6-1545-83A0-C9CB7D9336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F19AA65-4FDB-EC4C-85F6-5E1586519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FB90E-5F90-C14E-A52A-60A911CBF7CA}" type="datetimeFigureOut">
              <a:rPr lang="en-US" smtClean="0"/>
              <a:t>1/17/19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32141D-6EF5-5649-9B86-CF2455DBC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54CB8A-A2A3-0B44-A821-887C7C19A7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53FF7-1623-0D49-8CFC-31637D7AAB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671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B3A9401-7192-3644-9608-AAD35EF64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FB90E-5F90-C14E-A52A-60A911CBF7CA}" type="datetimeFigureOut">
              <a:rPr lang="en-US" smtClean="0"/>
              <a:t>1/17/19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38387C4-9AF2-444B-A875-B90190D18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11C86D-983F-1B41-8AFE-E5EB3452D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53FF7-1623-0D49-8CFC-31637D7AAB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825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6DFF7F-E149-F84A-A10F-E7A6E677B4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5D8009-85D2-9D41-9D77-3B17F7717F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01DB40-5670-574D-826A-328808C11A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77BF25-6A63-1F4E-9A09-336015504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FB90E-5F90-C14E-A52A-60A911CBF7CA}" type="datetimeFigureOut">
              <a:rPr lang="en-US" smtClean="0"/>
              <a:t>1/17/19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4A9B03-CE13-3942-B134-FE40D4783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B39671-DE60-0B47-AF33-97B2B1CDF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53FF7-1623-0D49-8CFC-31637D7AAB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192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7B4020-6C41-FC4E-B30C-A2A16A1458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7643129-0CB7-FE46-AC77-963922CA81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FE52AA-1D99-FE4E-AAD9-A90E02BECC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F2BE84-C4B8-BB41-954A-B8EB6F9C6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FB90E-5F90-C14E-A52A-60A911CBF7CA}" type="datetimeFigureOut">
              <a:rPr lang="en-US" smtClean="0"/>
              <a:t>1/17/19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347E5E-9FB6-5D47-B763-544530114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8986CA-80FD-E141-849F-3B66DAF20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53FF7-1623-0D49-8CFC-31637D7AAB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782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A71D0E-EB10-4C4B-9BEF-E72BCF78FD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D4AB75-644E-4E44-A071-3DD4709C71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95BDD1-ECAE-A143-B53C-9FEF968580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EFB90E-5F90-C14E-A52A-60A911CBF7CA}" type="datetimeFigureOut">
              <a:rPr lang="en-US" smtClean="0"/>
              <a:t>1/17/19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1E6437-4FB6-A74C-B765-E2D611D54A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00DB00-8E55-174F-9AB9-237121914E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B53FF7-1623-0D49-8CFC-31637D7AAB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090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17" Type="http://schemas.openxmlformats.org/officeDocument/2006/relationships/image" Target="../media/image16.sv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5" Type="http://schemas.openxmlformats.org/officeDocument/2006/relationships/image" Target="../media/image1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69FBF0DD-3512-D248-8477-F79FBB5804DF}"/>
              </a:ext>
            </a:extLst>
          </p:cNvPr>
          <p:cNvSpPr/>
          <p:nvPr/>
        </p:nvSpPr>
        <p:spPr>
          <a:xfrm>
            <a:off x="528488" y="479214"/>
            <a:ext cx="3504914" cy="274295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B768E019-5861-C947-8495-0913626EBC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454235" y="2380916"/>
            <a:ext cx="625596" cy="625596"/>
          </a:xfrm>
          <a:prstGeom prst="rect">
            <a:avLst/>
          </a:prstGeom>
        </p:spPr>
      </p:pic>
      <p:pic>
        <p:nvPicPr>
          <p:cNvPr id="7" name="Graphic 6">
            <a:extLst>
              <a:ext uri="{FF2B5EF4-FFF2-40B4-BE49-F238E27FC236}">
                <a16:creationId xmlns:a16="http://schemas.microsoft.com/office/drawing/2014/main" id="{F173A53D-4F76-4844-9AA2-11AB7D5F7F5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28531" y="2517448"/>
            <a:ext cx="620773" cy="671106"/>
          </a:xfrm>
          <a:prstGeom prst="rect">
            <a:avLst/>
          </a:prstGeom>
        </p:spPr>
      </p:pic>
      <p:pic>
        <p:nvPicPr>
          <p:cNvPr id="9" name="Graphic 8">
            <a:extLst>
              <a:ext uri="{FF2B5EF4-FFF2-40B4-BE49-F238E27FC236}">
                <a16:creationId xmlns:a16="http://schemas.microsoft.com/office/drawing/2014/main" id="{0466BD73-1933-A34A-AA05-AC09C906255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043373" y="2124634"/>
            <a:ext cx="637170" cy="637170"/>
          </a:xfrm>
          <a:prstGeom prst="rect">
            <a:avLst/>
          </a:prstGeom>
        </p:spPr>
      </p:pic>
      <p:pic>
        <p:nvPicPr>
          <p:cNvPr id="11" name="Graphic 10">
            <a:extLst>
              <a:ext uri="{FF2B5EF4-FFF2-40B4-BE49-F238E27FC236}">
                <a16:creationId xmlns:a16="http://schemas.microsoft.com/office/drawing/2014/main" id="{BC3962F1-D39B-7E4E-9058-FDD9E41F359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239036" y="1238513"/>
            <a:ext cx="627002" cy="627002"/>
          </a:xfrm>
          <a:prstGeom prst="rect">
            <a:avLst/>
          </a:prstGeom>
        </p:spPr>
      </p:pic>
      <p:pic>
        <p:nvPicPr>
          <p:cNvPr id="13" name="Graphic 12">
            <a:extLst>
              <a:ext uri="{FF2B5EF4-FFF2-40B4-BE49-F238E27FC236}">
                <a16:creationId xmlns:a16="http://schemas.microsoft.com/office/drawing/2014/main" id="{2963175E-6FD5-C243-9A39-3ADD3D92AD1D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7342042" y="1238577"/>
            <a:ext cx="556147" cy="556147"/>
          </a:xfrm>
          <a:prstGeom prst="rect">
            <a:avLst/>
          </a:prstGeom>
        </p:spPr>
      </p:pic>
      <p:pic>
        <p:nvPicPr>
          <p:cNvPr id="15" name="Graphic 14">
            <a:extLst>
              <a:ext uri="{FF2B5EF4-FFF2-40B4-BE49-F238E27FC236}">
                <a16:creationId xmlns:a16="http://schemas.microsoft.com/office/drawing/2014/main" id="{9FA0CDBF-CAA6-D74D-9989-EFA346051092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9095017" y="1687289"/>
            <a:ext cx="667072" cy="667072"/>
          </a:xfrm>
          <a:prstGeom prst="rect">
            <a:avLst/>
          </a:prstGeom>
        </p:spPr>
      </p:pic>
      <p:pic>
        <p:nvPicPr>
          <p:cNvPr id="17" name="Graphic 16">
            <a:extLst>
              <a:ext uri="{FF2B5EF4-FFF2-40B4-BE49-F238E27FC236}">
                <a16:creationId xmlns:a16="http://schemas.microsoft.com/office/drawing/2014/main" id="{42413EE0-55AB-FF45-81CF-6E5693FED8EE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3345144" y="3688372"/>
            <a:ext cx="597623" cy="597623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25CE2086-DC6B-4845-9191-FC93CD150DD2}"/>
              </a:ext>
            </a:extLst>
          </p:cNvPr>
          <p:cNvSpPr txBox="1"/>
          <p:nvPr/>
        </p:nvSpPr>
        <p:spPr>
          <a:xfrm>
            <a:off x="693949" y="526982"/>
            <a:ext cx="15055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Control plane </a:t>
            </a:r>
          </a:p>
          <a:p>
            <a:r>
              <a:rPr lang="en-US" sz="16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worker nodes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38905B2-2771-1640-97D2-D2C7A54AB6A3}"/>
              </a:ext>
            </a:extLst>
          </p:cNvPr>
          <p:cNvSpPr txBox="1"/>
          <p:nvPr/>
        </p:nvSpPr>
        <p:spPr>
          <a:xfrm>
            <a:off x="2668313" y="526982"/>
            <a:ext cx="14430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Game server</a:t>
            </a:r>
          </a:p>
          <a:p>
            <a:r>
              <a:rPr lang="en-US" sz="16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worker nodes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19E6E5F-9FFB-7C48-A32D-86961C8E15CA}"/>
              </a:ext>
            </a:extLst>
          </p:cNvPr>
          <p:cNvSpPr txBox="1"/>
          <p:nvPr/>
        </p:nvSpPr>
        <p:spPr>
          <a:xfrm>
            <a:off x="1868161" y="1291998"/>
            <a:ext cx="12811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On demand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1A28E88-3991-7D44-A259-F9A82261DF5C}"/>
              </a:ext>
            </a:extLst>
          </p:cNvPr>
          <p:cNvSpPr txBox="1"/>
          <p:nvPr/>
        </p:nvSpPr>
        <p:spPr>
          <a:xfrm>
            <a:off x="1592490" y="2268903"/>
            <a:ext cx="15392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Spot Instances</a:t>
            </a:r>
          </a:p>
        </p:txBody>
      </p:sp>
      <p:pic>
        <p:nvPicPr>
          <p:cNvPr id="26" name="Graphic 25">
            <a:extLst>
              <a:ext uri="{FF2B5EF4-FFF2-40B4-BE49-F238E27FC236}">
                <a16:creationId xmlns:a16="http://schemas.microsoft.com/office/drawing/2014/main" id="{43DF9521-9A4F-1545-BF15-2B952DB3E8F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136961" y="1198399"/>
            <a:ext cx="627002" cy="627002"/>
          </a:xfrm>
          <a:prstGeom prst="rect">
            <a:avLst/>
          </a:prstGeom>
        </p:spPr>
      </p:pic>
      <p:pic>
        <p:nvPicPr>
          <p:cNvPr id="28" name="Graphic 27">
            <a:extLst>
              <a:ext uri="{FF2B5EF4-FFF2-40B4-BE49-F238E27FC236}">
                <a16:creationId xmlns:a16="http://schemas.microsoft.com/office/drawing/2014/main" id="{DA9479F9-7DE0-ED46-996E-61AFB75FC23F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5376624" y="1181097"/>
            <a:ext cx="768589" cy="671107"/>
          </a:xfrm>
          <a:prstGeom prst="rect">
            <a:avLst/>
          </a:prstGeom>
        </p:spPr>
      </p:pic>
      <p:pic>
        <p:nvPicPr>
          <p:cNvPr id="29" name="Graphic 28">
            <a:extLst>
              <a:ext uri="{FF2B5EF4-FFF2-40B4-BE49-F238E27FC236}">
                <a16:creationId xmlns:a16="http://schemas.microsoft.com/office/drawing/2014/main" id="{CC664795-FF12-C84A-A7F3-CB3639BCAB90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7342041" y="2415640"/>
            <a:ext cx="556147" cy="556147"/>
          </a:xfrm>
          <a:prstGeom prst="rect">
            <a:avLst/>
          </a:prstGeom>
        </p:spPr>
      </p:pic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72132B28-2711-B242-B8C4-F1A52D6ABB7C}"/>
              </a:ext>
            </a:extLst>
          </p:cNvPr>
          <p:cNvCxnSpPr>
            <a:cxnSpLocks/>
            <a:stCxn id="9" idx="3"/>
            <a:endCxn id="28" idx="1"/>
          </p:cNvCxnSpPr>
          <p:nvPr/>
        </p:nvCxnSpPr>
        <p:spPr>
          <a:xfrm flipV="1">
            <a:off x="3680543" y="1516651"/>
            <a:ext cx="1696081" cy="9265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B7B65293-50CD-6247-8F80-1371CD993F21}"/>
              </a:ext>
            </a:extLst>
          </p:cNvPr>
          <p:cNvSpPr txBox="1"/>
          <p:nvPr/>
        </p:nvSpPr>
        <p:spPr>
          <a:xfrm rot="20004276">
            <a:off x="4094341" y="1601619"/>
            <a:ext cx="9108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New GS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443B89B4-6224-4246-B071-F7C0B9F84D72}"/>
              </a:ext>
            </a:extLst>
          </p:cNvPr>
          <p:cNvCxnSpPr>
            <a:cxnSpLocks/>
            <a:stCxn id="13" idx="1"/>
            <a:endCxn id="28" idx="3"/>
          </p:cNvCxnSpPr>
          <p:nvPr/>
        </p:nvCxnSpPr>
        <p:spPr>
          <a:xfrm flipH="1">
            <a:off x="6145213" y="1516651"/>
            <a:ext cx="119682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16F5CDF4-B982-6240-A4AD-6A6D3C9F5F2D}"/>
              </a:ext>
            </a:extLst>
          </p:cNvPr>
          <p:cNvSpPr txBox="1"/>
          <p:nvPr/>
        </p:nvSpPr>
        <p:spPr>
          <a:xfrm>
            <a:off x="6145213" y="1198399"/>
            <a:ext cx="12971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Pull new GS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519CC688-4088-BB41-A200-60DA383CA7D1}"/>
              </a:ext>
            </a:extLst>
          </p:cNvPr>
          <p:cNvCxnSpPr>
            <a:cxnSpLocks/>
            <a:stCxn id="13" idx="3"/>
            <a:endCxn id="15" idx="1"/>
          </p:cNvCxnSpPr>
          <p:nvPr/>
        </p:nvCxnSpPr>
        <p:spPr>
          <a:xfrm>
            <a:off x="7898189" y="1516651"/>
            <a:ext cx="1196828" cy="5041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>
            <a:extLst>
              <a:ext uri="{FF2B5EF4-FFF2-40B4-BE49-F238E27FC236}">
                <a16:creationId xmlns:a16="http://schemas.microsoft.com/office/drawing/2014/main" id="{B542DC87-61E6-5542-9006-8C12F2223C0A}"/>
              </a:ext>
            </a:extLst>
          </p:cNvPr>
          <p:cNvSpPr/>
          <p:nvPr/>
        </p:nvSpPr>
        <p:spPr>
          <a:xfrm>
            <a:off x="4834132" y="3032370"/>
            <a:ext cx="231185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game-server-inventory</a:t>
            </a: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75352D15-D8AC-7245-B4E3-4C80FE8A0665}"/>
              </a:ext>
            </a:extLst>
          </p:cNvPr>
          <p:cNvCxnSpPr>
            <a:cxnSpLocks/>
            <a:stCxn id="29" idx="3"/>
          </p:cNvCxnSpPr>
          <p:nvPr/>
        </p:nvCxnSpPr>
        <p:spPr>
          <a:xfrm flipV="1">
            <a:off x="7898188" y="2115828"/>
            <a:ext cx="1196829" cy="5778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E743EA0E-5B14-7D49-8F6B-0739A4B900C3}"/>
              </a:ext>
            </a:extLst>
          </p:cNvPr>
          <p:cNvCxnSpPr>
            <a:cxnSpLocks/>
            <a:stCxn id="5" idx="3"/>
            <a:endCxn id="29" idx="1"/>
          </p:cNvCxnSpPr>
          <p:nvPr/>
        </p:nvCxnSpPr>
        <p:spPr>
          <a:xfrm>
            <a:off x="6079831" y="2693714"/>
            <a:ext cx="126221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9CD1047E-0325-4847-89DB-EF0FC78F45A2}"/>
              </a:ext>
            </a:extLst>
          </p:cNvPr>
          <p:cNvCxnSpPr>
            <a:cxnSpLocks/>
            <a:stCxn id="9" idx="3"/>
            <a:endCxn id="5" idx="1"/>
          </p:cNvCxnSpPr>
          <p:nvPr/>
        </p:nvCxnSpPr>
        <p:spPr>
          <a:xfrm>
            <a:off x="3680543" y="2443219"/>
            <a:ext cx="1773692" cy="2504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>
            <a:extLst>
              <a:ext uri="{FF2B5EF4-FFF2-40B4-BE49-F238E27FC236}">
                <a16:creationId xmlns:a16="http://schemas.microsoft.com/office/drawing/2014/main" id="{47370844-8D08-6546-9E41-82A093FB5FD4}"/>
              </a:ext>
            </a:extLst>
          </p:cNvPr>
          <p:cNvSpPr txBox="1"/>
          <p:nvPr/>
        </p:nvSpPr>
        <p:spPr>
          <a:xfrm rot="438344">
            <a:off x="4053441" y="2301465"/>
            <a:ext cx="144623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Get Avail GS</a:t>
            </a:r>
          </a:p>
          <a:p>
            <a:r>
              <a:rPr lang="en-US" sz="16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Set GS Status</a:t>
            </a:r>
          </a:p>
        </p:txBody>
      </p: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89564848-A596-1447-8F4B-22E58BF78BAB}"/>
              </a:ext>
            </a:extLst>
          </p:cNvPr>
          <p:cNvCxnSpPr>
            <a:cxnSpLocks/>
            <a:stCxn id="17" idx="0"/>
            <a:endCxn id="9" idx="2"/>
          </p:cNvCxnSpPr>
          <p:nvPr/>
        </p:nvCxnSpPr>
        <p:spPr>
          <a:xfrm flipH="1" flipV="1">
            <a:off x="3361958" y="2761804"/>
            <a:ext cx="281998" cy="9265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>
            <a:extLst>
              <a:ext uri="{FF2B5EF4-FFF2-40B4-BE49-F238E27FC236}">
                <a16:creationId xmlns:a16="http://schemas.microsoft.com/office/drawing/2014/main" id="{9917D93D-55EC-794C-A077-2B6C58226CAF}"/>
              </a:ext>
            </a:extLst>
          </p:cNvPr>
          <p:cNvSpPr txBox="1"/>
          <p:nvPr/>
        </p:nvSpPr>
        <p:spPr>
          <a:xfrm>
            <a:off x="9717715" y="1728437"/>
            <a:ext cx="226055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lb</a:t>
            </a:r>
            <a:r>
              <a:rPr lang="en-US" sz="16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-status-by-endpoint</a:t>
            </a:r>
          </a:p>
          <a:p>
            <a:r>
              <a:rPr lang="en-US" sz="1600" dirty="0" err="1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gs</a:t>
            </a:r>
            <a:r>
              <a:rPr lang="en-US" sz="16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-status-by-endpoint</a:t>
            </a:r>
          </a:p>
        </p:txBody>
      </p:sp>
      <p:sp>
        <p:nvSpPr>
          <p:cNvPr id="79" name="Rectangle 1">
            <a:extLst>
              <a:ext uri="{FF2B5EF4-FFF2-40B4-BE49-F238E27FC236}">
                <a16:creationId xmlns:a16="http://schemas.microsoft.com/office/drawing/2014/main" id="{D7A462CE-58DB-6446-8B4F-879D1C4FF4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8639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80" name="Table 79">
            <a:extLst>
              <a:ext uri="{FF2B5EF4-FFF2-40B4-BE49-F238E27FC236}">
                <a16:creationId xmlns:a16="http://schemas.microsoft.com/office/drawing/2014/main" id="{DF904D22-96A8-FA42-8616-A8DDCA992E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7569121"/>
              </p:ext>
            </p:extLst>
          </p:nvPr>
        </p:nvGraphicFramePr>
        <p:xfrm>
          <a:off x="887413" y="5562520"/>
          <a:ext cx="10515600" cy="274320"/>
        </p:xfrm>
        <a:graphic>
          <a:graphicData uri="http://schemas.openxmlformats.org/drawingml/2006/table">
            <a:tbl>
              <a:tblPr/>
              <a:tblGrid>
                <a:gridCol w="5257800">
                  <a:extLst>
                    <a:ext uri="{9D8B030D-6E8A-4147-A177-3AD203B41FA5}">
                      <a16:colId xmlns:a16="http://schemas.microsoft.com/office/drawing/2014/main" val="2608774135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96607184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t"/>
                      <a:endParaRPr lang="en-US" b="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6494846"/>
                  </a:ext>
                </a:extLst>
              </a:tr>
            </a:tbl>
          </a:graphicData>
        </a:graphic>
      </p:graphicFrame>
      <p:sp>
        <p:nvSpPr>
          <p:cNvPr id="81" name="Rectangle 2">
            <a:extLst>
              <a:ext uri="{FF2B5EF4-FFF2-40B4-BE49-F238E27FC236}">
                <a16:creationId xmlns:a16="http://schemas.microsoft.com/office/drawing/2014/main" id="{4E7D2B50-78D7-3841-8C6B-FC3F9C4170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7413" y="556236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72833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26</Words>
  <Application>Microsoft Macintosh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Amazon Ember</vt:lpstr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5</cp:revision>
  <dcterms:created xsi:type="dcterms:W3CDTF">2019-01-18T04:24:38Z</dcterms:created>
  <dcterms:modified xsi:type="dcterms:W3CDTF">2019-01-18T05:03:51Z</dcterms:modified>
</cp:coreProperties>
</file>