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6" r:id="rId1"/>
    <p:sldMasterId id="2147483667" r:id="rId2"/>
  </p:sldMasterIdLst>
  <p:notesMasterIdLst>
    <p:notesMasterId r:id="rId45"/>
  </p:notesMasterIdLst>
  <p:sldIdLst>
    <p:sldId id="256" r:id="rId3"/>
    <p:sldId id="258" r:id="rId4"/>
    <p:sldId id="1595" r:id="rId5"/>
    <p:sldId id="1597" r:id="rId6"/>
    <p:sldId id="1596" r:id="rId7"/>
    <p:sldId id="1591" r:id="rId8"/>
    <p:sldId id="260" r:id="rId9"/>
    <p:sldId id="259" r:id="rId10"/>
    <p:sldId id="1599" r:id="rId11"/>
    <p:sldId id="1567" r:id="rId12"/>
    <p:sldId id="271" r:id="rId13"/>
    <p:sldId id="269" r:id="rId14"/>
    <p:sldId id="1593" r:id="rId15"/>
    <p:sldId id="1571" r:id="rId16"/>
    <p:sldId id="1574" r:id="rId17"/>
    <p:sldId id="1580" r:id="rId18"/>
    <p:sldId id="1577" r:id="rId19"/>
    <p:sldId id="261" r:id="rId20"/>
    <p:sldId id="349" r:id="rId21"/>
    <p:sldId id="1534" r:id="rId22"/>
    <p:sldId id="1601" r:id="rId23"/>
    <p:sldId id="1535" r:id="rId24"/>
    <p:sldId id="1547" r:id="rId25"/>
    <p:sldId id="1589" r:id="rId26"/>
    <p:sldId id="1587" r:id="rId27"/>
    <p:sldId id="265" r:id="rId28"/>
    <p:sldId id="1600" r:id="rId29"/>
    <p:sldId id="266" r:id="rId30"/>
    <p:sldId id="1588" r:id="rId31"/>
    <p:sldId id="1594" r:id="rId32"/>
    <p:sldId id="262" r:id="rId33"/>
    <p:sldId id="1598" r:id="rId34"/>
    <p:sldId id="1543" r:id="rId35"/>
    <p:sldId id="1542" r:id="rId36"/>
    <p:sldId id="1545" r:id="rId37"/>
    <p:sldId id="1546" r:id="rId38"/>
    <p:sldId id="1575" r:id="rId39"/>
    <p:sldId id="1568" r:id="rId40"/>
    <p:sldId id="1569" r:id="rId41"/>
    <p:sldId id="1570" r:id="rId42"/>
    <p:sldId id="1572" r:id="rId43"/>
    <p:sldId id="1573" r:id="rId44"/>
  </p:sldIdLst>
  <p:sldSz cx="9144000" cy="5143500" type="screen16x9"/>
  <p:notesSz cx="7772400" cy="10058400"/>
  <p:embeddedFontLst>
    <p:embeddedFont>
      <p:font typeface="Amazon Ember" panose="020B0603020204020204" pitchFamily="34" charset="0"/>
      <p:regular r:id="rId46"/>
      <p:bold r:id="rId47"/>
      <p:italic r:id="rId48"/>
      <p:boldItalic r:id="rId49"/>
    </p:embeddedFont>
    <p:embeddedFont>
      <p:font typeface="Amazon Ember Cd RC Regular" panose="020B0606020204020204"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Overpass" pitchFamily="2" charset="77"/>
      <p:regular r:id="rId58"/>
      <p:bold r:id="rId59"/>
      <p:italic r:id="rId60"/>
      <p:boldItalic r:id="rId61"/>
    </p:embeddedFont>
    <p:embeddedFont>
      <p:font typeface="Overpass Light" panose="020F0502020204030204" pitchFamily="34" charset="0"/>
      <p:regular r:id="rId62"/>
      <p:bold r:id="rId63"/>
      <p:italic r:id="rId64"/>
      <p:boldItalic r:id="rId65"/>
    </p:embeddedFont>
    <p:embeddedFont>
      <p:font typeface="Proxima Nova" panose="020F050202020403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2E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4478"/>
  </p:normalViewPr>
  <p:slideViewPr>
    <p:cSldViewPr snapToGrid="0">
      <p:cViewPr varScale="1">
        <p:scale>
          <a:sx n="130" d="100"/>
          <a:sy n="130" d="100"/>
        </p:scale>
        <p:origin x="112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6.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373438" cy="503238"/>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398963" y="0"/>
            <a:ext cx="3373437" cy="503238"/>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77875" y="4776788"/>
            <a:ext cx="6216650" cy="4525962"/>
          </a:xfrm>
          <a:prstGeom prst="rect">
            <a:avLst/>
          </a:prstGeom>
          <a:noFill/>
          <a:ln>
            <a:noFill/>
          </a:ln>
        </p:spPr>
        <p:txBody>
          <a:bodyPr spcFirstLastPara="1" wrap="square" lIns="0" tIns="0" rIns="0" bIns="0" anchor="t" anchorCtr="0">
            <a:noAutofit/>
          </a:bodyPr>
          <a:lstStyle>
            <a:lvl1pPr marL="457200" marR="0" lvl="0" indent="-228600" algn="l" rtl="0">
              <a:spcBef>
                <a:spcPts val="6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55163"/>
            <a:ext cx="3373438" cy="50323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398963" y="9555163"/>
            <a:ext cx="3373437" cy="503237"/>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&lt;number&gt;</a:t>
            </a:r>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5.com/about-us/news/the-state-of-application-delive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txBox="1">
            <a:spLocks noGrp="1"/>
          </p:cNvSpPr>
          <p:nvPr>
            <p:ph type="body" idx="1"/>
          </p:nvPr>
        </p:nvSpPr>
        <p:spPr>
          <a:xfrm>
            <a:off x="777875" y="4776788"/>
            <a:ext cx="6216650" cy="4525962"/>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87" name="Google Shape;187;p1: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dirty="0"/>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933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6104c444cc_3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6104c444cc_3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9760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6067fd5a70_7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6067fd5a70_7_3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Back in 2016 we faced some notable challanges. Scholastic had hundreds of monolithic application and infrastructure set ups. By now most of us know the negatives of monolithic architectures from application standpoint, but there is a lot of overhead from infra side of it as well. The infrastructure was hard to manage and we did not have any consistency. Some of it was deployed and updated manually while others automated with tools like Chef. It was hard to keep track of environments and there was inconsitencies. Some apps had dev qa perf stage while others just had qa and prod. There was also the issue with monitoring since each team managed their own set up with various tools. </a:t>
            </a:r>
            <a:endParaRPr sz="1200"/>
          </a:p>
          <a:p>
            <a:pPr marL="0" lvl="0" indent="0" algn="l" rtl="0">
              <a:spcBef>
                <a:spcPts val="0"/>
              </a:spcBef>
              <a:spcAft>
                <a:spcPts val="0"/>
              </a:spcAft>
              <a:buNone/>
            </a:pPr>
            <a:r>
              <a:rPr lang="en" sz="1200"/>
              <a:t>One of the biggest issues was the time it took for an application to go live. Back then it was about 2 to 3 months depending on the size of the app. Deployments took long because each environemnt had to be built out and then deployments were done by operations. Operation readiness, which for Scholastic meant going through application architecture with the operations team and making sure monitoring was in place, took up to 2 weeks. </a:t>
            </a:r>
            <a:endParaRPr sz="1200">
              <a:solidFill>
                <a:schemeClr val="dk1"/>
              </a:solidFill>
            </a:endParaRPr>
          </a:p>
        </p:txBody>
      </p:sp>
      <p:sp>
        <p:nvSpPr>
          <p:cNvPr id="537" name="Google Shape;537;g6067fd5a70_7_3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extLst>
      <p:ext uri="{BB962C8B-B14F-4D97-AF65-F5344CB8AC3E}">
        <p14:creationId xmlns:p14="http://schemas.microsoft.com/office/powerpoint/2010/main" val="2971336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6067fd5a70_7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6067fd5a70_7_3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Raw Kubernetes was in its infancy back then and came with a lot of overhead bits and pieces. It was difficult to manage install and manage. Compared to OpenShift, the UI just wasn’t as friendly to beginners. Tectonic impressed us with its ”one click install” option but at that point we were already doing dev work on Openshift and had mostly settled on it. </a:t>
            </a:r>
            <a:endParaRPr/>
          </a:p>
          <a:p>
            <a:pPr marL="0" lvl="0" indent="0" algn="l" rtl="0">
              <a:spcBef>
                <a:spcPts val="0"/>
              </a:spcBef>
              <a:spcAft>
                <a:spcPts val="0"/>
              </a:spcAft>
              <a:buNone/>
            </a:pPr>
            <a:r>
              <a:rPr lang="en"/>
              <a:t>Openshift offered S2I, which we thought would be very helpful in standardizing our images for the CI/CD pipelines. Routes were also very interesting, since back then the Ingress object hadn’t been introduced to vanilla Kubernetes. Templates also were useful, since again there wasn’t a K8s native solution back then. We ended up building our CI/CD pipelines around Templates. </a:t>
            </a:r>
            <a:endParaRPr/>
          </a:p>
          <a:p>
            <a:pPr marL="0" lvl="0" indent="0" algn="l" rtl="0">
              <a:spcBef>
                <a:spcPts val="0"/>
              </a:spcBef>
              <a:spcAft>
                <a:spcPts val="0"/>
              </a:spcAft>
              <a:buNone/>
            </a:pPr>
            <a:r>
              <a:rPr lang="en"/>
              <a:t>We were already RHEL customers so going with a trusted company made it an easier decision for us. Now we did spin up an Openshift Origin cluster that I think ended up breaking due to certificate issues, which we had no experience to fix back then so we went with the supported model. </a:t>
            </a:r>
            <a:endParaRPr/>
          </a:p>
          <a:p>
            <a:pPr marL="0" lvl="0" indent="0" algn="l" rtl="0">
              <a:spcBef>
                <a:spcPts val="0"/>
              </a:spcBef>
              <a:spcAft>
                <a:spcPts val="0"/>
              </a:spcAft>
              <a:buNone/>
            </a:pPr>
            <a:endParaRPr/>
          </a:p>
        </p:txBody>
      </p:sp>
      <p:sp>
        <p:nvSpPr>
          <p:cNvPr id="551" name="Google Shape;551;g6067fd5a70_7_3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4027014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7871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r>
              <a:rPr lang="en-US" sz="2000" b="1" dirty="0">
                <a:latin typeface="Amazon Ember" panose="020B0603020204020204" pitchFamily="34" charset="0"/>
                <a:ea typeface="Amazon Ember" panose="020B0603020204020204" pitchFamily="34" charset="0"/>
                <a:cs typeface="Amazon Ember" panose="020B0603020204020204" pitchFamily="34" charset="0"/>
              </a:rPr>
              <a:t>OKD</a:t>
            </a:r>
            <a:r>
              <a:rPr lang="en-US" sz="2000" dirty="0">
                <a:latin typeface="Amazon Ember" panose="020B0603020204020204" pitchFamily="34" charset="0"/>
                <a:ea typeface="Amazon Ember" panose="020B0603020204020204" pitchFamily="34" charset="0"/>
                <a:cs typeface="Amazon Ember" panose="020B0603020204020204" pitchFamily="34" charset="0"/>
              </a:rPr>
              <a:t> - formally OpenShift origin - this is the open source up stream project which can be used free, does not have all the features, support, and is bleeding edge </a:t>
            </a:r>
          </a:p>
          <a:p>
            <a:br>
              <a:rPr lang="en-US" sz="2000" dirty="0">
                <a:latin typeface="Amazon Ember" panose="020B0603020204020204" pitchFamily="34" charset="0"/>
                <a:ea typeface="Amazon Ember" panose="020B0603020204020204" pitchFamily="34" charset="0"/>
                <a:cs typeface="Amazon Ember" panose="020B0603020204020204" pitchFamily="34" charset="0"/>
              </a:rPr>
            </a:br>
            <a:r>
              <a:rPr lang="en-US" sz="2000" b="1" dirty="0">
                <a:latin typeface="Amazon Ember" panose="020B0603020204020204" pitchFamily="34" charset="0"/>
                <a:ea typeface="Amazon Ember" panose="020B0603020204020204" pitchFamily="34" charset="0"/>
                <a:cs typeface="Amazon Ember" panose="020B0603020204020204" pitchFamily="34" charset="0"/>
              </a:rPr>
              <a:t>OCP</a:t>
            </a:r>
            <a:r>
              <a:rPr lang="en-US" sz="2000" dirty="0">
                <a:latin typeface="Amazon Ember" panose="020B0603020204020204" pitchFamily="34" charset="0"/>
                <a:ea typeface="Amazon Ember" panose="020B0603020204020204" pitchFamily="34" charset="0"/>
                <a:cs typeface="Amazon Ember" panose="020B0603020204020204" pitchFamily="34" charset="0"/>
              </a:rPr>
              <a:t> - this is the commercial offering, is self managed. OCP subscriptions are sold through Red Hat or IBM and are thus BYOL on AWS EC2.</a:t>
            </a:r>
          </a:p>
          <a:p>
            <a:br>
              <a:rPr lang="en-US" sz="2000" dirty="0">
                <a:latin typeface="Amazon Ember" panose="020B0603020204020204" pitchFamily="34" charset="0"/>
                <a:ea typeface="Amazon Ember" panose="020B0603020204020204" pitchFamily="34" charset="0"/>
                <a:cs typeface="Amazon Ember" panose="020B0603020204020204" pitchFamily="34" charset="0"/>
              </a:rPr>
            </a:br>
            <a:r>
              <a:rPr lang="en-US" sz="2000" b="1" dirty="0">
                <a:latin typeface="Amazon Ember" panose="020B0603020204020204" pitchFamily="34" charset="0"/>
                <a:ea typeface="Amazon Ember" panose="020B0603020204020204" pitchFamily="34" charset="0"/>
                <a:cs typeface="Amazon Ember" panose="020B0603020204020204" pitchFamily="34" charset="0"/>
              </a:rPr>
              <a:t>OpenShift dedicated -</a:t>
            </a:r>
            <a:r>
              <a:rPr lang="en-US" sz="2000" dirty="0">
                <a:latin typeface="Amazon Ember" panose="020B0603020204020204" pitchFamily="34" charset="0"/>
                <a:ea typeface="Amazon Ember" panose="020B0603020204020204" pitchFamily="34" charset="0"/>
                <a:cs typeface="Amazon Ember" panose="020B0603020204020204" pitchFamily="34" charset="0"/>
              </a:rPr>
              <a:t> This is a fully managed, single tenant version of OpenShift. Sold through Red Hat, deployed, managed and maintained on behalf of the customer by Red Hat SRE. Two versions exist, </a:t>
            </a:r>
            <a:r>
              <a:rPr lang="en-US" sz="2000" u="sng" dirty="0">
                <a:latin typeface="Amazon Ember" panose="020B0603020204020204" pitchFamily="34" charset="0"/>
                <a:ea typeface="Amazon Ember" panose="020B0603020204020204" pitchFamily="34" charset="0"/>
                <a:cs typeface="Amazon Ember" panose="020B0603020204020204" pitchFamily="34" charset="0"/>
              </a:rPr>
              <a:t>dedicated standard edition</a:t>
            </a:r>
            <a:r>
              <a:rPr lang="en-US" sz="2000" dirty="0">
                <a:latin typeface="Amazon Ember" panose="020B0603020204020204" pitchFamily="34" charset="0"/>
                <a:ea typeface="Amazon Ember" panose="020B0603020204020204" pitchFamily="34" charset="0"/>
                <a:cs typeface="Amazon Ember" panose="020B0603020204020204" pitchFamily="34" charset="0"/>
              </a:rPr>
              <a:t> - OpenShift is deployed into an AWS account owned by Red Hat, customer consumes OpenShift via an API endpoint, Red Hat bills customer for AWS resources + software subscription + management fees. </a:t>
            </a:r>
            <a:r>
              <a:rPr lang="en-US" sz="2000" u="sng" dirty="0">
                <a:latin typeface="Amazon Ember" panose="020B0603020204020204" pitchFamily="34" charset="0"/>
                <a:ea typeface="Amazon Ember" panose="020B0603020204020204" pitchFamily="34" charset="0"/>
                <a:cs typeface="Amazon Ember" panose="020B0603020204020204" pitchFamily="34" charset="0"/>
              </a:rPr>
              <a:t>Dedicated - cloud choice (bring own cloud)</a:t>
            </a:r>
            <a:r>
              <a:rPr lang="en-US" sz="2000" dirty="0">
                <a:latin typeface="Amazon Ember" panose="020B0603020204020204" pitchFamily="34" charset="0"/>
                <a:ea typeface="Amazon Ember" panose="020B0603020204020204" pitchFamily="34" charset="0"/>
                <a:cs typeface="Amazon Ember" panose="020B0603020204020204" pitchFamily="34" charset="0"/>
              </a:rPr>
              <a:t> - OpenShift is deployed into customers AWS account, it is managed via IAM roles. AWS will customer for AWS resources, Red Hat bills customer for software subscription + management fees.</a:t>
            </a:r>
          </a:p>
          <a:p>
            <a:br>
              <a:rPr lang="en-US" sz="2000" dirty="0">
                <a:latin typeface="Amazon Ember" panose="020B0603020204020204" pitchFamily="34" charset="0"/>
                <a:ea typeface="Amazon Ember" panose="020B0603020204020204" pitchFamily="34" charset="0"/>
                <a:cs typeface="Amazon Ember" panose="020B0603020204020204" pitchFamily="34" charset="0"/>
              </a:rPr>
            </a:br>
            <a:r>
              <a:rPr lang="en-US" sz="2000" b="1" dirty="0">
                <a:latin typeface="Amazon Ember" panose="020B0603020204020204" pitchFamily="34" charset="0"/>
                <a:ea typeface="Amazon Ember" panose="020B0603020204020204" pitchFamily="34" charset="0"/>
                <a:cs typeface="Amazon Ember" panose="020B0603020204020204" pitchFamily="34" charset="0"/>
              </a:rPr>
              <a:t>Azure managed OpenShift</a:t>
            </a:r>
            <a:r>
              <a:rPr lang="en-US" sz="2000" dirty="0">
                <a:latin typeface="Amazon Ember" panose="020B0603020204020204" pitchFamily="34" charset="0"/>
                <a:ea typeface="Amazon Ember" panose="020B0603020204020204" pitchFamily="34" charset="0"/>
                <a:cs typeface="Amazon Ember" panose="020B0603020204020204" pitchFamily="34" charset="0"/>
              </a:rPr>
              <a:t> -This is a fully managed, single tenant version of OpenShift. Sold through Azure, deployed, managed and maintained on behalf of the customer by Microsoft SRE. This is integrated into Microsoft console and API. integration with native azure services via azure service broker. </a:t>
            </a:r>
            <a:r>
              <a:rPr lang="en-US" sz="2000" dirty="0">
                <a:solidFill>
                  <a:srgbClr val="FF3633"/>
                </a:solidFill>
                <a:latin typeface="Amazon Ember" panose="020B0603020204020204" pitchFamily="34" charset="0"/>
                <a:ea typeface="Amazon Ember" panose="020B0603020204020204" pitchFamily="34" charset="0"/>
                <a:cs typeface="Amazon Ember" panose="020B0603020204020204" pitchFamily="34" charset="0"/>
              </a:rPr>
              <a:t>(citation needed)</a:t>
            </a:r>
          </a:p>
          <a:p>
            <a:br>
              <a:rPr lang="en-US" sz="2000" dirty="0">
                <a:latin typeface="Amazon Ember" panose="020B0603020204020204" pitchFamily="34" charset="0"/>
                <a:ea typeface="Amazon Ember" panose="020B0603020204020204" pitchFamily="34" charset="0"/>
                <a:cs typeface="Amazon Ember" panose="020B0603020204020204" pitchFamily="34" charset="0"/>
              </a:rPr>
            </a:br>
            <a:r>
              <a:rPr lang="en-US" sz="2000" b="1" dirty="0">
                <a:latin typeface="Amazon Ember" panose="020B0603020204020204" pitchFamily="34" charset="0"/>
                <a:ea typeface="Amazon Ember" panose="020B0603020204020204" pitchFamily="34" charset="0"/>
                <a:cs typeface="Amazon Ember" panose="020B0603020204020204" pitchFamily="34" charset="0"/>
              </a:rPr>
              <a:t>IBM cloud managed </a:t>
            </a:r>
            <a:r>
              <a:rPr lang="en-US" sz="2000" b="1" dirty="0" err="1">
                <a:latin typeface="Amazon Ember" panose="020B0603020204020204" pitchFamily="34" charset="0"/>
                <a:ea typeface="Amazon Ember" panose="020B0603020204020204" pitchFamily="34" charset="0"/>
                <a:cs typeface="Amazon Ember" panose="020B0603020204020204" pitchFamily="34" charset="0"/>
              </a:rPr>
              <a:t>openShift</a:t>
            </a:r>
            <a:r>
              <a:rPr lang="en-US" sz="2000" b="1" dirty="0">
                <a:latin typeface="Amazon Ember" panose="020B0603020204020204" pitchFamily="34" charset="0"/>
                <a:ea typeface="Amazon Ember" panose="020B0603020204020204" pitchFamily="34" charset="0"/>
                <a:cs typeface="Amazon Ember" panose="020B0603020204020204" pitchFamily="34" charset="0"/>
              </a:rPr>
              <a:t> - </a:t>
            </a:r>
            <a:r>
              <a:rPr lang="en-US" sz="2000" dirty="0">
                <a:latin typeface="Amazon Ember" panose="020B0603020204020204" pitchFamily="34" charset="0"/>
                <a:ea typeface="Amazon Ember" panose="020B0603020204020204" pitchFamily="34" charset="0"/>
                <a:cs typeface="Amazon Ember" panose="020B0603020204020204" pitchFamily="34" charset="0"/>
              </a:rPr>
              <a:t>This is OCP deployed IBM cloud , but managed on behalf of the customer. Similar to a SI managing the solution for the customer. </a:t>
            </a:r>
            <a:r>
              <a:rPr lang="en-US" sz="2000" dirty="0">
                <a:solidFill>
                  <a:srgbClr val="FF3633"/>
                </a:solidFill>
                <a:latin typeface="Amazon Ember" panose="020B0603020204020204" pitchFamily="34" charset="0"/>
                <a:ea typeface="Amazon Ember" panose="020B0603020204020204" pitchFamily="34" charset="0"/>
                <a:cs typeface="Amazon Ember" panose="020B0603020204020204" pitchFamily="34" charset="0"/>
              </a:rPr>
              <a:t>(citation needed)</a:t>
            </a:r>
            <a:br>
              <a:rPr lang="en-US" sz="2000" dirty="0">
                <a:latin typeface="Amazon Ember" panose="020B0603020204020204" pitchFamily="34" charset="0"/>
                <a:ea typeface="Amazon Ember" panose="020B0603020204020204" pitchFamily="34" charset="0"/>
                <a:cs typeface="Amazon Ember" panose="020B0603020204020204" pitchFamily="34" charset="0"/>
              </a:rPr>
            </a:br>
            <a:endParaRPr lang="en-US" sz="2000" dirty="0">
              <a:latin typeface="Amazon Ember" panose="020B0603020204020204" pitchFamily="34" charset="0"/>
              <a:ea typeface="Amazon Ember" panose="020B0603020204020204" pitchFamily="34" charset="0"/>
              <a:cs typeface="Amazon Ember" panose="020B0603020204020204" pitchFamily="34" charset="0"/>
            </a:endParaRPr>
          </a:p>
          <a:p>
            <a:pPr marL="0" lvl="0" indent="0" algn="l" rtl="0">
              <a:spcBef>
                <a:spcPts val="600"/>
              </a:spcBef>
              <a:spcAft>
                <a:spcPts val="0"/>
              </a:spcAft>
              <a:buNone/>
            </a:pPr>
            <a:endParaRPr dirty="0"/>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096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3809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6551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6b24259fd6_2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6b24259fd6_2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Red Hat and AWS working </a:t>
            </a:r>
          </a:p>
          <a:p>
            <a:endParaRPr lang="en-US" dirty="0"/>
          </a:p>
          <a:p>
            <a:r>
              <a:rPr lang="en-US" dirty="0"/>
              <a:t>Provision and expose AWS services from within OpenShift.</a:t>
            </a:r>
          </a:p>
          <a:p>
            <a:r>
              <a:rPr lang="en-US" dirty="0"/>
              <a:t>Bind services to applications</a:t>
            </a:r>
          </a:p>
          <a:p>
            <a:r>
              <a:rPr lang="en-US" dirty="0"/>
              <a:t>Securely store connection details within OpenShift Secrets.</a:t>
            </a:r>
          </a:p>
          <a:p>
            <a:endParaRPr lang="en-US" dirty="0"/>
          </a:p>
          <a:p>
            <a:r>
              <a:rPr lang="en-US" dirty="0"/>
              <a:t>Accelerating the adoption of AWS services and allowing teams to modernize applications taking advantage of highly available scalable native AWS services.</a:t>
            </a:r>
          </a:p>
          <a:p>
            <a:pPr marL="0" lvl="0" indent="0" algn="l" rtl="0">
              <a:spcBef>
                <a:spcPts val="0"/>
              </a:spcBef>
              <a:spcAft>
                <a:spcPts val="0"/>
              </a:spcAft>
              <a:buNone/>
            </a:pPr>
            <a:endParaRPr dirty="0"/>
          </a:p>
        </p:txBody>
      </p:sp>
      <p:sp>
        <p:nvSpPr>
          <p:cNvPr id="1098" name="Google Shape;1098;g6b24259fd6_2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50919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79709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dirty="0"/>
              <a:t>The workshop technical </a:t>
            </a:r>
            <a:r>
              <a:rPr lang="en-US" dirty="0" err="1"/>
              <a:t>assects</a:t>
            </a:r>
            <a:r>
              <a:rPr lang="en-US" dirty="0"/>
              <a:t> are deployed using AWS CloudFormation and Lambda functions to generate ignition files needed for the OpenShift installer, and repeatedly deploy clusters. Each attendee gets their own OpenShift cluster running on  AWS  as well as a Cloud 9 Dev env.</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This is not a production implementation this is a single instance deployment all nodes are on the same EC2 instance</a:t>
            </a:r>
          </a:p>
          <a:p>
            <a:pPr marL="0" lvl="0" indent="0" algn="l" rtl="0">
              <a:spcBef>
                <a:spcPts val="600"/>
              </a:spcBef>
              <a:spcAft>
                <a:spcPts val="0"/>
              </a:spcAft>
              <a:buNone/>
            </a:pPr>
            <a:endParaRPr lang="en-US" dirty="0"/>
          </a:p>
          <a:p>
            <a:pPr marL="0" lvl="0" indent="0" algn="l" rtl="0">
              <a:spcBef>
                <a:spcPts val="600"/>
              </a:spcBef>
              <a:spcAft>
                <a:spcPts val="0"/>
              </a:spcAft>
              <a:buNone/>
            </a:pPr>
            <a:endParaRPr lang="en-US" dirty="0"/>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32984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7884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4118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9862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5432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80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4978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4155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0241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4260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lang="en-US" dirty="0"/>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0228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0170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128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36</a:t>
            </a:fld>
            <a:endParaRPr lang="en-US" dirty="0"/>
          </a:p>
        </p:txBody>
      </p:sp>
    </p:spTree>
    <p:extLst>
      <p:ext uri="{BB962C8B-B14F-4D97-AF65-F5344CB8AC3E}">
        <p14:creationId xmlns:p14="http://schemas.microsoft.com/office/powerpoint/2010/main" val="3741692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1794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dirty="0"/>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7438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856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9314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161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823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lang="en-US" dirty="0"/>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051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lang="en-US" dirty="0"/>
          </a:p>
          <a:p>
            <a:pPr marL="0" lvl="0" indent="0" algn="l" rtl="0">
              <a:spcBef>
                <a:spcPts val="600"/>
              </a:spcBef>
              <a:spcAft>
                <a:spcPts val="0"/>
              </a:spcAft>
              <a:buNone/>
            </a:pPr>
            <a:endParaRPr lang="en-US" dirty="0"/>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480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6104c444cc_3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6104c444cc_3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74045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60fb06a783_1_70:notes"/>
          <p:cNvSpPr>
            <a:spLocks noGrp="1" noRot="1" noChangeAspect="1"/>
          </p:cNvSpPr>
          <p:nvPr>
            <p:ph type="sldImg" idx="2"/>
          </p:nvPr>
        </p:nvSpPr>
        <p:spPr>
          <a:xfrm>
            <a:off x="0" y="693738"/>
            <a:ext cx="0" cy="1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60fb06a783_1_70:notes"/>
          <p:cNvSpPr txBox="1">
            <a:spLocks noGrp="1"/>
          </p:cNvSpPr>
          <p:nvPr>
            <p:ph type="body" idx="1"/>
          </p:nvPr>
        </p:nvSpPr>
        <p:spPr>
          <a:xfrm>
            <a:off x="686360" y="4342534"/>
            <a:ext cx="5485200" cy="4114500"/>
          </a:xfrm>
          <a:prstGeom prst="rect">
            <a:avLst/>
          </a:prstGeom>
          <a:noFill/>
          <a:ln>
            <a:noFill/>
          </a:ln>
        </p:spPr>
        <p:txBody>
          <a:bodyPr spcFirstLastPara="1" wrap="square" lIns="0" tIns="0" rIns="0" bIns="0" anchor="t" anchorCtr="0">
            <a:noAutofit/>
          </a:bodyPr>
          <a:lstStyle/>
          <a:p>
            <a:pPr marL="190500" marR="0" lvl="0" indent="-19050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Organizations face increased pressure to develop and deploy compelling applications more rapidly, reliably, and flexibly.</a:t>
            </a:r>
            <a:endParaRPr sz="1100" b="0" i="0" u="none" strike="noStrike" cap="none">
              <a:solidFill>
                <a:srgbClr val="000000"/>
              </a:solidFill>
              <a:latin typeface="Arial"/>
              <a:ea typeface="Arial"/>
              <a:cs typeface="Arial"/>
              <a:sym typeface="Arial"/>
            </a:endParaRPr>
          </a:p>
          <a:p>
            <a:pPr marL="304800" marR="0" lvl="0" indent="-260350" algn="l" rtl="0">
              <a:lnSpc>
                <a:spcPct val="100000"/>
              </a:lnSpc>
              <a:spcBef>
                <a:spcPts val="50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55% of organizations are automating and orchestrating IT systems and processes</a:t>
            </a:r>
            <a:endParaRPr sz="1100"/>
          </a:p>
          <a:p>
            <a:pPr marL="304800" marR="0" lvl="0" indent="-260350" algn="l" rtl="0">
              <a:lnSpc>
                <a:spcPct val="100000"/>
              </a:lnSpc>
              <a:spcBef>
                <a:spcPts val="50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49% are delivering apps from the cloud</a:t>
            </a:r>
            <a:endParaRPr sz="1100"/>
          </a:p>
          <a:p>
            <a:pPr marL="304800" marR="0" lvl="0" indent="-260350" algn="l" rtl="0">
              <a:lnSpc>
                <a:spcPct val="100000"/>
              </a:lnSpc>
              <a:spcBef>
                <a:spcPts val="50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47% are changing how they develop applications</a:t>
            </a:r>
            <a:endParaRPr sz="1100"/>
          </a:p>
          <a:p>
            <a:pPr marL="304800" marR="0" lvl="0" indent="-260350" algn="l" rtl="0">
              <a:lnSpc>
                <a:spcPct val="100000"/>
              </a:lnSpc>
              <a:spcBef>
                <a:spcPts val="50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41% are exploring new app architectures like containers and microservices</a:t>
            </a:r>
            <a:endParaRPr sz="1100"/>
          </a:p>
          <a:p>
            <a:pPr marL="304800" marR="0" lvl="0" indent="-260350" algn="l" rtl="0">
              <a:lnSpc>
                <a:spcPct val="100000"/>
              </a:lnSpc>
              <a:spcBef>
                <a:spcPts val="50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[F5 Networks, “The State of Application Delivery 2018 Report,” 2018. </a:t>
            </a:r>
            <a:r>
              <a:rPr lang="en-US" sz="1100" b="0" i="0" u="sng" strike="noStrike" cap="none">
                <a:solidFill>
                  <a:schemeClr val="hlink"/>
                </a:solidFill>
                <a:latin typeface="Arial"/>
                <a:ea typeface="Arial"/>
                <a:cs typeface="Arial"/>
                <a:sym typeface="Arial"/>
                <a:hlinkClick r:id="rId3"/>
              </a:rPr>
              <a:t>https://f5.com/about-us/news/the-state-of-application-delivery</a:t>
            </a:r>
            <a:r>
              <a:rPr lang="en-US" sz="1100" b="0" i="0" u="none" strike="noStrike" cap="none">
                <a:solidFill>
                  <a:srgbClr val="000000"/>
                </a:solidFill>
                <a:latin typeface="Arial"/>
                <a:ea typeface="Arial"/>
                <a:cs typeface="Arial"/>
                <a:sym typeface="Arial"/>
              </a:rPr>
              <a:t>]</a:t>
            </a:r>
            <a:endParaRPr sz="1100"/>
          </a:p>
        </p:txBody>
      </p:sp>
      <p:sp>
        <p:nvSpPr>
          <p:cNvPr id="850" name="Google Shape;850;g60fb06a783_1_70:notes"/>
          <p:cNvSpPr txBox="1">
            <a:spLocks noGrp="1"/>
          </p:cNvSpPr>
          <p:nvPr>
            <p:ph type="sldNum" idx="12"/>
          </p:nvPr>
        </p:nvSpPr>
        <p:spPr>
          <a:xfrm>
            <a:off x="3881438" y="8686512"/>
            <a:ext cx="2976600" cy="4575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&lt;number&gt;</a:t>
            </a:r>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97814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814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e1819185_0_0:notes"/>
          <p:cNvSpPr txBox="1">
            <a:spLocks noGrp="1"/>
          </p:cNvSpPr>
          <p:nvPr>
            <p:ph type="body" idx="1"/>
          </p:nvPr>
        </p:nvSpPr>
        <p:spPr>
          <a:xfrm>
            <a:off x="777875" y="4776788"/>
            <a:ext cx="6216600" cy="4526100"/>
          </a:xfrm>
          <a:prstGeom prst="rect">
            <a:avLst/>
          </a:prstGeom>
        </p:spPr>
        <p:txBody>
          <a:bodyPr spcFirstLastPara="1" wrap="square" lIns="0" tIns="0" rIns="0" bIns="0" anchor="t" anchorCtr="0">
            <a:noAutofit/>
          </a:bodyPr>
          <a:lstStyle/>
          <a:p>
            <a:r>
              <a:rPr lang="en-US" b="1"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Hybrid use case ( Unified experience ):</a:t>
            </a:r>
          </a:p>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Customers have a desire to have the same developer and operation process, experience and interfaces for both on prem as well as cloud : agility through familiarity.</a:t>
            </a:r>
          </a:p>
          <a:p>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a:p>
            <a:r>
              <a:rPr lang="en-US" b="1"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Turn Key Solution:</a:t>
            </a:r>
          </a:p>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OpenShift provides the features of several AWS services in a turn key solution.</a:t>
            </a:r>
          </a:p>
          <a:p>
            <a:endParaRPr lang="en-US" b="1"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a:p>
            <a:r>
              <a:rPr lang="en-US" b="1"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Prescriptive security:</a:t>
            </a:r>
          </a:p>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OpenShift provides not only the tools and options for security but also a prescriptive guard rail approach on how to implement these.</a:t>
            </a:r>
          </a:p>
          <a:p>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a:p>
            <a:r>
              <a:rPr lang="en-US" b="1"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Abstractions:</a:t>
            </a:r>
          </a:p>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OpenShift provides abstractions on several layers to simplify and accelerate the role of developers and operators. </a:t>
            </a:r>
          </a:p>
          <a:p>
            <a:endParaRPr lang="en-US" dirty="0">
              <a:solidFill>
                <a:schemeClr val="accent4">
                  <a:lumMod val="75000"/>
                  <a:lumOff val="25000"/>
                </a:schemeClr>
              </a:solidFill>
              <a:latin typeface="Amazon Ember" panose="020B0603020204020204" pitchFamily="34" charset="0"/>
              <a:ea typeface="Amazon Ember" panose="020B0603020204020204" pitchFamily="34" charset="0"/>
              <a:cs typeface="Amazon Ember" panose="020B0603020204020204" pitchFamily="34" charset="0"/>
            </a:endParaRPr>
          </a:p>
          <a:p>
            <a:r>
              <a:rPr lang="en-US" b="1"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Agility:</a:t>
            </a:r>
          </a:p>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All the above aggregate resulting in increased developer productivity, increased operational efficiency, and faster time to market.</a:t>
            </a:r>
          </a:p>
          <a:p>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a:p>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a:p>
            <a:pPr marL="0" lvl="0" indent="0" algn="l" rtl="0">
              <a:spcBef>
                <a:spcPts val="600"/>
              </a:spcBef>
              <a:spcAft>
                <a:spcPts val="0"/>
              </a:spcAft>
              <a:buNone/>
            </a:pPr>
            <a:r>
              <a:rPr lang="en-US" dirty="0"/>
              <a:t>These are the typical cloud value props we will see these with every discussion regarding why do customers move from on premises to the cloud.</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Customers have provided feedback that they are moving their OpenShift implementations to AWS for various reasons:</a:t>
            </a:r>
          </a:p>
          <a:p>
            <a:pPr marL="0" lvl="0" indent="0" algn="l" rtl="0">
              <a:spcBef>
                <a:spcPts val="600"/>
              </a:spcBef>
              <a:spcAft>
                <a:spcPts val="0"/>
              </a:spcAft>
              <a:buNone/>
            </a:pPr>
            <a:endParaRPr lang="en-US" dirty="0"/>
          </a:p>
          <a:p>
            <a:pPr marL="0" lvl="0" indent="0" algn="l" rtl="0">
              <a:spcBef>
                <a:spcPts val="600"/>
              </a:spcBef>
              <a:spcAft>
                <a:spcPts val="0"/>
              </a:spcAft>
              <a:buNone/>
            </a:pPr>
            <a:r>
              <a:rPr lang="en-US" b="1" dirty="0"/>
              <a:t>Availability :</a:t>
            </a:r>
          </a:p>
          <a:p>
            <a:pPr marL="0" lvl="0" indent="0" algn="l" rtl="0">
              <a:spcBef>
                <a:spcPts val="600"/>
              </a:spcBef>
              <a:spcAft>
                <a:spcPts val="0"/>
              </a:spcAft>
              <a:buNone/>
            </a:pPr>
            <a:r>
              <a:rPr lang="en-US" dirty="0"/>
              <a:t>Though OpenShift itself caters for resilience and application availability it still runs on top of other infrastructure layers.</a:t>
            </a:r>
          </a:p>
          <a:p>
            <a:pPr marL="0" lvl="0" indent="0" algn="l" rtl="0">
              <a:spcBef>
                <a:spcPts val="600"/>
              </a:spcBef>
              <a:spcAft>
                <a:spcPts val="0"/>
              </a:spcAft>
              <a:buNone/>
            </a:pPr>
            <a:r>
              <a:rPr lang="en-US" dirty="0"/>
              <a:t>Customers have moved to AWS as they can achieve greater availability on AWS than in their existing data centers.</a:t>
            </a:r>
          </a:p>
          <a:p>
            <a:pPr marL="0" lvl="0" indent="0" algn="l" rtl="0">
              <a:spcBef>
                <a:spcPts val="600"/>
              </a:spcBef>
              <a:spcAft>
                <a:spcPts val="0"/>
              </a:spcAft>
              <a:buNone/>
            </a:pPr>
            <a:r>
              <a:rPr lang="en-US" dirty="0"/>
              <a:t>Making use of AWS Regions customers can reach a more global target market without investing in data centers in those locations.</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AWS availability zones become a part of this discussion.</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Availability goes beyond AWS as a IAAS provider, customers are modernizing their applications and are attracted to consuming AWS native services which are build from the ground up to cater for resilience out of the box. </a:t>
            </a:r>
            <a:r>
              <a:rPr lang="en-US" dirty="0" err="1"/>
              <a:t>i.e</a:t>
            </a:r>
            <a:r>
              <a:rPr lang="en-US" dirty="0"/>
              <a:t> instead of a customer having bother with how to architect, implement and maintain a database in a high available manner, they could simply use AWS RDS.</a:t>
            </a:r>
          </a:p>
          <a:p>
            <a:pPr marL="0" lvl="0" indent="0" algn="l" rtl="0">
              <a:spcBef>
                <a:spcPts val="600"/>
              </a:spcBef>
              <a:spcAft>
                <a:spcPts val="0"/>
              </a:spcAft>
              <a:buNone/>
            </a:pPr>
            <a:r>
              <a:rPr lang="en-US" dirty="0"/>
              <a:t>It is these services which combine with the customer applications running in OpenShift which are highly attractive.</a:t>
            </a:r>
          </a:p>
          <a:p>
            <a:pPr marL="0" lvl="0" indent="0" algn="l" rtl="0">
              <a:spcBef>
                <a:spcPts val="600"/>
              </a:spcBef>
              <a:spcAft>
                <a:spcPts val="0"/>
              </a:spcAft>
              <a:buNone/>
            </a:pPr>
            <a:endParaRPr lang="en-US" dirty="0"/>
          </a:p>
          <a:p>
            <a:pPr marL="0" lvl="0" indent="0" algn="l" rtl="0">
              <a:spcBef>
                <a:spcPts val="600"/>
              </a:spcBef>
              <a:spcAft>
                <a:spcPts val="0"/>
              </a:spcAft>
              <a:buNone/>
            </a:pPr>
            <a:r>
              <a:rPr lang="en-US" b="1" dirty="0"/>
              <a:t>Elasticity and Scalability:</a:t>
            </a:r>
          </a:p>
          <a:p>
            <a:pPr marL="0" lvl="0" indent="0" algn="l" rtl="0">
              <a:spcBef>
                <a:spcPts val="600"/>
              </a:spcBef>
              <a:spcAft>
                <a:spcPts val="0"/>
              </a:spcAft>
              <a:buNone/>
            </a:pPr>
            <a:r>
              <a:rPr lang="en-US" b="0" dirty="0"/>
              <a:t>Yes many customers are running an automated virtualization stack such as </a:t>
            </a:r>
            <a:r>
              <a:rPr lang="en-US" b="0" dirty="0" err="1"/>
              <a:t>vmware</a:t>
            </a:r>
            <a:r>
              <a:rPr lang="en-US" b="0" dirty="0"/>
              <a:t> or other on premises.</a:t>
            </a:r>
          </a:p>
          <a:p>
            <a:pPr marL="0" lvl="0" indent="0" algn="l" rtl="0">
              <a:spcBef>
                <a:spcPts val="600"/>
              </a:spcBef>
              <a:spcAft>
                <a:spcPts val="0"/>
              </a:spcAft>
              <a:buNone/>
            </a:pPr>
            <a:r>
              <a:rPr lang="en-US" b="0" dirty="0"/>
              <a:t>Yes they can scale to a degree.</a:t>
            </a:r>
          </a:p>
          <a:p>
            <a:pPr marL="0" lvl="0" indent="0" algn="l" rtl="0">
              <a:spcBef>
                <a:spcPts val="600"/>
              </a:spcBef>
              <a:spcAft>
                <a:spcPts val="0"/>
              </a:spcAft>
              <a:buNone/>
            </a:pPr>
            <a:r>
              <a:rPr lang="en-US" b="0" dirty="0"/>
              <a:t>Customers con only scale within the confines of their infrastructure investment before leading into costly (CAPEX ) and longwinded procurement cycles, on then result in administrative and operation overheads (OPEX)</a:t>
            </a:r>
          </a:p>
          <a:p>
            <a:pPr marL="0" lvl="0" indent="0" algn="l" rtl="0">
              <a:spcBef>
                <a:spcPts val="600"/>
              </a:spcBef>
              <a:spcAft>
                <a:spcPts val="0"/>
              </a:spcAft>
              <a:buNone/>
            </a:pPr>
            <a:endParaRPr lang="en-US" b="0" dirty="0"/>
          </a:p>
          <a:p>
            <a:pPr marL="0" lvl="0" indent="0" algn="l" rtl="0">
              <a:spcBef>
                <a:spcPts val="600"/>
              </a:spcBef>
              <a:spcAft>
                <a:spcPts val="0"/>
              </a:spcAft>
              <a:buNone/>
            </a:pPr>
            <a:r>
              <a:rPr lang="en-US" b="0" dirty="0"/>
              <a:t>The ability to provision, scale and manage all resources instantly via APIs is also desired by customers.</a:t>
            </a:r>
          </a:p>
          <a:p>
            <a:pPr marL="0" lvl="0" indent="0" algn="l" rtl="0">
              <a:spcBef>
                <a:spcPts val="600"/>
              </a:spcBef>
              <a:spcAft>
                <a:spcPts val="0"/>
              </a:spcAft>
              <a:buNone/>
            </a:pPr>
            <a:endParaRPr lang="en-US" b="0" dirty="0"/>
          </a:p>
          <a:p>
            <a:pPr marL="0" lvl="0" indent="0" algn="l" rtl="0">
              <a:spcBef>
                <a:spcPts val="600"/>
              </a:spcBef>
              <a:spcAft>
                <a:spcPts val="0"/>
              </a:spcAft>
              <a:buNone/>
            </a:pPr>
            <a:r>
              <a:rPr lang="en-US" b="0" dirty="0"/>
              <a:t>Again this is not limited to the IAAS features but also the native services. AWS provide services which scale automatically to meet the needs of the customer,  S3, DynamoDB, SQS, SNS, etc.</a:t>
            </a:r>
          </a:p>
          <a:p>
            <a:pPr marL="0" lvl="0" indent="0" algn="l" rtl="0">
              <a:spcBef>
                <a:spcPts val="600"/>
              </a:spcBef>
              <a:spcAft>
                <a:spcPts val="0"/>
              </a:spcAft>
              <a:buNone/>
            </a:pPr>
            <a:endParaRPr lang="en-US" b="0" dirty="0"/>
          </a:p>
          <a:p>
            <a:pPr marL="0" lvl="0" indent="0" algn="l" rtl="0">
              <a:spcBef>
                <a:spcPts val="600"/>
              </a:spcBef>
              <a:spcAft>
                <a:spcPts val="0"/>
              </a:spcAft>
              <a:buNone/>
            </a:pPr>
            <a:endParaRPr lang="en-US" b="1" dirty="0"/>
          </a:p>
          <a:p>
            <a:pPr marL="0" lvl="0" indent="0" algn="l" rtl="0">
              <a:spcBef>
                <a:spcPts val="600"/>
              </a:spcBef>
              <a:spcAft>
                <a:spcPts val="0"/>
              </a:spcAft>
              <a:buNone/>
            </a:pPr>
            <a:r>
              <a:rPr lang="en-US" b="1" dirty="0"/>
              <a:t>Security:</a:t>
            </a:r>
          </a:p>
          <a:p>
            <a:pPr marL="0" lvl="0" indent="0" algn="l" rtl="0">
              <a:spcBef>
                <a:spcPts val="600"/>
              </a:spcBef>
              <a:spcAft>
                <a:spcPts val="0"/>
              </a:spcAft>
              <a:buNone/>
            </a:pPr>
            <a:r>
              <a:rPr lang="en-US" b="0" dirty="0"/>
              <a:t>At AWS security is priority 1!!!</a:t>
            </a:r>
          </a:p>
          <a:p>
            <a:pPr marL="0" lvl="0" indent="0" algn="l" rtl="0">
              <a:spcBef>
                <a:spcPts val="600"/>
              </a:spcBef>
              <a:spcAft>
                <a:spcPts val="0"/>
              </a:spcAft>
              <a:buNone/>
            </a:pPr>
            <a:r>
              <a:rPr lang="en-US" b="0" dirty="0"/>
              <a:t>All systems services and processes are build with security in mind.</a:t>
            </a:r>
          </a:p>
          <a:p>
            <a:pPr marL="0" lvl="0" indent="0" algn="l" rtl="0">
              <a:spcBef>
                <a:spcPts val="600"/>
              </a:spcBef>
              <a:spcAft>
                <a:spcPts val="0"/>
              </a:spcAft>
              <a:buNone/>
            </a:pPr>
            <a:r>
              <a:rPr lang="en-US" b="0" dirty="0"/>
              <a:t>Comprehensive list of compliance certifications,</a:t>
            </a:r>
          </a:p>
          <a:p>
            <a:pPr marL="0" lvl="0" indent="0" algn="l" rtl="0">
              <a:spcBef>
                <a:spcPts val="600"/>
              </a:spcBef>
              <a:spcAft>
                <a:spcPts val="0"/>
              </a:spcAft>
              <a:buNone/>
            </a:pPr>
            <a:r>
              <a:rPr lang="en-US" b="0" dirty="0"/>
              <a:t>Large collection of tools and services to allow customers to secure their business at various layers.</a:t>
            </a:r>
          </a:p>
          <a:p>
            <a:pPr marL="0" lvl="0" indent="0" algn="l" rtl="0">
              <a:spcBef>
                <a:spcPts val="600"/>
              </a:spcBef>
              <a:spcAft>
                <a:spcPts val="0"/>
              </a:spcAft>
              <a:buNone/>
            </a:pPr>
            <a:r>
              <a:rPr lang="en-US" b="0" dirty="0"/>
              <a:t>Rich list of customer who trust AWS for their sensitive and critical workloads.</a:t>
            </a:r>
          </a:p>
          <a:p>
            <a:pPr marL="0" lvl="0" indent="0" algn="l" rtl="0">
              <a:spcBef>
                <a:spcPts val="600"/>
              </a:spcBef>
              <a:spcAft>
                <a:spcPts val="0"/>
              </a:spcAft>
              <a:buNone/>
            </a:pPr>
            <a:endParaRPr lang="en-US" b="1" dirty="0"/>
          </a:p>
          <a:p>
            <a:pPr marL="0" lvl="0" indent="0" algn="l" rtl="0">
              <a:spcBef>
                <a:spcPts val="600"/>
              </a:spcBef>
              <a:spcAft>
                <a:spcPts val="0"/>
              </a:spcAft>
              <a:buNone/>
            </a:pPr>
            <a:endParaRPr lang="en-US" b="1" dirty="0"/>
          </a:p>
          <a:p>
            <a:pPr marL="0" lvl="0" indent="0" algn="l" rtl="0">
              <a:spcBef>
                <a:spcPts val="600"/>
              </a:spcBef>
              <a:spcAft>
                <a:spcPts val="0"/>
              </a:spcAft>
              <a:buNone/>
            </a:pPr>
            <a:r>
              <a:rPr lang="en-US" b="1" dirty="0"/>
              <a:t>Cost:</a:t>
            </a:r>
          </a:p>
          <a:p>
            <a:pPr marL="0" lvl="0" indent="0" algn="l" rtl="0">
              <a:spcBef>
                <a:spcPts val="600"/>
              </a:spcBef>
              <a:spcAft>
                <a:spcPts val="0"/>
              </a:spcAft>
              <a:buNone/>
            </a:pPr>
            <a:r>
              <a:rPr lang="en-US" b="0" dirty="0"/>
              <a:t>Service cost reductions</a:t>
            </a:r>
          </a:p>
          <a:p>
            <a:pPr marL="0" lvl="0" indent="0" algn="l" rtl="0">
              <a:spcBef>
                <a:spcPts val="600"/>
              </a:spcBef>
              <a:spcAft>
                <a:spcPts val="0"/>
              </a:spcAft>
              <a:buNone/>
            </a:pPr>
            <a:r>
              <a:rPr lang="en-US" b="0" dirty="0"/>
              <a:t>Reserved instances</a:t>
            </a:r>
          </a:p>
          <a:p>
            <a:pPr marL="0" lvl="0" indent="0" algn="l" rtl="0">
              <a:spcBef>
                <a:spcPts val="600"/>
              </a:spcBef>
              <a:spcAft>
                <a:spcPts val="0"/>
              </a:spcAft>
              <a:buNone/>
            </a:pPr>
            <a:r>
              <a:rPr lang="en-US" b="0" dirty="0"/>
              <a:t>Spot instances</a:t>
            </a:r>
          </a:p>
          <a:p>
            <a:pPr marL="0" lvl="0" indent="0" algn="l" rtl="0">
              <a:spcBef>
                <a:spcPts val="600"/>
              </a:spcBef>
              <a:spcAft>
                <a:spcPts val="0"/>
              </a:spcAft>
              <a:buNone/>
            </a:pPr>
            <a:r>
              <a:rPr lang="en-US" b="0" dirty="0"/>
              <a:t>Savings plans</a:t>
            </a:r>
          </a:p>
          <a:p>
            <a:pPr marL="0" lvl="0" indent="0" algn="l" rtl="0">
              <a:spcBef>
                <a:spcPts val="600"/>
              </a:spcBef>
              <a:spcAft>
                <a:spcPts val="0"/>
              </a:spcAft>
              <a:buNone/>
            </a:pPr>
            <a:r>
              <a:rPr lang="en-US" b="0" dirty="0"/>
              <a:t>Consumption based pay as you use and only what you use model.</a:t>
            </a:r>
          </a:p>
          <a:p>
            <a:pPr marL="0" lvl="0" indent="0" algn="l" rtl="0">
              <a:spcBef>
                <a:spcPts val="600"/>
              </a:spcBef>
              <a:spcAft>
                <a:spcPts val="0"/>
              </a:spcAft>
              <a:buNone/>
            </a:pPr>
            <a:r>
              <a:rPr lang="en-US" b="0" dirty="0"/>
              <a:t>Rich cost tracking tools set</a:t>
            </a:r>
          </a:p>
          <a:p>
            <a:pPr marL="0" lvl="0" indent="0" algn="l" rtl="0">
              <a:spcBef>
                <a:spcPts val="600"/>
              </a:spcBef>
              <a:spcAft>
                <a:spcPts val="0"/>
              </a:spcAft>
              <a:buNone/>
            </a:pPr>
            <a:endParaRPr lang="en-US" b="0" dirty="0"/>
          </a:p>
          <a:p>
            <a:pPr marL="0" lvl="0" indent="0" algn="l" rtl="0">
              <a:spcBef>
                <a:spcPts val="600"/>
              </a:spcBef>
              <a:spcAft>
                <a:spcPts val="0"/>
              </a:spcAft>
              <a:buNone/>
            </a:pPr>
            <a:endParaRPr lang="en-US" b="1" dirty="0"/>
          </a:p>
          <a:p>
            <a:pPr marL="0" lvl="0" indent="0" algn="l" rtl="0">
              <a:spcBef>
                <a:spcPts val="600"/>
              </a:spcBef>
              <a:spcAft>
                <a:spcPts val="0"/>
              </a:spcAft>
              <a:buNone/>
            </a:pPr>
            <a:r>
              <a:rPr lang="en-US" b="1" dirty="0"/>
              <a:t>Rich feature and service set:</a:t>
            </a:r>
          </a:p>
          <a:p>
            <a:pPr marL="0" lvl="0" indent="0" algn="l" rtl="0">
              <a:spcBef>
                <a:spcPts val="600"/>
              </a:spcBef>
              <a:spcAft>
                <a:spcPts val="0"/>
              </a:spcAft>
              <a:buNone/>
            </a:pPr>
            <a:r>
              <a:rPr lang="en-US" b="0" dirty="0"/>
              <a:t>Instead of customers re inventing the wheel or investing time effort and resources into solving complex problems, they can take advantage of a rich set of AWS services and features which are rapidly expanding. </a:t>
            </a:r>
          </a:p>
          <a:p>
            <a:pPr marL="0" lvl="0" indent="0" algn="l" rtl="0">
              <a:spcBef>
                <a:spcPts val="600"/>
              </a:spcBef>
              <a:spcAft>
                <a:spcPts val="0"/>
              </a:spcAft>
              <a:buNone/>
            </a:pPr>
            <a:endParaRPr lang="en-US" b="1" dirty="0"/>
          </a:p>
          <a:p>
            <a:pPr marL="0" lvl="0" indent="0" algn="l" rtl="0">
              <a:spcBef>
                <a:spcPts val="600"/>
              </a:spcBef>
              <a:spcAft>
                <a:spcPts val="0"/>
              </a:spcAft>
              <a:buNone/>
            </a:pPr>
            <a:endParaRPr lang="en-US" dirty="0"/>
          </a:p>
          <a:p>
            <a:pPr marL="0" lvl="0" indent="0" algn="l" rtl="0">
              <a:spcBef>
                <a:spcPts val="600"/>
              </a:spcBef>
              <a:spcAft>
                <a:spcPts val="0"/>
              </a:spcAft>
              <a:buNone/>
            </a:pPr>
            <a:endParaRPr lang="en-US"/>
          </a:p>
          <a:p>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a:p>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99" name="Google Shape;199;g62e1819185_0_0:notes"/>
          <p:cNvSpPr>
            <a:spLocks noGrp="1" noRot="1" noChangeAspect="1"/>
          </p:cNvSpPr>
          <p:nvPr>
            <p:ph type="sldImg" idx="2"/>
          </p:nvPr>
        </p:nvSpPr>
        <p:spPr>
          <a:xfrm>
            <a:off x="0" y="763588"/>
            <a:ext cx="0" cy="1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674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ed">
  <p:cSld name="red">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938528" y="2266950"/>
            <a:ext cx="5852160" cy="6858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400" b="0" i="0" u="none" strike="noStrike" cap="none">
                <a:solidFill>
                  <a:srgbClr val="FFFFFF"/>
                </a:solidFill>
                <a:latin typeface="Overpass"/>
                <a:ea typeface="Overpass"/>
                <a:cs typeface="Overpass"/>
                <a:sym typeface="Overpass"/>
              </a:defRPr>
            </a:lvl1pPr>
            <a:lvl2pPr marR="0" lvl="1"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2pPr>
            <a:lvl3pPr marR="0" lvl="2"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3pPr>
            <a:lvl4pPr marR="0" lvl="3"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4pPr>
            <a:lvl5pPr marR="0" lvl="4"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5pPr>
            <a:lvl6pPr marR="0" lvl="5"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6pPr>
            <a:lvl7pPr marR="0" lvl="6"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7pPr>
            <a:lvl8pPr marR="0" lvl="7"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8pPr>
            <a:lvl9pPr marR="0" lvl="8"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9pPr>
          </a:lstStyle>
          <a:p>
            <a:endParaRPr/>
          </a:p>
        </p:txBody>
      </p:sp>
      <p:sp>
        <p:nvSpPr>
          <p:cNvPr id="12" name="Google Shape;12;p2"/>
          <p:cNvSpPr txBox="1">
            <a:spLocks noGrp="1"/>
          </p:cNvSpPr>
          <p:nvPr>
            <p:ph type="subTitle" idx="1"/>
          </p:nvPr>
        </p:nvSpPr>
        <p:spPr>
          <a:xfrm>
            <a:off x="1938528" y="3257550"/>
            <a:ext cx="5867400" cy="228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FFFFFF"/>
              </a:buClr>
              <a:buSzPts val="1600"/>
              <a:buFont typeface="Overpass"/>
              <a:buNone/>
              <a:defRPr sz="1600" b="0" i="0" u="none" strike="noStrike" cap="none">
                <a:solidFill>
                  <a:srgbClr val="FFFFFF"/>
                </a:solidFill>
                <a:latin typeface="Overpass"/>
                <a:ea typeface="Overpass"/>
                <a:cs typeface="Overpass"/>
                <a:sym typeface="Overpass"/>
              </a:defRPr>
            </a:lvl1pPr>
            <a:lvl2pPr marR="0" lvl="1" algn="l" rtl="0">
              <a:spcBef>
                <a:spcPts val="2000"/>
              </a:spcBef>
              <a:spcAft>
                <a:spcPts val="0"/>
              </a:spcAft>
              <a:buClr>
                <a:srgbClr val="FFFFFF"/>
              </a:buClr>
              <a:buSzPts val="2800"/>
              <a:buFont typeface="Overpass"/>
              <a:buNone/>
              <a:defRPr sz="2800" b="0" i="0" u="none" strike="noStrike" cap="none">
                <a:solidFill>
                  <a:srgbClr val="FFFFFF"/>
                </a:solidFill>
                <a:latin typeface="Overpass"/>
                <a:ea typeface="Overpass"/>
                <a:cs typeface="Overpass"/>
                <a:sym typeface="Overpass"/>
              </a:defRPr>
            </a:lvl2pPr>
            <a:lvl3pPr marR="0" lvl="2" algn="l" rtl="0">
              <a:spcBef>
                <a:spcPts val="1138"/>
              </a:spcBef>
              <a:spcAft>
                <a:spcPts val="0"/>
              </a:spcAft>
              <a:buClr>
                <a:srgbClr val="FFFFFF"/>
              </a:buClr>
              <a:buSzPts val="2400"/>
              <a:buFont typeface="Overpass"/>
              <a:buNone/>
              <a:defRPr sz="2400" b="0" i="0" u="none" strike="noStrike" cap="none">
                <a:solidFill>
                  <a:srgbClr val="FFFFFF"/>
                </a:solidFill>
                <a:latin typeface="Overpass"/>
                <a:ea typeface="Overpass"/>
                <a:cs typeface="Overpass"/>
                <a:sym typeface="Overpass"/>
              </a:defRPr>
            </a:lvl3pPr>
            <a:lvl4pPr marR="0" lvl="3" algn="l" rtl="0">
              <a:spcBef>
                <a:spcPts val="850"/>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4pPr>
            <a:lvl5pPr marR="0" lvl="4" algn="l" rtl="0">
              <a:spcBef>
                <a:spcPts val="563"/>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5pPr>
            <a:lvl6pPr marR="0" lvl="5" algn="l" rtl="0">
              <a:spcBef>
                <a:spcPts val="288"/>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6pPr>
            <a:lvl7pPr marR="0" lvl="6" algn="l" rtl="0">
              <a:spcBef>
                <a:spcPts val="284"/>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7pPr>
            <a:lvl8pPr marR="0" lvl="7" algn="l" rtl="0">
              <a:spcBef>
                <a:spcPts val="284"/>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8pPr>
            <a:lvl9pPr marR="0" lvl="8" algn="l" rtl="0">
              <a:spcBef>
                <a:spcPts val="284"/>
              </a:spcBef>
              <a:spcAft>
                <a:spcPts val="284"/>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9pPr>
          </a:lstStyle>
          <a:p>
            <a:endParaRPr/>
          </a:p>
        </p:txBody>
      </p:sp>
      <p:sp>
        <p:nvSpPr>
          <p:cNvPr id="13" name="Google Shape;13;p2"/>
          <p:cNvSpPr txBox="1">
            <a:spLocks noGrp="1"/>
          </p:cNvSpPr>
          <p:nvPr>
            <p:ph type="body" idx="2"/>
          </p:nvPr>
        </p:nvSpPr>
        <p:spPr>
          <a:xfrm>
            <a:off x="1938528" y="3790950"/>
            <a:ext cx="4114800" cy="85725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SzPts val="1400"/>
              <a:buNone/>
              <a:defRPr sz="1200" b="0" i="0" u="none" strike="noStrike" cap="none">
                <a:solidFill>
                  <a:srgbClr val="FFFFFF"/>
                </a:solidFill>
                <a:latin typeface="Overpass"/>
                <a:ea typeface="Overpass"/>
                <a:cs typeface="Overpass"/>
                <a:sym typeface="Overpass"/>
              </a:defRPr>
            </a:lvl1pPr>
            <a:lvl2pPr marL="914400" marR="0" lvl="1" indent="-228600" algn="l" rtl="0">
              <a:spcBef>
                <a:spcPts val="400"/>
              </a:spcBef>
              <a:spcAft>
                <a:spcPts val="0"/>
              </a:spcAft>
              <a:buSzPts val="1400"/>
              <a:buNone/>
              <a:defRPr sz="2800" b="0" i="0" u="none" strike="noStrike" cap="none">
                <a:solidFill>
                  <a:srgbClr val="FFFFFF"/>
                </a:solidFill>
                <a:latin typeface="Overpass"/>
                <a:ea typeface="Overpass"/>
                <a:cs typeface="Overpass"/>
                <a:sym typeface="Overpass"/>
              </a:defRPr>
            </a:lvl2pPr>
            <a:lvl3pPr marL="1371600" marR="0" lvl="2" indent="-228600" algn="l" rtl="0">
              <a:spcBef>
                <a:spcPts val="1138"/>
              </a:spcBef>
              <a:spcAft>
                <a:spcPts val="0"/>
              </a:spcAft>
              <a:buSzPts val="1400"/>
              <a:buNone/>
              <a:defRPr sz="2400" b="0" i="0" u="none" strike="noStrike" cap="none">
                <a:solidFill>
                  <a:srgbClr val="FFFFFF"/>
                </a:solidFill>
                <a:latin typeface="Overpass"/>
                <a:ea typeface="Overpass"/>
                <a:cs typeface="Overpass"/>
                <a:sym typeface="Overpass"/>
              </a:defRPr>
            </a:lvl3pPr>
            <a:lvl4pPr marL="1828800" marR="0" lvl="3" indent="-228600" algn="l" rtl="0">
              <a:spcBef>
                <a:spcPts val="850"/>
              </a:spcBef>
              <a:spcAft>
                <a:spcPts val="0"/>
              </a:spcAft>
              <a:buSzPts val="1400"/>
              <a:buNone/>
              <a:defRPr sz="2000" b="0" i="0" u="none" strike="noStrike" cap="none">
                <a:solidFill>
                  <a:srgbClr val="FFFFFF"/>
                </a:solidFill>
                <a:latin typeface="Overpass"/>
                <a:ea typeface="Overpass"/>
                <a:cs typeface="Overpass"/>
                <a:sym typeface="Overpass"/>
              </a:defRPr>
            </a:lvl4pPr>
            <a:lvl5pPr marL="2286000" marR="0" lvl="4" indent="-228600" algn="l" rtl="0">
              <a:spcBef>
                <a:spcPts val="563"/>
              </a:spcBef>
              <a:spcAft>
                <a:spcPts val="0"/>
              </a:spcAft>
              <a:buSzPts val="1400"/>
              <a:buNone/>
              <a:defRPr sz="2000" b="0" i="0" u="none" strike="noStrike" cap="none">
                <a:solidFill>
                  <a:srgbClr val="FFFFFF"/>
                </a:solidFill>
                <a:latin typeface="Overpass"/>
                <a:ea typeface="Overpass"/>
                <a:cs typeface="Overpass"/>
                <a:sym typeface="Overpass"/>
              </a:defRPr>
            </a:lvl5pPr>
            <a:lvl6pPr marL="2743200" marR="0" lvl="5" indent="-228600" algn="l" rtl="0">
              <a:spcBef>
                <a:spcPts val="288"/>
              </a:spcBef>
              <a:spcAft>
                <a:spcPts val="0"/>
              </a:spcAft>
              <a:buSzPts val="1400"/>
              <a:buNone/>
              <a:defRPr sz="2000" b="0" i="0" u="none" strike="noStrike" cap="none">
                <a:solidFill>
                  <a:srgbClr val="FFFFFF"/>
                </a:solidFill>
                <a:latin typeface="Overpass"/>
                <a:ea typeface="Overpass"/>
                <a:cs typeface="Overpass"/>
                <a:sym typeface="Overpass"/>
              </a:defRPr>
            </a:lvl6pPr>
            <a:lvl7pPr marL="3200400" marR="0" lvl="6" indent="-228600" algn="l" rtl="0">
              <a:spcBef>
                <a:spcPts val="284"/>
              </a:spcBef>
              <a:spcAft>
                <a:spcPts val="0"/>
              </a:spcAft>
              <a:buSzPts val="1400"/>
              <a:buNone/>
              <a:defRPr sz="2000" b="0" i="0" u="none" strike="noStrike" cap="none">
                <a:solidFill>
                  <a:srgbClr val="FFFFFF"/>
                </a:solidFill>
                <a:latin typeface="Overpass"/>
                <a:ea typeface="Overpass"/>
                <a:cs typeface="Overpass"/>
                <a:sym typeface="Overpass"/>
              </a:defRPr>
            </a:lvl7pPr>
            <a:lvl8pPr marL="3657600" marR="0" lvl="7" indent="-228600" algn="l" rtl="0">
              <a:spcBef>
                <a:spcPts val="284"/>
              </a:spcBef>
              <a:spcAft>
                <a:spcPts val="0"/>
              </a:spcAft>
              <a:buSzPts val="1400"/>
              <a:buNone/>
              <a:defRPr sz="2000" b="0" i="0" u="none" strike="noStrike" cap="none">
                <a:solidFill>
                  <a:srgbClr val="FFFFFF"/>
                </a:solidFill>
                <a:latin typeface="Overpass"/>
                <a:ea typeface="Overpass"/>
                <a:cs typeface="Overpass"/>
                <a:sym typeface="Overpass"/>
              </a:defRPr>
            </a:lvl8pPr>
            <a:lvl9pPr marL="4114800" marR="0" lvl="8" indent="-228600" algn="l" rtl="0">
              <a:spcBef>
                <a:spcPts val="284"/>
              </a:spcBef>
              <a:spcAft>
                <a:spcPts val="284"/>
              </a:spcAft>
              <a:buSzPts val="1400"/>
              <a:buNone/>
              <a:defRPr sz="2000" b="0" i="0" u="none" strike="noStrike" cap="none">
                <a:solidFill>
                  <a:srgbClr val="FFFFFF"/>
                </a:solidFill>
                <a:latin typeface="Overpass"/>
                <a:ea typeface="Overpass"/>
                <a:cs typeface="Overpass"/>
                <a:sym typeface="Overpas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gos top, text bottom">
  <p:cSld name="logos top, text bottom">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17"/>
          <p:cNvSpPr txBox="1">
            <a:spLocks noGrp="1"/>
          </p:cNvSpPr>
          <p:nvPr>
            <p:ph type="body" idx="1"/>
          </p:nvPr>
        </p:nvSpPr>
        <p:spPr>
          <a:xfrm>
            <a:off x="685800" y="3543300"/>
            <a:ext cx="7772400" cy="800100"/>
          </a:xfrm>
          <a:prstGeom prst="rect">
            <a:avLst/>
          </a:prstGeom>
          <a:noFill/>
          <a:ln>
            <a:noFill/>
          </a:ln>
        </p:spPr>
        <p:txBody>
          <a:bodyPr spcFirstLastPara="1" wrap="square" lIns="182875" tIns="0" rIns="182875" bIns="0" anchor="ctr" anchorCtr="0">
            <a:noAutofit/>
          </a:bodyPr>
          <a:lstStyle>
            <a:lvl1pPr marL="457200" marR="0" lvl="0" indent="-228600" algn="ctr" rtl="0">
              <a:lnSpc>
                <a:spcPct val="110000"/>
              </a:lnSpc>
              <a:spcBef>
                <a:spcPts val="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Google Shape;143;p17"/>
          <p:cNvSpPr>
            <a:spLocks noGrp="1"/>
          </p:cNvSpPr>
          <p:nvPr>
            <p:ph type="pic" idx="2"/>
          </p:nvPr>
        </p:nvSpPr>
        <p:spPr>
          <a:xfrm>
            <a:off x="1828800" y="220027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Google Shape;144;p17"/>
          <p:cNvSpPr>
            <a:spLocks noGrp="1"/>
          </p:cNvSpPr>
          <p:nvPr>
            <p:ph type="pic" idx="3"/>
          </p:nvPr>
        </p:nvSpPr>
        <p:spPr>
          <a:xfrm>
            <a:off x="2971800" y="220027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17"/>
          <p:cNvSpPr>
            <a:spLocks noGrp="1"/>
          </p:cNvSpPr>
          <p:nvPr>
            <p:ph type="pic" idx="4"/>
          </p:nvPr>
        </p:nvSpPr>
        <p:spPr>
          <a:xfrm>
            <a:off x="4114800" y="220027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17"/>
          <p:cNvSpPr>
            <a:spLocks noGrp="1"/>
          </p:cNvSpPr>
          <p:nvPr>
            <p:ph type="pic" idx="5"/>
          </p:nvPr>
        </p:nvSpPr>
        <p:spPr>
          <a:xfrm>
            <a:off x="5257800" y="220027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17"/>
          <p:cNvSpPr>
            <a:spLocks noGrp="1"/>
          </p:cNvSpPr>
          <p:nvPr>
            <p:ph type="pic" idx="6"/>
          </p:nvPr>
        </p:nvSpPr>
        <p:spPr>
          <a:xfrm>
            <a:off x="6400800" y="220027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Google Shape;148;p17"/>
          <p:cNvSpPr>
            <a:spLocks noGrp="1"/>
          </p:cNvSpPr>
          <p:nvPr>
            <p:ph type="pic" idx="7"/>
          </p:nvPr>
        </p:nvSpPr>
        <p:spPr>
          <a:xfrm>
            <a:off x="7543800" y="220027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 name="Google Shape;149;p17"/>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7"/>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17"/>
          <p:cNvSpPr>
            <a:spLocks noGrp="1"/>
          </p:cNvSpPr>
          <p:nvPr>
            <p:ph type="pic" idx="8"/>
          </p:nvPr>
        </p:nvSpPr>
        <p:spPr>
          <a:xfrm>
            <a:off x="685800" y="220027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17"/>
          <p:cNvSpPr txBox="1">
            <a:spLocks noGrp="1"/>
          </p:cNvSpPr>
          <p:nvPr>
            <p:ph type="body" idx="9"/>
          </p:nvPr>
        </p:nvSpPr>
        <p:spPr>
          <a:xfrm>
            <a:off x="685800" y="1047750"/>
            <a:ext cx="7772400" cy="285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17"/>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1" i="0" u="none" strike="noStrike" cap="none">
                <a:solidFill>
                  <a:srgbClr val="000000"/>
                </a:solidFill>
                <a:latin typeface="Overpass"/>
                <a:ea typeface="Overpass"/>
                <a:cs typeface="Overpass"/>
                <a:sym typeface="Overpass"/>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left, logos right">
  <p:cSld name="text left, logos right">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p18"/>
          <p:cNvSpPr>
            <a:spLocks noGrp="1"/>
          </p:cNvSpPr>
          <p:nvPr>
            <p:ph type="pic" idx="2"/>
          </p:nvPr>
        </p:nvSpPr>
        <p:spPr>
          <a:xfrm>
            <a:off x="7077456" y="1771650"/>
            <a:ext cx="1380744" cy="1028700"/>
          </a:xfrm>
          <a:prstGeom prst="rect">
            <a:avLst/>
          </a:prstGeom>
          <a:noFill/>
          <a:ln>
            <a:noFill/>
          </a:ln>
        </p:spPr>
        <p:txBody>
          <a:bodyPr spcFirstLastPara="1" wrap="square" lIns="0" tIns="0" rIns="0" bIns="0" anchor="ctr" anchorCtr="0">
            <a:noAutofit/>
          </a:bodyPr>
          <a:lstStyle>
            <a:lvl1pPr marR="0" lvl="0" algn="ctr" rtl="0">
              <a:lnSpc>
                <a:spcPct val="100000"/>
              </a:lnSpc>
              <a:spcBef>
                <a:spcPts val="200"/>
              </a:spcBef>
              <a:spcAft>
                <a:spcPts val="0"/>
              </a:spcAft>
              <a:buClr>
                <a:srgbClr val="000000"/>
              </a:buClr>
              <a:buSzPts val="1000"/>
              <a:buFont typeface="Arial"/>
              <a:buNone/>
              <a:defRPr sz="10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Google Shape;156;p18"/>
          <p:cNvSpPr>
            <a:spLocks noGrp="1"/>
          </p:cNvSpPr>
          <p:nvPr>
            <p:ph type="pic" idx="3"/>
          </p:nvPr>
        </p:nvSpPr>
        <p:spPr>
          <a:xfrm>
            <a:off x="7077456" y="2971800"/>
            <a:ext cx="1380744" cy="1028700"/>
          </a:xfrm>
          <a:prstGeom prst="rect">
            <a:avLst/>
          </a:prstGeom>
          <a:noFill/>
          <a:ln>
            <a:noFill/>
          </a:ln>
        </p:spPr>
        <p:txBody>
          <a:bodyPr spcFirstLastPara="1" wrap="square" lIns="0" tIns="0" rIns="0" bIns="0" anchor="ctr" anchorCtr="0">
            <a:noAutofit/>
          </a:bodyPr>
          <a:lstStyle>
            <a:lvl1pPr marR="0" lvl="0" algn="ctr" rtl="0">
              <a:lnSpc>
                <a:spcPct val="100000"/>
              </a:lnSpc>
              <a:spcBef>
                <a:spcPts val="200"/>
              </a:spcBef>
              <a:spcAft>
                <a:spcPts val="0"/>
              </a:spcAft>
              <a:buClr>
                <a:srgbClr val="000000"/>
              </a:buClr>
              <a:buSzPts val="1000"/>
              <a:buFont typeface="Arial"/>
              <a:buNone/>
              <a:defRPr sz="10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7" name="Google Shape;157;p18"/>
          <p:cNvSpPr>
            <a:spLocks noGrp="1"/>
          </p:cNvSpPr>
          <p:nvPr>
            <p:ph type="pic" idx="4"/>
          </p:nvPr>
        </p:nvSpPr>
        <p:spPr>
          <a:xfrm>
            <a:off x="5410200" y="1771650"/>
            <a:ext cx="1380744" cy="1028700"/>
          </a:xfrm>
          <a:prstGeom prst="rect">
            <a:avLst/>
          </a:prstGeom>
          <a:noFill/>
          <a:ln>
            <a:noFill/>
          </a:ln>
        </p:spPr>
        <p:txBody>
          <a:bodyPr spcFirstLastPara="1" wrap="square" lIns="0" tIns="0" rIns="0" bIns="0" anchor="ctr" anchorCtr="0">
            <a:noAutofit/>
          </a:bodyPr>
          <a:lstStyle>
            <a:lvl1pPr marR="0" lvl="0" algn="ctr" rtl="0">
              <a:lnSpc>
                <a:spcPct val="100000"/>
              </a:lnSpc>
              <a:spcBef>
                <a:spcPts val="200"/>
              </a:spcBef>
              <a:spcAft>
                <a:spcPts val="0"/>
              </a:spcAft>
              <a:buClr>
                <a:srgbClr val="000000"/>
              </a:buClr>
              <a:buSzPts val="1000"/>
              <a:buFont typeface="Arial"/>
              <a:buNone/>
              <a:defRPr sz="10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18"/>
          <p:cNvSpPr>
            <a:spLocks noGrp="1"/>
          </p:cNvSpPr>
          <p:nvPr>
            <p:ph type="pic" idx="5"/>
          </p:nvPr>
        </p:nvSpPr>
        <p:spPr>
          <a:xfrm>
            <a:off x="5410200" y="2971800"/>
            <a:ext cx="1380744" cy="1028700"/>
          </a:xfrm>
          <a:prstGeom prst="rect">
            <a:avLst/>
          </a:prstGeom>
          <a:noFill/>
          <a:ln>
            <a:noFill/>
          </a:ln>
        </p:spPr>
        <p:txBody>
          <a:bodyPr spcFirstLastPara="1" wrap="square" lIns="0" tIns="0" rIns="0" bIns="0" anchor="ctr" anchorCtr="0">
            <a:noAutofit/>
          </a:bodyPr>
          <a:lstStyle>
            <a:lvl1pPr marR="0" lvl="0" algn="ctr" rtl="0">
              <a:lnSpc>
                <a:spcPct val="100000"/>
              </a:lnSpc>
              <a:spcBef>
                <a:spcPts val="200"/>
              </a:spcBef>
              <a:spcAft>
                <a:spcPts val="0"/>
              </a:spcAft>
              <a:buClr>
                <a:srgbClr val="000000"/>
              </a:buClr>
              <a:buSzPts val="1000"/>
              <a:buFont typeface="Arial"/>
              <a:buNone/>
              <a:defRPr sz="10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9" name="Google Shape;159;p18"/>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8"/>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
        <p:nvSpPr>
          <p:cNvPr id="161" name="Google Shape;161;p18"/>
          <p:cNvSpPr txBox="1">
            <a:spLocks noGrp="1"/>
          </p:cNvSpPr>
          <p:nvPr>
            <p:ph type="body" idx="1"/>
          </p:nvPr>
        </p:nvSpPr>
        <p:spPr>
          <a:xfrm>
            <a:off x="685800" y="1771650"/>
            <a:ext cx="3657600" cy="685800"/>
          </a:xfrm>
          <a:prstGeom prst="rect">
            <a:avLst/>
          </a:prstGeom>
          <a:noFill/>
          <a:ln>
            <a:noFill/>
          </a:ln>
        </p:spPr>
        <p:txBody>
          <a:bodyPr spcFirstLastPara="1" wrap="square" lIns="0" tIns="0" rIns="0" bIns="0" anchor="b" anchorCtr="0">
            <a:noAutofit/>
          </a:bodyPr>
          <a:lstStyle>
            <a:lvl1pPr marL="457200" marR="0" lvl="0" indent="-228600" algn="l" rtl="0">
              <a:lnSpc>
                <a:spcPct val="110000"/>
              </a:lnSpc>
              <a:spcBef>
                <a:spcPts val="28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2" name="Google Shape;162;p18"/>
          <p:cNvSpPr txBox="1">
            <a:spLocks noGrp="1"/>
          </p:cNvSpPr>
          <p:nvPr>
            <p:ph type="body" idx="6"/>
          </p:nvPr>
        </p:nvSpPr>
        <p:spPr>
          <a:xfrm>
            <a:off x="685800" y="2571750"/>
            <a:ext cx="3657600" cy="1428750"/>
          </a:xfrm>
          <a:prstGeom prst="rect">
            <a:avLst/>
          </a:prstGeom>
          <a:noFill/>
          <a:ln>
            <a:noFill/>
          </a:ln>
        </p:spPr>
        <p:txBody>
          <a:bodyPr spcFirstLastPara="1" wrap="square" lIns="0" tIns="0" rIns="0" bIns="0" anchor="t" anchorCtr="0">
            <a:noAutofit/>
          </a:bodyPr>
          <a:lstStyle>
            <a:lvl1pPr marL="457200" marR="0" lvl="0" indent="-304800" algn="l" rtl="0">
              <a:lnSpc>
                <a:spcPct val="110000"/>
              </a:lnSpc>
              <a:spcBef>
                <a:spcPts val="240"/>
              </a:spcBef>
              <a:spcAft>
                <a:spcPts val="0"/>
              </a:spcAft>
              <a:buClr>
                <a:srgbClr val="000000"/>
              </a:buClr>
              <a:buSzPts val="1200"/>
              <a:buFont typeface="Arial"/>
              <a:buChar char="•"/>
              <a:defRPr sz="1200" b="1" i="0" u="none" strike="noStrike" cap="none">
                <a:solidFill>
                  <a:srgbClr val="000000"/>
                </a:solidFill>
                <a:latin typeface="Overpass"/>
                <a:ea typeface="Overpass"/>
                <a:cs typeface="Overpass"/>
                <a:sym typeface="Overpass"/>
              </a:defRPr>
            </a:lvl1pPr>
            <a:lvl2pPr marL="914400" marR="0" lvl="1" indent="-304800" algn="l" rtl="0">
              <a:lnSpc>
                <a:spcPct val="110000"/>
              </a:lnSpc>
              <a:spcBef>
                <a:spcPts val="240"/>
              </a:spcBef>
              <a:spcAft>
                <a:spcPts val="0"/>
              </a:spcAft>
              <a:buClr>
                <a:srgbClr val="000000"/>
              </a:buClr>
              <a:buSzPts val="1200"/>
              <a:buFont typeface="Arial"/>
              <a:buChar char="•"/>
              <a:defRPr sz="1200" b="1" i="0" u="none" strike="noStrike" cap="none">
                <a:solidFill>
                  <a:srgbClr val="000000"/>
                </a:solidFill>
                <a:latin typeface="Overpass"/>
                <a:ea typeface="Overpass"/>
                <a:cs typeface="Overpass"/>
                <a:sym typeface="Overpass"/>
              </a:defRPr>
            </a:lvl2pPr>
            <a:lvl3pPr marL="1371600" marR="0" lvl="2" indent="-304800" algn="l" rtl="0">
              <a:lnSpc>
                <a:spcPct val="110000"/>
              </a:lnSpc>
              <a:spcBef>
                <a:spcPts val="240"/>
              </a:spcBef>
              <a:spcAft>
                <a:spcPts val="0"/>
              </a:spcAft>
              <a:buClr>
                <a:srgbClr val="000000"/>
              </a:buClr>
              <a:buSzPts val="1200"/>
              <a:buFont typeface="Arial"/>
              <a:buChar char="•"/>
              <a:defRPr sz="1200" b="1" i="0" u="none" strike="noStrike" cap="none">
                <a:solidFill>
                  <a:srgbClr val="000000"/>
                </a:solidFill>
                <a:latin typeface="Overpass"/>
                <a:ea typeface="Overpass"/>
                <a:cs typeface="Overpass"/>
                <a:sym typeface="Overpass"/>
              </a:defRPr>
            </a:lvl3pPr>
            <a:lvl4pPr marL="1828800" marR="0" lvl="3" indent="-304800" algn="l" rtl="0">
              <a:lnSpc>
                <a:spcPct val="110000"/>
              </a:lnSpc>
              <a:spcBef>
                <a:spcPts val="240"/>
              </a:spcBef>
              <a:spcAft>
                <a:spcPts val="0"/>
              </a:spcAft>
              <a:buClr>
                <a:srgbClr val="000000"/>
              </a:buClr>
              <a:buSzPts val="1200"/>
              <a:buFont typeface="Arial"/>
              <a:buChar char="•"/>
              <a:defRPr sz="1200" b="1" i="0" u="none" strike="noStrike" cap="none">
                <a:solidFill>
                  <a:srgbClr val="000000"/>
                </a:solidFill>
                <a:latin typeface="Overpass"/>
                <a:ea typeface="Overpass"/>
                <a:cs typeface="Overpass"/>
                <a:sym typeface="Overpass"/>
              </a:defRPr>
            </a:lvl4pPr>
            <a:lvl5pPr marL="2286000" marR="0" lvl="4" indent="-304800" algn="l" rtl="0">
              <a:lnSpc>
                <a:spcPct val="110000"/>
              </a:lnSpc>
              <a:spcBef>
                <a:spcPts val="240"/>
              </a:spcBef>
              <a:spcAft>
                <a:spcPts val="0"/>
              </a:spcAft>
              <a:buClr>
                <a:srgbClr val="000000"/>
              </a:buClr>
              <a:buSzPts val="1200"/>
              <a:buFont typeface="Arial"/>
              <a:buChar char="•"/>
              <a:defRPr sz="1200" b="1" i="0" u="none" strike="noStrike" cap="none">
                <a:solidFill>
                  <a:srgbClr val="000000"/>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18"/>
          <p:cNvSpPr txBox="1">
            <a:spLocks noGrp="1"/>
          </p:cNvSpPr>
          <p:nvPr>
            <p:ph type="body" idx="7"/>
          </p:nvPr>
        </p:nvSpPr>
        <p:spPr>
          <a:xfrm>
            <a:off x="685800" y="1047750"/>
            <a:ext cx="7772400" cy="285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18"/>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1" i="0" u="none" strike="noStrike" cap="none">
                <a:solidFill>
                  <a:srgbClr val="000000"/>
                </a:solidFill>
                <a:latin typeface="Overpass"/>
                <a:ea typeface="Overpass"/>
                <a:cs typeface="Overpass"/>
                <a:sym typeface="Overpass"/>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s left, text right">
  <p:cSld name="logos left, text right">
    <p:bg>
      <p:bgPr>
        <a:blipFill>
          <a:blip r:embed="rId2">
            <a:alphaModFix/>
          </a:blip>
          <a:stretch>
            <a:fillRect/>
          </a:stretch>
        </a:blipFill>
        <a:effectLst/>
      </p:bgPr>
    </p:bg>
    <p:spTree>
      <p:nvGrpSpPr>
        <p:cNvPr id="1" name="Shape 165"/>
        <p:cNvGrpSpPr/>
        <p:nvPr/>
      </p:nvGrpSpPr>
      <p:grpSpPr>
        <a:xfrm>
          <a:off x="0" y="0"/>
          <a:ext cx="0" cy="0"/>
          <a:chOff x="0" y="0"/>
          <a:chExt cx="0" cy="0"/>
        </a:xfrm>
      </p:grpSpPr>
      <p:sp>
        <p:nvSpPr>
          <p:cNvPr id="166" name="Google Shape;166;p19"/>
          <p:cNvSpPr>
            <a:spLocks noGrp="1"/>
          </p:cNvSpPr>
          <p:nvPr>
            <p:ph type="pic" idx="2"/>
          </p:nvPr>
        </p:nvSpPr>
        <p:spPr>
          <a:xfrm>
            <a:off x="2353056" y="1771650"/>
            <a:ext cx="1380744" cy="1028700"/>
          </a:xfrm>
          <a:prstGeom prst="rect">
            <a:avLst/>
          </a:prstGeom>
          <a:noFill/>
          <a:ln>
            <a:noFill/>
          </a:ln>
        </p:spPr>
        <p:txBody>
          <a:bodyPr spcFirstLastPara="1" wrap="square" lIns="0" tIns="0" rIns="0" bIns="0" anchor="ctr" anchorCtr="0">
            <a:noAutofit/>
          </a:bodyPr>
          <a:lstStyle>
            <a:lvl1pPr marR="0" lvl="0" algn="ctr" rtl="0">
              <a:lnSpc>
                <a:spcPct val="100000"/>
              </a:lnSpc>
              <a:spcBef>
                <a:spcPts val="200"/>
              </a:spcBef>
              <a:spcAft>
                <a:spcPts val="0"/>
              </a:spcAft>
              <a:buClr>
                <a:srgbClr val="000000"/>
              </a:buClr>
              <a:buSzPts val="1000"/>
              <a:buFont typeface="Arial"/>
              <a:buNone/>
              <a:defRPr sz="10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7" name="Google Shape;167;p19"/>
          <p:cNvSpPr>
            <a:spLocks noGrp="1"/>
          </p:cNvSpPr>
          <p:nvPr>
            <p:ph type="pic" idx="3"/>
          </p:nvPr>
        </p:nvSpPr>
        <p:spPr>
          <a:xfrm>
            <a:off x="2353056" y="2971800"/>
            <a:ext cx="1380744" cy="1028700"/>
          </a:xfrm>
          <a:prstGeom prst="rect">
            <a:avLst/>
          </a:prstGeom>
          <a:noFill/>
          <a:ln>
            <a:noFill/>
          </a:ln>
        </p:spPr>
        <p:txBody>
          <a:bodyPr spcFirstLastPara="1" wrap="square" lIns="0" tIns="0" rIns="0" bIns="0" anchor="ctr" anchorCtr="0">
            <a:noAutofit/>
          </a:bodyPr>
          <a:lstStyle>
            <a:lvl1pPr marR="0" lvl="0" algn="ctr" rtl="0">
              <a:lnSpc>
                <a:spcPct val="100000"/>
              </a:lnSpc>
              <a:spcBef>
                <a:spcPts val="200"/>
              </a:spcBef>
              <a:spcAft>
                <a:spcPts val="0"/>
              </a:spcAft>
              <a:buClr>
                <a:srgbClr val="000000"/>
              </a:buClr>
              <a:buSzPts val="1000"/>
              <a:buFont typeface="Arial"/>
              <a:buNone/>
              <a:defRPr sz="10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 name="Google Shape;168;p19"/>
          <p:cNvSpPr>
            <a:spLocks noGrp="1"/>
          </p:cNvSpPr>
          <p:nvPr>
            <p:ph type="pic" idx="4"/>
          </p:nvPr>
        </p:nvSpPr>
        <p:spPr>
          <a:xfrm>
            <a:off x="685800" y="1771650"/>
            <a:ext cx="1380744" cy="1028700"/>
          </a:xfrm>
          <a:prstGeom prst="rect">
            <a:avLst/>
          </a:prstGeom>
          <a:noFill/>
          <a:ln>
            <a:noFill/>
          </a:ln>
        </p:spPr>
        <p:txBody>
          <a:bodyPr spcFirstLastPara="1" wrap="square" lIns="0" tIns="0" rIns="0" bIns="0" anchor="ctr" anchorCtr="0">
            <a:noAutofit/>
          </a:bodyPr>
          <a:lstStyle>
            <a:lvl1pPr marR="0" lvl="0" algn="ctr" rtl="0">
              <a:lnSpc>
                <a:spcPct val="100000"/>
              </a:lnSpc>
              <a:spcBef>
                <a:spcPts val="200"/>
              </a:spcBef>
              <a:spcAft>
                <a:spcPts val="0"/>
              </a:spcAft>
              <a:buClr>
                <a:srgbClr val="000000"/>
              </a:buClr>
              <a:buSzPts val="1000"/>
              <a:buFont typeface="Arial"/>
              <a:buNone/>
              <a:defRPr sz="10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 name="Google Shape;169;p19"/>
          <p:cNvSpPr>
            <a:spLocks noGrp="1"/>
          </p:cNvSpPr>
          <p:nvPr>
            <p:ph type="pic" idx="5"/>
          </p:nvPr>
        </p:nvSpPr>
        <p:spPr>
          <a:xfrm>
            <a:off x="685800" y="2971800"/>
            <a:ext cx="1380744" cy="1028700"/>
          </a:xfrm>
          <a:prstGeom prst="rect">
            <a:avLst/>
          </a:prstGeom>
          <a:noFill/>
          <a:ln>
            <a:noFill/>
          </a:ln>
        </p:spPr>
        <p:txBody>
          <a:bodyPr spcFirstLastPara="1" wrap="square" lIns="0" tIns="0" rIns="0" bIns="0" anchor="ctr" anchorCtr="0">
            <a:noAutofit/>
          </a:bodyPr>
          <a:lstStyle>
            <a:lvl1pPr marR="0" lvl="0" algn="ctr" rtl="0">
              <a:lnSpc>
                <a:spcPct val="100000"/>
              </a:lnSpc>
              <a:spcBef>
                <a:spcPts val="200"/>
              </a:spcBef>
              <a:spcAft>
                <a:spcPts val="0"/>
              </a:spcAft>
              <a:buClr>
                <a:srgbClr val="000000"/>
              </a:buClr>
              <a:buSzPts val="1000"/>
              <a:buFont typeface="Arial"/>
              <a:buNone/>
              <a:defRPr sz="10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0" name="Google Shape;170;p19"/>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9"/>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
        <p:nvSpPr>
          <p:cNvPr id="172" name="Google Shape;172;p19"/>
          <p:cNvSpPr txBox="1">
            <a:spLocks noGrp="1"/>
          </p:cNvSpPr>
          <p:nvPr>
            <p:ph type="body" idx="1"/>
          </p:nvPr>
        </p:nvSpPr>
        <p:spPr>
          <a:xfrm>
            <a:off x="4800600" y="1771650"/>
            <a:ext cx="3657600" cy="685800"/>
          </a:xfrm>
          <a:prstGeom prst="rect">
            <a:avLst/>
          </a:prstGeom>
          <a:noFill/>
          <a:ln>
            <a:noFill/>
          </a:ln>
        </p:spPr>
        <p:txBody>
          <a:bodyPr spcFirstLastPara="1" wrap="square" lIns="0" tIns="0" rIns="0" bIns="0" anchor="b" anchorCtr="0">
            <a:noAutofit/>
          </a:bodyPr>
          <a:lstStyle>
            <a:lvl1pPr marL="457200" marR="0" lvl="0" indent="-228600" algn="l" rtl="0">
              <a:lnSpc>
                <a:spcPct val="110000"/>
              </a:lnSpc>
              <a:spcBef>
                <a:spcPts val="28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3" name="Google Shape;173;p19"/>
          <p:cNvSpPr txBox="1">
            <a:spLocks noGrp="1"/>
          </p:cNvSpPr>
          <p:nvPr>
            <p:ph type="body" idx="6"/>
          </p:nvPr>
        </p:nvSpPr>
        <p:spPr>
          <a:xfrm>
            <a:off x="4800600" y="2571750"/>
            <a:ext cx="3657600" cy="1428750"/>
          </a:xfrm>
          <a:prstGeom prst="rect">
            <a:avLst/>
          </a:prstGeom>
          <a:noFill/>
          <a:ln>
            <a:noFill/>
          </a:ln>
        </p:spPr>
        <p:txBody>
          <a:bodyPr spcFirstLastPara="1" wrap="square" lIns="0" tIns="0" rIns="0" bIns="0" anchor="t" anchorCtr="0">
            <a:noAutofit/>
          </a:bodyPr>
          <a:lstStyle>
            <a:lvl1pPr marL="457200" marR="0" lvl="0" indent="-304800" algn="l" rtl="0">
              <a:lnSpc>
                <a:spcPct val="110000"/>
              </a:lnSpc>
              <a:spcBef>
                <a:spcPts val="240"/>
              </a:spcBef>
              <a:spcAft>
                <a:spcPts val="0"/>
              </a:spcAft>
              <a:buClr>
                <a:srgbClr val="000000"/>
              </a:buClr>
              <a:buSzPts val="1200"/>
              <a:buFont typeface="Arial"/>
              <a:buChar char="•"/>
              <a:defRPr sz="1200" b="0" i="0" u="none" strike="noStrike" cap="none">
                <a:solidFill>
                  <a:srgbClr val="000000"/>
                </a:solidFill>
                <a:latin typeface="Overpass"/>
                <a:ea typeface="Overpass"/>
                <a:cs typeface="Overpass"/>
                <a:sym typeface="Overpass"/>
              </a:defRPr>
            </a:lvl1pPr>
            <a:lvl2pPr marL="914400" marR="0" lvl="1" indent="-304800" algn="l" rtl="0">
              <a:lnSpc>
                <a:spcPct val="110000"/>
              </a:lnSpc>
              <a:spcBef>
                <a:spcPts val="240"/>
              </a:spcBef>
              <a:spcAft>
                <a:spcPts val="0"/>
              </a:spcAft>
              <a:buClr>
                <a:srgbClr val="000000"/>
              </a:buClr>
              <a:buSzPts val="1200"/>
              <a:buFont typeface="Arial"/>
              <a:buChar char="•"/>
              <a:defRPr sz="1200" b="0" i="0" u="none" strike="noStrike" cap="none">
                <a:solidFill>
                  <a:srgbClr val="000000"/>
                </a:solidFill>
                <a:latin typeface="Overpass"/>
                <a:ea typeface="Overpass"/>
                <a:cs typeface="Overpass"/>
                <a:sym typeface="Overpass"/>
              </a:defRPr>
            </a:lvl2pPr>
            <a:lvl3pPr marL="1371600" marR="0" lvl="2" indent="-304800" algn="l" rtl="0">
              <a:lnSpc>
                <a:spcPct val="110000"/>
              </a:lnSpc>
              <a:spcBef>
                <a:spcPts val="240"/>
              </a:spcBef>
              <a:spcAft>
                <a:spcPts val="0"/>
              </a:spcAft>
              <a:buClr>
                <a:srgbClr val="000000"/>
              </a:buClr>
              <a:buSzPts val="1200"/>
              <a:buFont typeface="Arial"/>
              <a:buChar char="•"/>
              <a:defRPr sz="1200" b="0" i="0" u="none" strike="noStrike" cap="none">
                <a:solidFill>
                  <a:srgbClr val="000000"/>
                </a:solidFill>
                <a:latin typeface="Overpass"/>
                <a:ea typeface="Overpass"/>
                <a:cs typeface="Overpass"/>
                <a:sym typeface="Overpass"/>
              </a:defRPr>
            </a:lvl3pPr>
            <a:lvl4pPr marL="1828800" marR="0" lvl="3" indent="-304800" algn="l" rtl="0">
              <a:lnSpc>
                <a:spcPct val="110000"/>
              </a:lnSpc>
              <a:spcBef>
                <a:spcPts val="240"/>
              </a:spcBef>
              <a:spcAft>
                <a:spcPts val="0"/>
              </a:spcAft>
              <a:buClr>
                <a:srgbClr val="000000"/>
              </a:buClr>
              <a:buSzPts val="1200"/>
              <a:buFont typeface="Arial"/>
              <a:buChar char="•"/>
              <a:defRPr sz="1200" b="0" i="0" u="none" strike="noStrike" cap="none">
                <a:solidFill>
                  <a:srgbClr val="000000"/>
                </a:solidFill>
                <a:latin typeface="Overpass"/>
                <a:ea typeface="Overpass"/>
                <a:cs typeface="Overpass"/>
                <a:sym typeface="Overpass"/>
              </a:defRPr>
            </a:lvl4pPr>
            <a:lvl5pPr marL="2286000" marR="0" lvl="4" indent="-304800" algn="l" rtl="0">
              <a:lnSpc>
                <a:spcPct val="110000"/>
              </a:lnSpc>
              <a:spcBef>
                <a:spcPts val="240"/>
              </a:spcBef>
              <a:spcAft>
                <a:spcPts val="0"/>
              </a:spcAft>
              <a:buClr>
                <a:srgbClr val="000000"/>
              </a:buClr>
              <a:buSzPts val="1200"/>
              <a:buFont typeface="Arial"/>
              <a:buChar char="•"/>
              <a:defRPr sz="1200" b="0" i="0" u="none" strike="noStrike" cap="none">
                <a:solidFill>
                  <a:srgbClr val="000000"/>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4" name="Google Shape;174;p19"/>
          <p:cNvSpPr txBox="1">
            <a:spLocks noGrp="1"/>
          </p:cNvSpPr>
          <p:nvPr>
            <p:ph type="body" idx="7"/>
          </p:nvPr>
        </p:nvSpPr>
        <p:spPr>
          <a:xfrm>
            <a:off x="685800" y="1047750"/>
            <a:ext cx="7772400" cy="285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19"/>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0" i="0" u="none" strike="noStrike" cap="none">
                <a:solidFill>
                  <a:srgbClr val="000000"/>
                </a:solidFill>
                <a:latin typeface="Overpass"/>
                <a:ea typeface="Overpass"/>
                <a:cs typeface="Overpass"/>
                <a:sym typeface="Overpass"/>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rofile left, text right">
  <p:cSld name="profile left, text right">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20"/>
          <p:cNvSpPr>
            <a:spLocks noGrp="1"/>
          </p:cNvSpPr>
          <p:nvPr>
            <p:ph type="pic" idx="2"/>
          </p:nvPr>
        </p:nvSpPr>
        <p:spPr>
          <a:xfrm>
            <a:off x="685800" y="1714500"/>
            <a:ext cx="3200400" cy="1028700"/>
          </a:xfrm>
          <a:prstGeom prst="rect">
            <a:avLst/>
          </a:prstGeom>
          <a:noFill/>
          <a:ln>
            <a:noFill/>
          </a:ln>
        </p:spPr>
        <p:txBody>
          <a:bodyPr spcFirstLastPara="1" wrap="square" lIns="0" tIns="0" rIns="0" bIns="0" anchor="ctr" anchorCtr="0">
            <a:noAutofit/>
          </a:bodyPr>
          <a:lstStyle>
            <a:lvl1pPr marR="0" lvl="0" algn="ctr" rtl="0">
              <a:spcBef>
                <a:spcPts val="200"/>
              </a:spcBef>
              <a:spcAft>
                <a:spcPts val="0"/>
              </a:spcAft>
              <a:buClr>
                <a:srgbClr val="000000"/>
              </a:buClr>
              <a:buSzPts val="1000"/>
              <a:buFont typeface="Arial"/>
              <a:buNone/>
              <a:defRPr sz="1000" b="0"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8" name="Google Shape;178;p20"/>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0"/>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
        <p:nvSpPr>
          <p:cNvPr id="180" name="Google Shape;180;p20"/>
          <p:cNvSpPr txBox="1">
            <a:spLocks noGrp="1"/>
          </p:cNvSpPr>
          <p:nvPr>
            <p:ph type="body" idx="1"/>
          </p:nvPr>
        </p:nvSpPr>
        <p:spPr>
          <a:xfrm>
            <a:off x="4800600" y="1581150"/>
            <a:ext cx="3657600" cy="685800"/>
          </a:xfrm>
          <a:prstGeom prst="rect">
            <a:avLst/>
          </a:prstGeom>
          <a:noFill/>
          <a:ln>
            <a:noFill/>
          </a:ln>
        </p:spPr>
        <p:txBody>
          <a:bodyPr spcFirstLastPara="1" wrap="square" lIns="0" tIns="0" rIns="0" bIns="0" anchor="b" anchorCtr="0">
            <a:noAutofit/>
          </a:bodyPr>
          <a:lstStyle>
            <a:lvl1pPr marL="457200" marR="0" lvl="0" indent="-228600" algn="l" rtl="0">
              <a:lnSpc>
                <a:spcPct val="110000"/>
              </a:lnSpc>
              <a:spcBef>
                <a:spcPts val="28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1" name="Google Shape;181;p20"/>
          <p:cNvSpPr txBox="1">
            <a:spLocks noGrp="1"/>
          </p:cNvSpPr>
          <p:nvPr>
            <p:ph type="body" idx="3"/>
          </p:nvPr>
        </p:nvSpPr>
        <p:spPr>
          <a:xfrm>
            <a:off x="4800600" y="2381250"/>
            <a:ext cx="3657600" cy="1428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28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Overpass"/>
                <a:ea typeface="Overpass"/>
                <a:cs typeface="Overpass"/>
                <a:sym typeface="Overpass"/>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Overpass"/>
                <a:ea typeface="Overpass"/>
                <a:cs typeface="Overpass"/>
                <a:sym typeface="Overpas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Overpass"/>
                <a:ea typeface="Overpass"/>
                <a:cs typeface="Overpass"/>
                <a:sym typeface="Overpas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2" name="Google Shape;182;p20"/>
          <p:cNvSpPr txBox="1">
            <a:spLocks noGrp="1"/>
          </p:cNvSpPr>
          <p:nvPr>
            <p:ph type="body" idx="4"/>
          </p:nvPr>
        </p:nvSpPr>
        <p:spPr>
          <a:xfrm>
            <a:off x="685800" y="2857500"/>
            <a:ext cx="3200400" cy="11430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28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3" name="Google Shape;183;p20"/>
          <p:cNvSpPr txBox="1">
            <a:spLocks noGrp="1"/>
          </p:cNvSpPr>
          <p:nvPr>
            <p:ph type="body" idx="5"/>
          </p:nvPr>
        </p:nvSpPr>
        <p:spPr>
          <a:xfrm>
            <a:off x="685800" y="1047750"/>
            <a:ext cx="7772400" cy="285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4" name="Google Shape;184;p20"/>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1" i="0" u="none" strike="noStrike" cap="none">
                <a:solidFill>
                  <a:srgbClr val="000000"/>
                </a:solidFill>
                <a:latin typeface="Overpass"/>
                <a:ea typeface="Overpass"/>
                <a:cs typeface="Overpass"/>
                <a:sym typeface="Overpass"/>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7" name="Title Text"/>
          <p:cNvSpPr txBox="1">
            <a:spLocks noGrp="1"/>
          </p:cNvSpPr>
          <p:nvPr>
            <p:ph type="title"/>
          </p:nvPr>
        </p:nvSpPr>
        <p:spPr>
          <a:prstGeom prst="rect">
            <a:avLst/>
          </a:prstGeom>
        </p:spPr>
        <p:txBody>
          <a:bodyPr/>
          <a:lstStyle/>
          <a:p>
            <a:r>
              <a:t>Title Text</a:t>
            </a:r>
          </a:p>
        </p:txBody>
      </p:sp>
      <p:sp>
        <p:nvSpPr>
          <p:cNvPr id="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008765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282"/>
        <p:cNvGrpSpPr/>
        <p:nvPr/>
      </p:nvGrpSpPr>
      <p:grpSpPr>
        <a:xfrm>
          <a:off x="0" y="0"/>
          <a:ext cx="0" cy="0"/>
          <a:chOff x="0" y="0"/>
          <a:chExt cx="0" cy="0"/>
        </a:xfrm>
      </p:grpSpPr>
      <p:sp>
        <p:nvSpPr>
          <p:cNvPr id="283" name="Google Shape;283;p34"/>
          <p:cNvSpPr txBox="1">
            <a:spLocks noGrp="1"/>
          </p:cNvSpPr>
          <p:nvPr>
            <p:ph type="body" idx="1"/>
          </p:nvPr>
        </p:nvSpPr>
        <p:spPr>
          <a:xfrm>
            <a:off x="685800" y="1047750"/>
            <a:ext cx="7772400" cy="285975"/>
          </a:xfrm>
          <a:prstGeom prst="rect">
            <a:avLst/>
          </a:prstGeom>
          <a:noFill/>
          <a:ln>
            <a:noFill/>
          </a:ln>
        </p:spPr>
        <p:txBody>
          <a:bodyPr spcFirstLastPara="1" wrap="square" lIns="0" tIns="0" rIns="0" bIns="0" anchor="t" anchorCtr="0">
            <a:noAutofit/>
          </a:bodyPr>
          <a:lstStyle>
            <a:lvl1pPr marL="342900" marR="0" lvl="0" indent="-171450" algn="l" rtl="0">
              <a:lnSpc>
                <a:spcPct val="110000"/>
              </a:lnSpc>
              <a:spcBef>
                <a:spcPts val="0"/>
              </a:spcBef>
              <a:spcAft>
                <a:spcPts val="0"/>
              </a:spcAft>
              <a:buClr>
                <a:srgbClr val="000000"/>
              </a:buClr>
              <a:buSzPts val="1900"/>
              <a:buFont typeface="Arial"/>
              <a:buNone/>
              <a:defRPr sz="1425" b="0" i="0" u="none" strike="noStrike" cap="none">
                <a:solidFill>
                  <a:srgbClr val="000000"/>
                </a:solidFill>
                <a:latin typeface="Overpass"/>
                <a:ea typeface="Overpass"/>
                <a:cs typeface="Overpass"/>
                <a:sym typeface="Overpass"/>
              </a:defRPr>
            </a:lvl1pPr>
            <a:lvl2pPr marL="685800" marR="0" lvl="1" indent="-347663" algn="l" rtl="0">
              <a:lnSpc>
                <a:spcPct val="100000"/>
              </a:lnSpc>
              <a:spcBef>
                <a:spcPts val="525"/>
              </a:spcBef>
              <a:spcAft>
                <a:spcPts val="0"/>
              </a:spcAft>
              <a:buClr>
                <a:schemeClr val="dk1"/>
              </a:buClr>
              <a:buSzPts val="3700"/>
              <a:buFont typeface="Arial"/>
              <a:buChar char="–"/>
              <a:defRPr sz="2775" b="0" i="0" u="none" strike="noStrike" cap="none">
                <a:solidFill>
                  <a:schemeClr val="dk1"/>
                </a:solidFill>
                <a:latin typeface="Calibri"/>
                <a:ea typeface="Calibri"/>
                <a:cs typeface="Calibri"/>
                <a:sym typeface="Calibri"/>
              </a:defRPr>
            </a:lvl2pPr>
            <a:lvl3pPr marL="1028700" marR="0" lvl="2" indent="-323850" algn="l" rtl="0">
              <a:lnSpc>
                <a:spcPct val="100000"/>
              </a:lnSpc>
              <a:spcBef>
                <a:spcPts val="45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3pPr>
            <a:lvl4pPr marL="1371600" marR="0" lvl="3"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4pPr>
            <a:lvl5pPr marL="1714500" marR="0" lvl="4"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5pPr>
            <a:lvl6pPr marL="2057400" marR="0" lvl="5"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6pPr>
            <a:lvl7pPr marL="2400300" marR="0" lvl="6"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7pPr>
            <a:lvl8pPr marL="2743200" marR="0" lvl="7"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8pPr>
            <a:lvl9pPr marL="3086100" marR="0" lvl="8"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9pPr>
          </a:lstStyle>
          <a:p>
            <a:endParaRPr/>
          </a:p>
        </p:txBody>
      </p:sp>
      <p:sp>
        <p:nvSpPr>
          <p:cNvPr id="284" name="Google Shape;284;p34"/>
          <p:cNvSpPr txBox="1">
            <a:spLocks noGrp="1"/>
          </p:cNvSpPr>
          <p:nvPr>
            <p:ph type="ftr" idx="11"/>
          </p:nvPr>
        </p:nvSpPr>
        <p:spPr>
          <a:xfrm>
            <a:off x="457200" y="4800600"/>
            <a:ext cx="7162875" cy="273825"/>
          </a:xfrm>
          <a:prstGeom prst="rect">
            <a:avLst/>
          </a:prstGeom>
          <a:noFill/>
          <a:ln>
            <a:noFill/>
          </a:ln>
        </p:spPr>
        <p:txBody>
          <a:bodyPr spcFirstLastPara="1" wrap="square" lIns="121900" tIns="0" rIns="121900" bIns="24375" anchor="ctr" anchorCtr="0">
            <a:noAutofit/>
          </a:bodyPr>
          <a:lstStyle>
            <a:lvl1pPr marR="0" lvl="0" algn="l" rtl="0">
              <a:lnSpc>
                <a:spcPct val="100000"/>
              </a:lnSpc>
              <a:spcBef>
                <a:spcPts val="0"/>
              </a:spcBef>
              <a:spcAft>
                <a:spcPts val="0"/>
              </a:spcAft>
              <a:buClr>
                <a:srgbClr val="4C4C4C"/>
              </a:buClr>
              <a:buSzPts val="1900"/>
              <a:buFont typeface="Overpass"/>
              <a:buNone/>
              <a:defRPr sz="825" b="0" i="0" u="none" strike="noStrike" cap="none">
                <a:solidFill>
                  <a:srgbClr val="4C4C4C"/>
                </a:solidFill>
                <a:latin typeface="Overpass"/>
                <a:ea typeface="Overpass"/>
                <a:cs typeface="Overpass"/>
                <a:sym typeface="Overpass"/>
              </a:defRPr>
            </a:lvl1pPr>
            <a:lvl2pPr marR="0" lvl="1" algn="l" rtl="0">
              <a:lnSpc>
                <a:spcPct val="100000"/>
              </a:lnSpc>
              <a:spcBef>
                <a:spcPts val="0"/>
              </a:spcBef>
              <a:spcAft>
                <a:spcPts val="0"/>
              </a:spcAft>
              <a:buClr>
                <a:schemeClr val="dk1"/>
              </a:buClr>
              <a:buSzPts val="19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5" name="Google Shape;285;p34"/>
          <p:cNvSpPr txBox="1">
            <a:spLocks noGrp="1"/>
          </p:cNvSpPr>
          <p:nvPr>
            <p:ph type="sldNum" idx="12"/>
          </p:nvPr>
        </p:nvSpPr>
        <p:spPr>
          <a:xfrm>
            <a:off x="-76200" y="4800600"/>
            <a:ext cx="533475" cy="273825"/>
          </a:xfrm>
          <a:prstGeom prst="rect">
            <a:avLst/>
          </a:prstGeom>
          <a:noFill/>
          <a:ln>
            <a:noFill/>
          </a:ln>
        </p:spPr>
        <p:txBody>
          <a:bodyPr spcFirstLastPara="1" wrap="square" lIns="121900" tIns="0" rIns="121900" bIns="24375" anchor="ctr" anchorCtr="0">
            <a:noAutofit/>
          </a:bodyPr>
          <a:lstStyle>
            <a:lvl1pPr marL="0" marR="0" lvl="0" indent="0" algn="r" rtl="0">
              <a:lnSpc>
                <a:spcPct val="100000"/>
              </a:lnSpc>
              <a:spcBef>
                <a:spcPts val="0"/>
              </a:spcBef>
              <a:spcAft>
                <a:spcPts val="0"/>
              </a:spcAft>
              <a:buClr>
                <a:schemeClr val="dk1"/>
              </a:buClr>
              <a:buSzPts val="1100"/>
              <a:buFont typeface="Overpass"/>
              <a:buNone/>
              <a:defRPr sz="825" b="0" i="0" u="none" strike="noStrike" cap="none">
                <a:solidFill>
                  <a:schemeClr val="dk1"/>
                </a:solidFill>
                <a:latin typeface="Overpass"/>
                <a:ea typeface="Overpass"/>
                <a:cs typeface="Overpass"/>
                <a:sym typeface="Overpass"/>
              </a:defRPr>
            </a:lvl1pPr>
            <a:lvl2pPr marL="0" marR="0" lvl="1" indent="0" algn="r" rtl="0">
              <a:lnSpc>
                <a:spcPct val="100000"/>
              </a:lnSpc>
              <a:spcBef>
                <a:spcPts val="0"/>
              </a:spcBef>
              <a:spcAft>
                <a:spcPts val="0"/>
              </a:spcAft>
              <a:buClr>
                <a:schemeClr val="dk1"/>
              </a:buClr>
              <a:buSzPts val="1100"/>
              <a:buFont typeface="Overpass"/>
              <a:buNone/>
              <a:defRPr sz="825" b="0" i="0" u="none" strike="noStrike" cap="none">
                <a:solidFill>
                  <a:schemeClr val="dk1"/>
                </a:solidFill>
                <a:latin typeface="Overpass"/>
                <a:ea typeface="Overpass"/>
                <a:cs typeface="Overpass"/>
                <a:sym typeface="Overpass"/>
              </a:defRPr>
            </a:lvl2pPr>
            <a:lvl3pPr marL="0" marR="0" lvl="2" indent="0" algn="r" rtl="0">
              <a:lnSpc>
                <a:spcPct val="100000"/>
              </a:lnSpc>
              <a:spcBef>
                <a:spcPts val="0"/>
              </a:spcBef>
              <a:spcAft>
                <a:spcPts val="0"/>
              </a:spcAft>
              <a:buClr>
                <a:schemeClr val="dk1"/>
              </a:buClr>
              <a:buSzPts val="1100"/>
              <a:buFont typeface="Overpass"/>
              <a:buNone/>
              <a:defRPr sz="825" b="0" i="0" u="none" strike="noStrike" cap="none">
                <a:solidFill>
                  <a:schemeClr val="dk1"/>
                </a:solidFill>
                <a:latin typeface="Overpass"/>
                <a:ea typeface="Overpass"/>
                <a:cs typeface="Overpass"/>
                <a:sym typeface="Overpass"/>
              </a:defRPr>
            </a:lvl3pPr>
            <a:lvl4pPr marL="0" marR="0" lvl="3" indent="0" algn="r" rtl="0">
              <a:lnSpc>
                <a:spcPct val="100000"/>
              </a:lnSpc>
              <a:spcBef>
                <a:spcPts val="0"/>
              </a:spcBef>
              <a:spcAft>
                <a:spcPts val="0"/>
              </a:spcAft>
              <a:buClr>
                <a:schemeClr val="dk1"/>
              </a:buClr>
              <a:buSzPts val="1100"/>
              <a:buFont typeface="Overpass"/>
              <a:buNone/>
              <a:defRPr sz="825" b="0" i="0" u="none" strike="noStrike" cap="none">
                <a:solidFill>
                  <a:schemeClr val="dk1"/>
                </a:solidFill>
                <a:latin typeface="Overpass"/>
                <a:ea typeface="Overpass"/>
                <a:cs typeface="Overpass"/>
                <a:sym typeface="Overpass"/>
              </a:defRPr>
            </a:lvl4pPr>
            <a:lvl5pPr marL="0" marR="0" lvl="4" indent="0" algn="r" rtl="0">
              <a:lnSpc>
                <a:spcPct val="100000"/>
              </a:lnSpc>
              <a:spcBef>
                <a:spcPts val="0"/>
              </a:spcBef>
              <a:spcAft>
                <a:spcPts val="0"/>
              </a:spcAft>
              <a:buClr>
                <a:schemeClr val="dk1"/>
              </a:buClr>
              <a:buSzPts val="1100"/>
              <a:buFont typeface="Overpass"/>
              <a:buNone/>
              <a:defRPr sz="825" b="0" i="0" u="none" strike="noStrike" cap="none">
                <a:solidFill>
                  <a:schemeClr val="dk1"/>
                </a:solidFill>
                <a:latin typeface="Overpass"/>
                <a:ea typeface="Overpass"/>
                <a:cs typeface="Overpass"/>
                <a:sym typeface="Overpass"/>
              </a:defRPr>
            </a:lvl5pPr>
            <a:lvl6pPr marL="0" marR="0" lvl="5" indent="0" algn="r" rtl="0">
              <a:lnSpc>
                <a:spcPct val="100000"/>
              </a:lnSpc>
              <a:spcBef>
                <a:spcPts val="0"/>
              </a:spcBef>
              <a:spcAft>
                <a:spcPts val="0"/>
              </a:spcAft>
              <a:buClr>
                <a:schemeClr val="dk1"/>
              </a:buClr>
              <a:buSzPts val="1100"/>
              <a:buFont typeface="Overpass"/>
              <a:buNone/>
              <a:defRPr sz="825" b="0" i="0" u="none" strike="noStrike" cap="none">
                <a:solidFill>
                  <a:schemeClr val="dk1"/>
                </a:solidFill>
                <a:latin typeface="Overpass"/>
                <a:ea typeface="Overpass"/>
                <a:cs typeface="Overpass"/>
                <a:sym typeface="Overpass"/>
              </a:defRPr>
            </a:lvl6pPr>
            <a:lvl7pPr marL="0" marR="0" lvl="6" indent="0" algn="r" rtl="0">
              <a:lnSpc>
                <a:spcPct val="100000"/>
              </a:lnSpc>
              <a:spcBef>
                <a:spcPts val="0"/>
              </a:spcBef>
              <a:spcAft>
                <a:spcPts val="0"/>
              </a:spcAft>
              <a:buClr>
                <a:schemeClr val="dk1"/>
              </a:buClr>
              <a:buSzPts val="1100"/>
              <a:buFont typeface="Overpass"/>
              <a:buNone/>
              <a:defRPr sz="825" b="0" i="0" u="none" strike="noStrike" cap="none">
                <a:solidFill>
                  <a:schemeClr val="dk1"/>
                </a:solidFill>
                <a:latin typeface="Overpass"/>
                <a:ea typeface="Overpass"/>
                <a:cs typeface="Overpass"/>
                <a:sym typeface="Overpass"/>
              </a:defRPr>
            </a:lvl7pPr>
            <a:lvl8pPr marL="0" marR="0" lvl="7" indent="0" algn="r" rtl="0">
              <a:lnSpc>
                <a:spcPct val="100000"/>
              </a:lnSpc>
              <a:spcBef>
                <a:spcPts val="0"/>
              </a:spcBef>
              <a:spcAft>
                <a:spcPts val="0"/>
              </a:spcAft>
              <a:buClr>
                <a:schemeClr val="dk1"/>
              </a:buClr>
              <a:buSzPts val="1100"/>
              <a:buFont typeface="Overpass"/>
              <a:buNone/>
              <a:defRPr sz="825" b="0" i="0" u="none" strike="noStrike" cap="none">
                <a:solidFill>
                  <a:schemeClr val="dk1"/>
                </a:solidFill>
                <a:latin typeface="Overpass"/>
                <a:ea typeface="Overpass"/>
                <a:cs typeface="Overpass"/>
                <a:sym typeface="Overpass"/>
              </a:defRPr>
            </a:lvl8pPr>
            <a:lvl9pPr marL="0" marR="0" lvl="8" indent="0" algn="r" rtl="0">
              <a:lnSpc>
                <a:spcPct val="100000"/>
              </a:lnSpc>
              <a:spcBef>
                <a:spcPts val="0"/>
              </a:spcBef>
              <a:spcAft>
                <a:spcPts val="0"/>
              </a:spcAft>
              <a:buClr>
                <a:schemeClr val="dk1"/>
              </a:buClr>
              <a:buSzPts val="1100"/>
              <a:buFont typeface="Overpass"/>
              <a:buNone/>
              <a:defRPr sz="825" b="0" i="0" u="none" strike="noStrike" cap="none">
                <a:solidFill>
                  <a:schemeClr val="dk1"/>
                </a:solidFill>
                <a:latin typeface="Overpass"/>
                <a:ea typeface="Overpass"/>
                <a:cs typeface="Overpass"/>
                <a:sym typeface="Overpass"/>
              </a:defRPr>
            </a:lvl9pPr>
          </a:lstStyle>
          <a:p>
            <a:fld id="{00000000-1234-1234-1234-123412341234}" type="slidenum">
              <a:rPr lang="en-US" smtClean="0"/>
              <a:pPr/>
              <a:t>‹#›</a:t>
            </a:fld>
            <a:endParaRPr lang="en-US"/>
          </a:p>
        </p:txBody>
      </p:sp>
      <p:sp>
        <p:nvSpPr>
          <p:cNvPr id="286" name="Google Shape;286;p34"/>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900"/>
              <a:buFont typeface="Overpass"/>
              <a:buNone/>
              <a:defRPr sz="2775" b="0" i="0" u="none" strike="noStrike" cap="none">
                <a:solidFill>
                  <a:srgbClr val="000000"/>
                </a:solidFill>
                <a:latin typeface="Overpass"/>
                <a:ea typeface="Overpass"/>
                <a:cs typeface="Overpass"/>
                <a:sym typeface="Overpass"/>
              </a:defRPr>
            </a:lvl1pPr>
            <a:lvl2pPr marR="0" lvl="1" algn="ctr" rtl="0">
              <a:lnSpc>
                <a:spcPct val="100000"/>
              </a:lnSpc>
              <a:spcBef>
                <a:spcPts val="0"/>
              </a:spcBef>
              <a:spcAft>
                <a:spcPts val="0"/>
              </a:spcAft>
              <a:buClr>
                <a:schemeClr val="dk1"/>
              </a:buClr>
              <a:buSzPts val="1900"/>
              <a:buFont typeface="Calibri"/>
              <a:buNone/>
              <a:defRPr sz="4425"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chemeClr val="dk1"/>
              </a:buClr>
              <a:buSzPts val="1900"/>
              <a:buFont typeface="Calibri"/>
              <a:buNone/>
              <a:defRPr sz="4425"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chemeClr val="dk1"/>
              </a:buClr>
              <a:buSzPts val="1900"/>
              <a:buFont typeface="Calibri"/>
              <a:buNone/>
              <a:defRPr sz="4425"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chemeClr val="dk1"/>
              </a:buClr>
              <a:buSzPts val="1900"/>
              <a:buFont typeface="Calibri"/>
              <a:buNone/>
              <a:defRPr sz="4425"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chemeClr val="dk1"/>
              </a:buClr>
              <a:buSzPts val="1900"/>
              <a:buFont typeface="Calibri"/>
              <a:buNone/>
              <a:defRPr sz="4425"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chemeClr val="dk1"/>
              </a:buClr>
              <a:buSzPts val="1900"/>
              <a:buFont typeface="Calibri"/>
              <a:buNone/>
              <a:defRPr sz="4425"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chemeClr val="dk1"/>
              </a:buClr>
              <a:buSzPts val="1900"/>
              <a:buFont typeface="Calibri"/>
              <a:buNone/>
              <a:defRPr sz="4425"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chemeClr val="dk1"/>
              </a:buClr>
              <a:buSzPts val="1900"/>
              <a:buFont typeface="Calibri"/>
              <a:buNone/>
              <a:defRPr sz="4425" b="0" i="0" u="none" strike="noStrike" cap="none">
                <a:solidFill>
                  <a:schemeClr val="dk1"/>
                </a:solidFill>
                <a:latin typeface="Calibri"/>
                <a:ea typeface="Calibri"/>
                <a:cs typeface="Calibri"/>
                <a:sym typeface="Calibri"/>
              </a:defRPr>
            </a:lvl9pPr>
          </a:lstStyle>
          <a:p>
            <a:endParaRPr/>
          </a:p>
        </p:txBody>
      </p:sp>
      <p:sp>
        <p:nvSpPr>
          <p:cNvPr id="287" name="Google Shape;287;p34"/>
          <p:cNvSpPr txBox="1">
            <a:spLocks noGrp="1"/>
          </p:cNvSpPr>
          <p:nvPr>
            <p:ph type="body" idx="2"/>
          </p:nvPr>
        </p:nvSpPr>
        <p:spPr>
          <a:xfrm>
            <a:off x="685800" y="1657350"/>
            <a:ext cx="7772400" cy="742725"/>
          </a:xfrm>
          <a:prstGeom prst="rect">
            <a:avLst/>
          </a:prstGeom>
          <a:noFill/>
          <a:ln>
            <a:noFill/>
          </a:ln>
        </p:spPr>
        <p:txBody>
          <a:bodyPr spcFirstLastPara="1" wrap="square" lIns="0" tIns="0" rIns="0" bIns="0" anchor="b" anchorCtr="0">
            <a:noAutofit/>
          </a:bodyPr>
          <a:lstStyle>
            <a:lvl1pPr marL="342900" marR="0" lvl="0" indent="-171450" algn="l" rtl="0">
              <a:lnSpc>
                <a:spcPct val="110000"/>
              </a:lnSpc>
              <a:spcBef>
                <a:spcPts val="300"/>
              </a:spcBef>
              <a:spcAft>
                <a:spcPts val="0"/>
              </a:spcAft>
              <a:buClr>
                <a:srgbClr val="000000"/>
              </a:buClr>
              <a:buSzPts val="1900"/>
              <a:buFont typeface="Arial"/>
              <a:buNone/>
              <a:defRPr sz="1425" b="0" i="0" u="none" strike="noStrike" cap="none">
                <a:solidFill>
                  <a:srgbClr val="000000"/>
                </a:solidFill>
                <a:latin typeface="Overpass"/>
                <a:ea typeface="Overpass"/>
                <a:cs typeface="Overpass"/>
                <a:sym typeface="Overpass"/>
              </a:defRPr>
            </a:lvl1pPr>
            <a:lvl2pPr marL="685800" marR="0" lvl="1" indent="-285750" algn="l" rtl="0">
              <a:lnSpc>
                <a:spcPct val="100000"/>
              </a:lnSpc>
              <a:spcBef>
                <a:spcPts val="375"/>
              </a:spcBef>
              <a:spcAft>
                <a:spcPts val="0"/>
              </a:spcAft>
              <a:buClr>
                <a:schemeClr val="dk1"/>
              </a:buClr>
              <a:buSzPts val="2400"/>
              <a:buFont typeface="Arial"/>
              <a:buChar char="–"/>
              <a:defRPr sz="1800" b="0" i="0" u="none" strike="noStrike" cap="none">
                <a:solidFill>
                  <a:schemeClr val="dk1"/>
                </a:solidFill>
                <a:latin typeface="Overpass"/>
                <a:ea typeface="Overpass"/>
                <a:cs typeface="Overpass"/>
                <a:sym typeface="Overpass"/>
              </a:defRPr>
            </a:lvl2pPr>
            <a:lvl3pPr marL="1028700" marR="0" lvl="2" indent="-285750" algn="l" rtl="0">
              <a:lnSpc>
                <a:spcPct val="100000"/>
              </a:lnSpc>
              <a:spcBef>
                <a:spcPts val="375"/>
              </a:spcBef>
              <a:spcAft>
                <a:spcPts val="0"/>
              </a:spcAft>
              <a:buClr>
                <a:schemeClr val="dk1"/>
              </a:buClr>
              <a:buSzPts val="2400"/>
              <a:buFont typeface="Arial"/>
              <a:buChar char="•"/>
              <a:defRPr sz="1800" b="0" i="0" u="none" strike="noStrike" cap="none">
                <a:solidFill>
                  <a:schemeClr val="dk1"/>
                </a:solidFill>
                <a:latin typeface="Overpass"/>
                <a:ea typeface="Overpass"/>
                <a:cs typeface="Overpass"/>
                <a:sym typeface="Overpass"/>
              </a:defRPr>
            </a:lvl3pPr>
            <a:lvl4pPr marL="1371600" marR="0" lvl="3" indent="-285750" algn="l" rtl="0">
              <a:lnSpc>
                <a:spcPct val="100000"/>
              </a:lnSpc>
              <a:spcBef>
                <a:spcPts val="375"/>
              </a:spcBef>
              <a:spcAft>
                <a:spcPts val="0"/>
              </a:spcAft>
              <a:buClr>
                <a:schemeClr val="dk1"/>
              </a:buClr>
              <a:buSzPts val="2400"/>
              <a:buFont typeface="Arial"/>
              <a:buChar char="–"/>
              <a:defRPr sz="1800" b="0" i="0" u="none" strike="noStrike" cap="none">
                <a:solidFill>
                  <a:schemeClr val="dk1"/>
                </a:solidFill>
                <a:latin typeface="Overpass"/>
                <a:ea typeface="Overpass"/>
                <a:cs typeface="Overpass"/>
                <a:sym typeface="Overpass"/>
              </a:defRPr>
            </a:lvl4pPr>
            <a:lvl5pPr marL="1714500" marR="0" lvl="4" indent="-285750" algn="l" rtl="0">
              <a:lnSpc>
                <a:spcPct val="100000"/>
              </a:lnSpc>
              <a:spcBef>
                <a:spcPts val="375"/>
              </a:spcBef>
              <a:spcAft>
                <a:spcPts val="0"/>
              </a:spcAft>
              <a:buClr>
                <a:schemeClr val="dk1"/>
              </a:buClr>
              <a:buSzPts val="2400"/>
              <a:buFont typeface="Arial"/>
              <a:buChar char="»"/>
              <a:defRPr sz="1800" b="0" i="0" u="none" strike="noStrike" cap="none">
                <a:solidFill>
                  <a:schemeClr val="dk1"/>
                </a:solidFill>
                <a:latin typeface="Overpass"/>
                <a:ea typeface="Overpass"/>
                <a:cs typeface="Overpass"/>
                <a:sym typeface="Overpass"/>
              </a:defRPr>
            </a:lvl5pPr>
            <a:lvl6pPr marL="2057400" marR="0" lvl="5"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6pPr>
            <a:lvl7pPr marL="2400300" marR="0" lvl="6"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7pPr>
            <a:lvl8pPr marL="2743200" marR="0" lvl="7"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8pPr>
            <a:lvl9pPr marL="3086100" marR="0" lvl="8"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9pPr>
          </a:lstStyle>
          <a:p>
            <a:endParaRPr/>
          </a:p>
        </p:txBody>
      </p:sp>
      <p:sp>
        <p:nvSpPr>
          <p:cNvPr id="288" name="Google Shape;288;p34"/>
          <p:cNvSpPr txBox="1">
            <a:spLocks noGrp="1"/>
          </p:cNvSpPr>
          <p:nvPr>
            <p:ph type="body" idx="3"/>
          </p:nvPr>
        </p:nvSpPr>
        <p:spPr>
          <a:xfrm>
            <a:off x="685800" y="2571750"/>
            <a:ext cx="7772400" cy="1828800"/>
          </a:xfrm>
          <a:prstGeom prst="rect">
            <a:avLst/>
          </a:prstGeom>
          <a:noFill/>
          <a:ln>
            <a:noFill/>
          </a:ln>
        </p:spPr>
        <p:txBody>
          <a:bodyPr spcFirstLastPara="1" wrap="square" lIns="0" tIns="0" rIns="0" bIns="0" anchor="t" anchorCtr="0">
            <a:noAutofit/>
          </a:bodyPr>
          <a:lstStyle>
            <a:lvl1pPr marL="342900" marR="0" lvl="0" indent="-247650" algn="l" rtl="0">
              <a:lnSpc>
                <a:spcPct val="110000"/>
              </a:lnSpc>
              <a:spcBef>
                <a:spcPts val="225"/>
              </a:spcBef>
              <a:spcAft>
                <a:spcPts val="0"/>
              </a:spcAft>
              <a:buClr>
                <a:srgbClr val="000000"/>
              </a:buClr>
              <a:buSzPts val="1600"/>
              <a:buFont typeface="Arial"/>
              <a:buChar char="•"/>
              <a:defRPr sz="1200" b="0" i="0" u="none" strike="noStrike" cap="none">
                <a:solidFill>
                  <a:srgbClr val="000000"/>
                </a:solidFill>
                <a:latin typeface="Overpass"/>
                <a:ea typeface="Overpass"/>
                <a:cs typeface="Overpass"/>
                <a:sym typeface="Overpass"/>
              </a:defRPr>
            </a:lvl1pPr>
            <a:lvl2pPr marL="685800" marR="0" lvl="1" indent="-247650" algn="l" rtl="0">
              <a:lnSpc>
                <a:spcPct val="110000"/>
              </a:lnSpc>
              <a:spcBef>
                <a:spcPts val="225"/>
              </a:spcBef>
              <a:spcAft>
                <a:spcPts val="0"/>
              </a:spcAft>
              <a:buClr>
                <a:srgbClr val="000000"/>
              </a:buClr>
              <a:buSzPts val="1600"/>
              <a:buFont typeface="Arial"/>
              <a:buChar char="•"/>
              <a:defRPr sz="1200" b="0" i="0" u="none" strike="noStrike" cap="none">
                <a:solidFill>
                  <a:srgbClr val="000000"/>
                </a:solidFill>
                <a:latin typeface="Overpass"/>
                <a:ea typeface="Overpass"/>
                <a:cs typeface="Overpass"/>
                <a:sym typeface="Overpass"/>
              </a:defRPr>
            </a:lvl2pPr>
            <a:lvl3pPr marL="1028700" marR="0" lvl="2" indent="-247650" algn="l" rtl="0">
              <a:lnSpc>
                <a:spcPct val="110000"/>
              </a:lnSpc>
              <a:spcBef>
                <a:spcPts val="225"/>
              </a:spcBef>
              <a:spcAft>
                <a:spcPts val="0"/>
              </a:spcAft>
              <a:buClr>
                <a:srgbClr val="000000"/>
              </a:buClr>
              <a:buSzPts val="1600"/>
              <a:buFont typeface="Arial"/>
              <a:buChar char="•"/>
              <a:defRPr sz="1200" b="0" i="0" u="none" strike="noStrike" cap="none">
                <a:solidFill>
                  <a:srgbClr val="000000"/>
                </a:solidFill>
                <a:latin typeface="Overpass"/>
                <a:ea typeface="Overpass"/>
                <a:cs typeface="Overpass"/>
                <a:sym typeface="Overpass"/>
              </a:defRPr>
            </a:lvl3pPr>
            <a:lvl4pPr marL="1371600" marR="0" lvl="3" indent="-247650" algn="l" rtl="0">
              <a:lnSpc>
                <a:spcPct val="110000"/>
              </a:lnSpc>
              <a:spcBef>
                <a:spcPts val="225"/>
              </a:spcBef>
              <a:spcAft>
                <a:spcPts val="0"/>
              </a:spcAft>
              <a:buClr>
                <a:srgbClr val="000000"/>
              </a:buClr>
              <a:buSzPts val="1600"/>
              <a:buFont typeface="Arial"/>
              <a:buChar char="•"/>
              <a:defRPr sz="1200" b="0" i="0" u="none" strike="noStrike" cap="none">
                <a:solidFill>
                  <a:srgbClr val="000000"/>
                </a:solidFill>
                <a:latin typeface="Overpass"/>
                <a:ea typeface="Overpass"/>
                <a:cs typeface="Overpass"/>
                <a:sym typeface="Overpass"/>
              </a:defRPr>
            </a:lvl4pPr>
            <a:lvl5pPr marL="1714500" marR="0" lvl="4" indent="-247650" algn="l" rtl="0">
              <a:lnSpc>
                <a:spcPct val="110000"/>
              </a:lnSpc>
              <a:spcBef>
                <a:spcPts val="225"/>
              </a:spcBef>
              <a:spcAft>
                <a:spcPts val="0"/>
              </a:spcAft>
              <a:buClr>
                <a:srgbClr val="000000"/>
              </a:buClr>
              <a:buSzPts val="1600"/>
              <a:buFont typeface="Arial"/>
              <a:buChar char="•"/>
              <a:defRPr sz="1200" b="0" i="0" u="none" strike="noStrike" cap="none">
                <a:solidFill>
                  <a:srgbClr val="000000"/>
                </a:solidFill>
                <a:latin typeface="Overpass"/>
                <a:ea typeface="Overpass"/>
                <a:cs typeface="Overpass"/>
                <a:sym typeface="Overpass"/>
              </a:defRPr>
            </a:lvl5pPr>
            <a:lvl6pPr marL="2057400" marR="0" lvl="5"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6pPr>
            <a:lvl7pPr marL="2400300" marR="0" lvl="6"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7pPr>
            <a:lvl8pPr marL="2743200" marR="0" lvl="7"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8pPr>
            <a:lvl9pPr marL="3086100" marR="0" lvl="8" indent="-300038" algn="l" rtl="0">
              <a:lnSpc>
                <a:spcPct val="100000"/>
              </a:lnSpc>
              <a:spcBef>
                <a:spcPts val="375"/>
              </a:spcBef>
              <a:spcAft>
                <a:spcPts val="0"/>
              </a:spcAft>
              <a:buClr>
                <a:schemeClr val="dk1"/>
              </a:buClr>
              <a:buSzPts val="2700"/>
              <a:buFont typeface="Arial"/>
              <a:buChar char="•"/>
              <a:defRPr sz="2025"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44188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36789" y="114936"/>
            <a:ext cx="8205304" cy="54574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414042"/>
              </a:buClr>
              <a:buSzPts val="2400"/>
              <a:buFont typeface="Arial"/>
              <a:buNone/>
              <a:defRPr>
                <a:solidFill>
                  <a:srgbClr val="41404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340592" y="1009332"/>
            <a:ext cx="8205304" cy="3553926"/>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rgbClr val="414042"/>
              </a:buClr>
              <a:buSzPts val="1800"/>
              <a:buFont typeface="Arial"/>
              <a:buNone/>
              <a:defRPr>
                <a:solidFill>
                  <a:srgbClr val="414042"/>
                </a:solidFill>
              </a:defRPr>
            </a:lvl1pPr>
            <a:lvl2pPr marL="914400" lvl="1" indent="-342900" algn="l">
              <a:spcBef>
                <a:spcPts val="360"/>
              </a:spcBef>
              <a:spcAft>
                <a:spcPts val="0"/>
              </a:spcAft>
              <a:buClr>
                <a:srgbClr val="414042"/>
              </a:buClr>
              <a:buSzPts val="1800"/>
              <a:buFont typeface="Arial"/>
              <a:buChar char="•"/>
              <a:defRPr>
                <a:solidFill>
                  <a:srgbClr val="414042"/>
                </a:solidFill>
              </a:defRPr>
            </a:lvl2pPr>
            <a:lvl3pPr marL="1371600" lvl="2" indent="-330200" algn="l">
              <a:spcBef>
                <a:spcPts val="320"/>
              </a:spcBef>
              <a:spcAft>
                <a:spcPts val="0"/>
              </a:spcAft>
              <a:buClr>
                <a:srgbClr val="414042"/>
              </a:buClr>
              <a:buSzPts val="1600"/>
              <a:buFont typeface="Arial"/>
              <a:buChar char="•"/>
              <a:defRPr>
                <a:solidFill>
                  <a:srgbClr val="414042"/>
                </a:solidFill>
              </a:defRPr>
            </a:lvl3pPr>
            <a:lvl4pPr marL="1828800" lvl="3" indent="-317500" algn="l">
              <a:spcBef>
                <a:spcPts val="280"/>
              </a:spcBef>
              <a:spcAft>
                <a:spcPts val="0"/>
              </a:spcAft>
              <a:buClr>
                <a:srgbClr val="414042"/>
              </a:buClr>
              <a:buSzPts val="1400"/>
              <a:buChar char="–"/>
              <a:defRPr>
                <a:solidFill>
                  <a:srgbClr val="414042"/>
                </a:solidFill>
              </a:defRPr>
            </a:lvl4pPr>
            <a:lvl5pPr marL="2286000" lvl="4" indent="-304800" algn="l">
              <a:spcBef>
                <a:spcPts val="240"/>
              </a:spcBef>
              <a:spcAft>
                <a:spcPts val="0"/>
              </a:spcAft>
              <a:buClr>
                <a:srgbClr val="414042"/>
              </a:buClr>
              <a:buSzPts val="1200"/>
              <a:buChar char="»"/>
              <a:defRPr>
                <a:solidFill>
                  <a:srgbClr val="41404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34600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 Standard">
  <p:cSld name="3 – Standard">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92475" y="151275"/>
            <a:ext cx="8663161" cy="394006"/>
          </a:xfrm>
          <a:prstGeom prst="rect">
            <a:avLst/>
          </a:prstGeom>
          <a:noFill/>
          <a:ln>
            <a:noFill/>
          </a:ln>
        </p:spPr>
        <p:txBody>
          <a:bodyPr spcFirstLastPara="1" wrap="square" lIns="124350" tIns="124350" rIns="124350" bIns="124350" anchor="t" anchorCtr="0">
            <a:noAutofit/>
          </a:bodyPr>
          <a:lstStyle>
            <a:lvl1pPr lvl="0" rtl="0">
              <a:spcBef>
                <a:spcPts val="0"/>
              </a:spcBef>
              <a:spcAft>
                <a:spcPts val="0"/>
              </a:spcAft>
              <a:buNone/>
              <a:defRPr sz="2500" b="1">
                <a:solidFill>
                  <a:schemeClr val="dk1"/>
                </a:solidFill>
                <a:latin typeface="Proxima Nova"/>
                <a:ea typeface="Proxima Nova"/>
                <a:cs typeface="Proxima Nova"/>
                <a:sym typeface="Proxima Nova"/>
              </a:defRPr>
            </a:lvl1pPr>
            <a:lvl2pPr lvl="1" rtl="0">
              <a:spcBef>
                <a:spcPts val="0"/>
              </a:spcBef>
              <a:spcAft>
                <a:spcPts val="0"/>
              </a:spcAft>
              <a:buNone/>
              <a:defRPr sz="1397"/>
            </a:lvl2pPr>
            <a:lvl3pPr lvl="2" rtl="0">
              <a:spcBef>
                <a:spcPts val="0"/>
              </a:spcBef>
              <a:spcAft>
                <a:spcPts val="0"/>
              </a:spcAft>
              <a:buNone/>
              <a:defRPr sz="1397"/>
            </a:lvl3pPr>
            <a:lvl4pPr lvl="3" rtl="0">
              <a:spcBef>
                <a:spcPts val="0"/>
              </a:spcBef>
              <a:spcAft>
                <a:spcPts val="0"/>
              </a:spcAft>
              <a:buNone/>
              <a:defRPr sz="1397"/>
            </a:lvl4pPr>
            <a:lvl5pPr lvl="4" rtl="0">
              <a:spcBef>
                <a:spcPts val="0"/>
              </a:spcBef>
              <a:spcAft>
                <a:spcPts val="0"/>
              </a:spcAft>
              <a:buNone/>
              <a:defRPr sz="1397"/>
            </a:lvl5pPr>
            <a:lvl6pPr lvl="5" rtl="0">
              <a:spcBef>
                <a:spcPts val="0"/>
              </a:spcBef>
              <a:spcAft>
                <a:spcPts val="0"/>
              </a:spcAft>
              <a:buNone/>
              <a:defRPr sz="1397"/>
            </a:lvl6pPr>
            <a:lvl7pPr lvl="6" rtl="0">
              <a:spcBef>
                <a:spcPts val="0"/>
              </a:spcBef>
              <a:spcAft>
                <a:spcPts val="0"/>
              </a:spcAft>
              <a:buNone/>
              <a:defRPr sz="1397"/>
            </a:lvl7pPr>
            <a:lvl8pPr lvl="7" rtl="0">
              <a:spcBef>
                <a:spcPts val="0"/>
              </a:spcBef>
              <a:spcAft>
                <a:spcPts val="0"/>
              </a:spcAft>
              <a:buNone/>
              <a:defRPr sz="1397"/>
            </a:lvl8pPr>
            <a:lvl9pPr lvl="8" rtl="0">
              <a:spcBef>
                <a:spcPts val="0"/>
              </a:spcBef>
              <a:spcAft>
                <a:spcPts val="0"/>
              </a:spcAft>
              <a:buNone/>
              <a:defRPr sz="1397"/>
            </a:lvl9pPr>
          </a:lstStyle>
          <a:p>
            <a:endParaRPr/>
          </a:p>
        </p:txBody>
      </p:sp>
      <p:grpSp>
        <p:nvGrpSpPr>
          <p:cNvPr id="67" name="Google Shape;67;p10"/>
          <p:cNvGrpSpPr/>
          <p:nvPr/>
        </p:nvGrpSpPr>
        <p:grpSpPr>
          <a:xfrm>
            <a:off x="287542" y="4854633"/>
            <a:ext cx="634951" cy="148746"/>
            <a:chOff x="1841475" y="2392725"/>
            <a:chExt cx="3928925" cy="920275"/>
          </a:xfrm>
        </p:grpSpPr>
        <p:sp>
          <p:nvSpPr>
            <p:cNvPr id="68" name="Google Shape;68;p10"/>
            <p:cNvSpPr/>
            <p:nvPr/>
          </p:nvSpPr>
          <p:spPr>
            <a:xfrm>
              <a:off x="2574175" y="2392725"/>
              <a:ext cx="139950" cy="905175"/>
            </a:xfrm>
            <a:custGeom>
              <a:avLst/>
              <a:gdLst/>
              <a:ahLst/>
              <a:cxnLst/>
              <a:rect l="l" t="t" r="r" b="b"/>
              <a:pathLst>
                <a:path w="5598" h="36207" extrusionOk="0">
                  <a:moveTo>
                    <a:pt x="1" y="0"/>
                  </a:moveTo>
                  <a:lnTo>
                    <a:pt x="1" y="5411"/>
                  </a:lnTo>
                  <a:lnTo>
                    <a:pt x="5575" y="5411"/>
                  </a:lnTo>
                  <a:lnTo>
                    <a:pt x="5575" y="0"/>
                  </a:lnTo>
                  <a:close/>
                  <a:moveTo>
                    <a:pt x="1" y="9383"/>
                  </a:moveTo>
                  <a:lnTo>
                    <a:pt x="1" y="36206"/>
                  </a:lnTo>
                  <a:lnTo>
                    <a:pt x="5598" y="36206"/>
                  </a:lnTo>
                  <a:lnTo>
                    <a:pt x="5598" y="9383"/>
                  </a:lnTo>
                  <a:close/>
                </a:path>
              </a:pathLst>
            </a:custGeom>
            <a:solidFill>
              <a:srgbClr val="00B5A3"/>
            </a:solidFill>
            <a:ln>
              <a:noFill/>
            </a:ln>
          </p:spPr>
          <p:txBody>
            <a:bodyPr spcFirstLastPara="1" wrap="square" lIns="124350" tIns="124350" rIns="124350" bIns="124350" anchor="ctr" anchorCtr="0">
              <a:noAutofit/>
            </a:bodyPr>
            <a:lstStyle/>
            <a:p>
              <a:pPr marL="0" lvl="0" indent="0" algn="l" rtl="0">
                <a:spcBef>
                  <a:spcPts val="0"/>
                </a:spcBef>
                <a:spcAft>
                  <a:spcPts val="0"/>
                </a:spcAft>
                <a:buNone/>
              </a:pPr>
              <a:endParaRPr sz="1029"/>
            </a:p>
          </p:txBody>
        </p:sp>
        <p:sp>
          <p:nvSpPr>
            <p:cNvPr id="69" name="Google Shape;69;p10"/>
            <p:cNvSpPr/>
            <p:nvPr/>
          </p:nvSpPr>
          <p:spPr>
            <a:xfrm>
              <a:off x="2816875" y="2626700"/>
              <a:ext cx="703700" cy="686300"/>
            </a:xfrm>
            <a:custGeom>
              <a:avLst/>
              <a:gdLst/>
              <a:ahLst/>
              <a:cxnLst/>
              <a:rect l="l" t="t" r="r" b="b"/>
              <a:pathLst>
                <a:path w="28148" h="27452" extrusionOk="0">
                  <a:moveTo>
                    <a:pt x="0" y="0"/>
                  </a:moveTo>
                  <a:lnTo>
                    <a:pt x="0" y="3949"/>
                  </a:lnTo>
                  <a:lnTo>
                    <a:pt x="2601" y="3949"/>
                  </a:lnTo>
                  <a:lnTo>
                    <a:pt x="9081" y="23201"/>
                  </a:lnTo>
                  <a:cubicBezTo>
                    <a:pt x="10103" y="26151"/>
                    <a:pt x="11821" y="27451"/>
                    <a:pt x="14701" y="27451"/>
                  </a:cubicBezTo>
                  <a:cubicBezTo>
                    <a:pt x="16629" y="27451"/>
                    <a:pt x="19021" y="26987"/>
                    <a:pt x="20368" y="23201"/>
                  </a:cubicBezTo>
                  <a:lnTo>
                    <a:pt x="28148" y="0"/>
                  </a:lnTo>
                  <a:lnTo>
                    <a:pt x="22783" y="0"/>
                  </a:lnTo>
                  <a:lnTo>
                    <a:pt x="15978" y="21529"/>
                  </a:lnTo>
                  <a:cubicBezTo>
                    <a:pt x="15723" y="22458"/>
                    <a:pt x="15537" y="23015"/>
                    <a:pt x="14701" y="23015"/>
                  </a:cubicBezTo>
                  <a:cubicBezTo>
                    <a:pt x="13888" y="23015"/>
                    <a:pt x="13703" y="22458"/>
                    <a:pt x="13424" y="21529"/>
                  </a:cubicBezTo>
                  <a:lnTo>
                    <a:pt x="6712" y="0"/>
                  </a:lnTo>
                  <a:close/>
                </a:path>
              </a:pathLst>
            </a:custGeom>
            <a:solidFill>
              <a:srgbClr val="00B5A3"/>
            </a:solidFill>
            <a:ln>
              <a:noFill/>
            </a:ln>
          </p:spPr>
          <p:txBody>
            <a:bodyPr spcFirstLastPara="1" wrap="square" lIns="124350" tIns="124350" rIns="124350" bIns="124350" anchor="ctr" anchorCtr="0">
              <a:noAutofit/>
            </a:bodyPr>
            <a:lstStyle/>
            <a:p>
              <a:pPr marL="0" lvl="0" indent="0" algn="l" rtl="0">
                <a:spcBef>
                  <a:spcPts val="0"/>
                </a:spcBef>
                <a:spcAft>
                  <a:spcPts val="0"/>
                </a:spcAft>
                <a:buNone/>
              </a:pPr>
              <a:endParaRPr sz="1029"/>
            </a:p>
          </p:txBody>
        </p:sp>
        <p:sp>
          <p:nvSpPr>
            <p:cNvPr id="70" name="Google Shape;70;p10"/>
            <p:cNvSpPr/>
            <p:nvPr/>
          </p:nvSpPr>
          <p:spPr>
            <a:xfrm>
              <a:off x="3557125" y="2626700"/>
              <a:ext cx="614900" cy="685700"/>
            </a:xfrm>
            <a:custGeom>
              <a:avLst/>
              <a:gdLst/>
              <a:ahLst/>
              <a:cxnLst/>
              <a:rect l="l" t="t" r="r" b="b"/>
              <a:pathLst>
                <a:path w="24596" h="27428" extrusionOk="0">
                  <a:moveTo>
                    <a:pt x="12310" y="4436"/>
                  </a:moveTo>
                  <a:cubicBezTo>
                    <a:pt x="16676" y="4436"/>
                    <a:pt x="19347" y="7711"/>
                    <a:pt x="19347" y="11636"/>
                  </a:cubicBezTo>
                  <a:lnTo>
                    <a:pt x="19347" y="15839"/>
                  </a:lnTo>
                  <a:cubicBezTo>
                    <a:pt x="19347" y="19764"/>
                    <a:pt x="16653" y="23039"/>
                    <a:pt x="12310" y="23039"/>
                  </a:cubicBezTo>
                  <a:cubicBezTo>
                    <a:pt x="7851" y="23039"/>
                    <a:pt x="5296" y="19764"/>
                    <a:pt x="5319" y="15839"/>
                  </a:cubicBezTo>
                  <a:lnTo>
                    <a:pt x="5319" y="11636"/>
                  </a:lnTo>
                  <a:cubicBezTo>
                    <a:pt x="5319" y="7711"/>
                    <a:pt x="7735" y="4436"/>
                    <a:pt x="12310" y="4436"/>
                  </a:cubicBezTo>
                  <a:close/>
                  <a:moveTo>
                    <a:pt x="12310" y="0"/>
                  </a:moveTo>
                  <a:cubicBezTo>
                    <a:pt x="5087" y="0"/>
                    <a:pt x="1" y="4785"/>
                    <a:pt x="47" y="11612"/>
                  </a:cubicBezTo>
                  <a:lnTo>
                    <a:pt x="47" y="15816"/>
                  </a:lnTo>
                  <a:cubicBezTo>
                    <a:pt x="47" y="22644"/>
                    <a:pt x="5087" y="27428"/>
                    <a:pt x="12310" y="27428"/>
                  </a:cubicBezTo>
                  <a:cubicBezTo>
                    <a:pt x="19556" y="27428"/>
                    <a:pt x="24595" y="22644"/>
                    <a:pt x="24595" y="15816"/>
                  </a:cubicBezTo>
                  <a:lnTo>
                    <a:pt x="24595" y="11612"/>
                  </a:lnTo>
                  <a:cubicBezTo>
                    <a:pt x="24595" y="4785"/>
                    <a:pt x="19556" y="0"/>
                    <a:pt x="12310" y="0"/>
                  </a:cubicBezTo>
                  <a:close/>
                </a:path>
              </a:pathLst>
            </a:custGeom>
            <a:solidFill>
              <a:srgbClr val="00B5A3"/>
            </a:solidFill>
            <a:ln>
              <a:noFill/>
            </a:ln>
          </p:spPr>
          <p:txBody>
            <a:bodyPr spcFirstLastPara="1" wrap="square" lIns="124350" tIns="124350" rIns="124350" bIns="124350" anchor="ctr" anchorCtr="0">
              <a:noAutofit/>
            </a:bodyPr>
            <a:lstStyle/>
            <a:p>
              <a:pPr marL="0" lvl="0" indent="0" algn="l" rtl="0">
                <a:spcBef>
                  <a:spcPts val="0"/>
                </a:spcBef>
                <a:spcAft>
                  <a:spcPts val="0"/>
                </a:spcAft>
                <a:buNone/>
              </a:pPr>
              <a:endParaRPr sz="1029"/>
            </a:p>
          </p:txBody>
        </p:sp>
        <p:sp>
          <p:nvSpPr>
            <p:cNvPr id="71" name="Google Shape;71;p10"/>
            <p:cNvSpPr/>
            <p:nvPr/>
          </p:nvSpPr>
          <p:spPr>
            <a:xfrm>
              <a:off x="4732275" y="2617400"/>
              <a:ext cx="582350" cy="679925"/>
            </a:xfrm>
            <a:custGeom>
              <a:avLst/>
              <a:gdLst/>
              <a:ahLst/>
              <a:cxnLst/>
              <a:rect l="l" t="t" r="r" b="b"/>
              <a:pathLst>
                <a:path w="23294" h="27197" extrusionOk="0">
                  <a:moveTo>
                    <a:pt x="11914" y="1"/>
                  </a:moveTo>
                  <a:cubicBezTo>
                    <a:pt x="4552" y="1"/>
                    <a:pt x="0" y="4646"/>
                    <a:pt x="0" y="12101"/>
                  </a:cubicBezTo>
                  <a:lnTo>
                    <a:pt x="0" y="15027"/>
                  </a:lnTo>
                  <a:cubicBezTo>
                    <a:pt x="0" y="22482"/>
                    <a:pt x="4552" y="27196"/>
                    <a:pt x="11914" y="27196"/>
                  </a:cubicBezTo>
                  <a:cubicBezTo>
                    <a:pt x="12077" y="27196"/>
                    <a:pt x="13377" y="27196"/>
                    <a:pt x="13958" y="27127"/>
                  </a:cubicBezTo>
                  <a:lnTo>
                    <a:pt x="13958" y="22644"/>
                  </a:lnTo>
                  <a:cubicBezTo>
                    <a:pt x="13726" y="22644"/>
                    <a:pt x="12054" y="22691"/>
                    <a:pt x="11914" y="22691"/>
                  </a:cubicBezTo>
                  <a:cubicBezTo>
                    <a:pt x="7896" y="22691"/>
                    <a:pt x="5226" y="19625"/>
                    <a:pt x="5226" y="15027"/>
                  </a:cubicBezTo>
                  <a:lnTo>
                    <a:pt x="5226" y="12101"/>
                  </a:lnTo>
                  <a:cubicBezTo>
                    <a:pt x="5226" y="7502"/>
                    <a:pt x="7920" y="4437"/>
                    <a:pt x="11914" y="4437"/>
                  </a:cubicBezTo>
                  <a:cubicBezTo>
                    <a:pt x="13702" y="4437"/>
                    <a:pt x="16443" y="4576"/>
                    <a:pt x="17395" y="4785"/>
                  </a:cubicBezTo>
                  <a:lnTo>
                    <a:pt x="17674" y="4831"/>
                  </a:lnTo>
                  <a:lnTo>
                    <a:pt x="17674" y="27196"/>
                  </a:lnTo>
                  <a:lnTo>
                    <a:pt x="23271" y="27196"/>
                  </a:lnTo>
                  <a:lnTo>
                    <a:pt x="23271" y="2137"/>
                  </a:lnTo>
                  <a:cubicBezTo>
                    <a:pt x="23294" y="1673"/>
                    <a:pt x="23294" y="1510"/>
                    <a:pt x="22272" y="1232"/>
                  </a:cubicBezTo>
                  <a:cubicBezTo>
                    <a:pt x="19485" y="512"/>
                    <a:pt x="15119" y="1"/>
                    <a:pt x="11914" y="1"/>
                  </a:cubicBezTo>
                  <a:close/>
                </a:path>
              </a:pathLst>
            </a:custGeom>
            <a:solidFill>
              <a:srgbClr val="00B5A3"/>
            </a:solidFill>
            <a:ln>
              <a:noFill/>
            </a:ln>
          </p:spPr>
          <p:txBody>
            <a:bodyPr spcFirstLastPara="1" wrap="square" lIns="124350" tIns="124350" rIns="124350" bIns="124350" anchor="ctr" anchorCtr="0">
              <a:noAutofit/>
            </a:bodyPr>
            <a:lstStyle/>
            <a:p>
              <a:pPr marL="0" lvl="0" indent="0" algn="l" rtl="0">
                <a:spcBef>
                  <a:spcPts val="0"/>
                </a:spcBef>
                <a:spcAft>
                  <a:spcPts val="0"/>
                </a:spcAft>
                <a:buNone/>
              </a:pPr>
              <a:endParaRPr sz="1029"/>
            </a:p>
          </p:txBody>
        </p:sp>
        <p:sp>
          <p:nvSpPr>
            <p:cNvPr id="72" name="Google Shape;72;p10"/>
            <p:cNvSpPr/>
            <p:nvPr/>
          </p:nvSpPr>
          <p:spPr>
            <a:xfrm>
              <a:off x="5448725" y="2392725"/>
              <a:ext cx="139950" cy="905175"/>
            </a:xfrm>
            <a:custGeom>
              <a:avLst/>
              <a:gdLst/>
              <a:ahLst/>
              <a:cxnLst/>
              <a:rect l="l" t="t" r="r" b="b"/>
              <a:pathLst>
                <a:path w="5598" h="36207" extrusionOk="0">
                  <a:moveTo>
                    <a:pt x="1" y="0"/>
                  </a:moveTo>
                  <a:lnTo>
                    <a:pt x="1" y="36206"/>
                  </a:lnTo>
                  <a:lnTo>
                    <a:pt x="5598" y="36206"/>
                  </a:lnTo>
                  <a:lnTo>
                    <a:pt x="5598" y="0"/>
                  </a:lnTo>
                  <a:close/>
                </a:path>
              </a:pathLst>
            </a:custGeom>
            <a:solidFill>
              <a:srgbClr val="00B5A3"/>
            </a:solidFill>
            <a:ln>
              <a:noFill/>
            </a:ln>
          </p:spPr>
          <p:txBody>
            <a:bodyPr spcFirstLastPara="1" wrap="square" lIns="124350" tIns="124350" rIns="124350" bIns="124350" anchor="ctr" anchorCtr="0">
              <a:noAutofit/>
            </a:bodyPr>
            <a:lstStyle/>
            <a:p>
              <a:pPr marL="0" lvl="0" indent="0" algn="l" rtl="0">
                <a:spcBef>
                  <a:spcPts val="0"/>
                </a:spcBef>
                <a:spcAft>
                  <a:spcPts val="0"/>
                </a:spcAft>
                <a:buNone/>
              </a:pPr>
              <a:endParaRPr sz="1029"/>
            </a:p>
          </p:txBody>
        </p:sp>
        <p:sp>
          <p:nvSpPr>
            <p:cNvPr id="73" name="Google Shape;73;p10"/>
            <p:cNvSpPr/>
            <p:nvPr/>
          </p:nvSpPr>
          <p:spPr>
            <a:xfrm>
              <a:off x="1841475" y="2392725"/>
              <a:ext cx="617775" cy="904600"/>
            </a:xfrm>
            <a:custGeom>
              <a:avLst/>
              <a:gdLst/>
              <a:ahLst/>
              <a:cxnLst/>
              <a:rect l="l" t="t" r="r" b="b"/>
              <a:pathLst>
                <a:path w="24711" h="36184" extrusionOk="0">
                  <a:moveTo>
                    <a:pt x="0" y="0"/>
                  </a:moveTo>
                  <a:lnTo>
                    <a:pt x="0" y="36183"/>
                  </a:lnTo>
                  <a:lnTo>
                    <a:pt x="5806" y="36183"/>
                  </a:lnTo>
                  <a:lnTo>
                    <a:pt x="5806" y="5040"/>
                  </a:lnTo>
                  <a:lnTo>
                    <a:pt x="9220" y="5040"/>
                  </a:lnTo>
                  <a:cubicBezTo>
                    <a:pt x="9940" y="5040"/>
                    <a:pt x="10544" y="5063"/>
                    <a:pt x="11194" y="5086"/>
                  </a:cubicBezTo>
                  <a:cubicBezTo>
                    <a:pt x="16234" y="5179"/>
                    <a:pt x="18695" y="7176"/>
                    <a:pt x="18695" y="11101"/>
                  </a:cubicBezTo>
                  <a:lnTo>
                    <a:pt x="18695" y="11543"/>
                  </a:lnTo>
                  <a:cubicBezTo>
                    <a:pt x="18695" y="15165"/>
                    <a:pt x="16698" y="17581"/>
                    <a:pt x="11217" y="17581"/>
                  </a:cubicBezTo>
                  <a:lnTo>
                    <a:pt x="9592" y="17581"/>
                  </a:lnTo>
                  <a:lnTo>
                    <a:pt x="9592" y="22458"/>
                  </a:lnTo>
                  <a:cubicBezTo>
                    <a:pt x="10172" y="22481"/>
                    <a:pt x="10683" y="22504"/>
                    <a:pt x="11240" y="22504"/>
                  </a:cubicBezTo>
                  <a:cubicBezTo>
                    <a:pt x="19137" y="22504"/>
                    <a:pt x="24710" y="19392"/>
                    <a:pt x="24710" y="11612"/>
                  </a:cubicBezTo>
                  <a:lnTo>
                    <a:pt x="24710" y="11148"/>
                  </a:lnTo>
                  <a:cubicBezTo>
                    <a:pt x="24687" y="3019"/>
                    <a:pt x="18626" y="0"/>
                    <a:pt x="9824" y="0"/>
                  </a:cubicBezTo>
                  <a:close/>
                </a:path>
              </a:pathLst>
            </a:custGeom>
            <a:solidFill>
              <a:srgbClr val="00B5A3"/>
            </a:solidFill>
            <a:ln>
              <a:noFill/>
            </a:ln>
          </p:spPr>
          <p:txBody>
            <a:bodyPr spcFirstLastPara="1" wrap="square" lIns="124350" tIns="124350" rIns="124350" bIns="124350" anchor="ctr" anchorCtr="0">
              <a:noAutofit/>
            </a:bodyPr>
            <a:lstStyle/>
            <a:p>
              <a:pPr marL="0" lvl="0" indent="0" algn="l" rtl="0">
                <a:spcBef>
                  <a:spcPts val="0"/>
                </a:spcBef>
                <a:spcAft>
                  <a:spcPts val="0"/>
                </a:spcAft>
                <a:buNone/>
              </a:pPr>
              <a:endParaRPr sz="1029"/>
            </a:p>
          </p:txBody>
        </p:sp>
        <p:sp>
          <p:nvSpPr>
            <p:cNvPr id="74" name="Google Shape;74;p10"/>
            <p:cNvSpPr/>
            <p:nvPr/>
          </p:nvSpPr>
          <p:spPr>
            <a:xfrm>
              <a:off x="4278825" y="2482125"/>
              <a:ext cx="369275" cy="814025"/>
            </a:xfrm>
            <a:custGeom>
              <a:avLst/>
              <a:gdLst/>
              <a:ahLst/>
              <a:cxnLst/>
              <a:rect l="l" t="t" r="r" b="b"/>
              <a:pathLst>
                <a:path w="14771" h="32561" extrusionOk="0">
                  <a:moveTo>
                    <a:pt x="5667" y="1"/>
                  </a:moveTo>
                  <a:lnTo>
                    <a:pt x="0" y="744"/>
                  </a:lnTo>
                  <a:lnTo>
                    <a:pt x="0" y="25710"/>
                  </a:lnTo>
                  <a:cubicBezTo>
                    <a:pt x="0" y="30447"/>
                    <a:pt x="2346" y="32561"/>
                    <a:pt x="7618" y="32561"/>
                  </a:cubicBezTo>
                  <a:lnTo>
                    <a:pt x="14771" y="32561"/>
                  </a:lnTo>
                  <a:lnTo>
                    <a:pt x="14771" y="28241"/>
                  </a:lnTo>
                  <a:lnTo>
                    <a:pt x="9499" y="28241"/>
                  </a:lnTo>
                  <a:cubicBezTo>
                    <a:pt x="7223" y="28241"/>
                    <a:pt x="5667" y="28148"/>
                    <a:pt x="5667" y="25710"/>
                  </a:cubicBezTo>
                  <a:lnTo>
                    <a:pt x="5667" y="10103"/>
                  </a:lnTo>
                  <a:lnTo>
                    <a:pt x="14771" y="10103"/>
                  </a:lnTo>
                  <a:lnTo>
                    <a:pt x="14771" y="5783"/>
                  </a:lnTo>
                  <a:lnTo>
                    <a:pt x="5667" y="5783"/>
                  </a:lnTo>
                  <a:lnTo>
                    <a:pt x="5667" y="1"/>
                  </a:lnTo>
                  <a:close/>
                </a:path>
              </a:pathLst>
            </a:custGeom>
            <a:solidFill>
              <a:srgbClr val="00B5A3"/>
            </a:solidFill>
            <a:ln>
              <a:noFill/>
            </a:ln>
          </p:spPr>
          <p:txBody>
            <a:bodyPr spcFirstLastPara="1" wrap="square" lIns="124350" tIns="124350" rIns="124350" bIns="124350" anchor="ctr" anchorCtr="0">
              <a:noAutofit/>
            </a:bodyPr>
            <a:lstStyle/>
            <a:p>
              <a:pPr marL="0" lvl="0" indent="0" algn="l" rtl="0">
                <a:spcBef>
                  <a:spcPts val="0"/>
                </a:spcBef>
                <a:spcAft>
                  <a:spcPts val="0"/>
                </a:spcAft>
                <a:buNone/>
              </a:pPr>
              <a:endParaRPr sz="1029"/>
            </a:p>
          </p:txBody>
        </p:sp>
        <p:sp>
          <p:nvSpPr>
            <p:cNvPr id="75" name="Google Shape;75;p10"/>
            <p:cNvSpPr/>
            <p:nvPr/>
          </p:nvSpPr>
          <p:spPr>
            <a:xfrm>
              <a:off x="5652525" y="3180600"/>
              <a:ext cx="117875" cy="117300"/>
            </a:xfrm>
            <a:custGeom>
              <a:avLst/>
              <a:gdLst/>
              <a:ahLst/>
              <a:cxnLst/>
              <a:rect l="l" t="t" r="r" b="b"/>
              <a:pathLst>
                <a:path w="4715" h="4692" extrusionOk="0">
                  <a:moveTo>
                    <a:pt x="2230" y="1277"/>
                  </a:moveTo>
                  <a:cubicBezTo>
                    <a:pt x="2741" y="1277"/>
                    <a:pt x="2973" y="1463"/>
                    <a:pt x="2973" y="1812"/>
                  </a:cubicBezTo>
                  <a:cubicBezTo>
                    <a:pt x="2973" y="2160"/>
                    <a:pt x="2741" y="2369"/>
                    <a:pt x="2299" y="2369"/>
                  </a:cubicBezTo>
                  <a:lnTo>
                    <a:pt x="1812" y="2369"/>
                  </a:lnTo>
                  <a:lnTo>
                    <a:pt x="1812" y="1277"/>
                  </a:lnTo>
                  <a:close/>
                  <a:moveTo>
                    <a:pt x="1580" y="1045"/>
                  </a:moveTo>
                  <a:lnTo>
                    <a:pt x="1580" y="3553"/>
                  </a:lnTo>
                  <a:lnTo>
                    <a:pt x="1858" y="3553"/>
                  </a:lnTo>
                  <a:lnTo>
                    <a:pt x="1858" y="2601"/>
                  </a:lnTo>
                  <a:lnTo>
                    <a:pt x="2462" y="2578"/>
                  </a:lnTo>
                  <a:lnTo>
                    <a:pt x="3089" y="3553"/>
                  </a:lnTo>
                  <a:lnTo>
                    <a:pt x="3391" y="3553"/>
                  </a:lnTo>
                  <a:lnTo>
                    <a:pt x="2741" y="2508"/>
                  </a:lnTo>
                  <a:cubicBezTo>
                    <a:pt x="3019" y="2392"/>
                    <a:pt x="3252" y="2160"/>
                    <a:pt x="3252" y="1788"/>
                  </a:cubicBezTo>
                  <a:cubicBezTo>
                    <a:pt x="3252" y="1324"/>
                    <a:pt x="2927" y="1045"/>
                    <a:pt x="2299" y="1045"/>
                  </a:cubicBezTo>
                  <a:close/>
                  <a:moveTo>
                    <a:pt x="2346" y="302"/>
                  </a:moveTo>
                  <a:cubicBezTo>
                    <a:pt x="3461" y="302"/>
                    <a:pt x="4343" y="1231"/>
                    <a:pt x="4343" y="2323"/>
                  </a:cubicBezTo>
                  <a:cubicBezTo>
                    <a:pt x="4343" y="3414"/>
                    <a:pt x="3461" y="4320"/>
                    <a:pt x="2346" y="4320"/>
                  </a:cubicBezTo>
                  <a:cubicBezTo>
                    <a:pt x="1254" y="4320"/>
                    <a:pt x="349" y="3414"/>
                    <a:pt x="349" y="2323"/>
                  </a:cubicBezTo>
                  <a:cubicBezTo>
                    <a:pt x="349" y="1208"/>
                    <a:pt x="1254" y="302"/>
                    <a:pt x="2346" y="302"/>
                  </a:cubicBezTo>
                  <a:close/>
                  <a:moveTo>
                    <a:pt x="2346" y="0"/>
                  </a:moveTo>
                  <a:cubicBezTo>
                    <a:pt x="1045" y="0"/>
                    <a:pt x="0" y="1045"/>
                    <a:pt x="0" y="2346"/>
                  </a:cubicBezTo>
                  <a:cubicBezTo>
                    <a:pt x="0" y="3623"/>
                    <a:pt x="1045" y="4691"/>
                    <a:pt x="2346" y="4691"/>
                  </a:cubicBezTo>
                  <a:cubicBezTo>
                    <a:pt x="3670" y="4691"/>
                    <a:pt x="4715" y="3623"/>
                    <a:pt x="4715" y="2346"/>
                  </a:cubicBezTo>
                  <a:cubicBezTo>
                    <a:pt x="4715" y="1045"/>
                    <a:pt x="3670" y="0"/>
                    <a:pt x="2346" y="0"/>
                  </a:cubicBezTo>
                  <a:close/>
                </a:path>
              </a:pathLst>
            </a:custGeom>
            <a:solidFill>
              <a:srgbClr val="00B5A3"/>
            </a:solidFill>
            <a:ln>
              <a:noFill/>
            </a:ln>
          </p:spPr>
          <p:txBody>
            <a:bodyPr spcFirstLastPara="1" wrap="square" lIns="124350" tIns="124350" rIns="124350" bIns="124350" anchor="ctr" anchorCtr="0">
              <a:noAutofit/>
            </a:bodyPr>
            <a:lstStyle/>
            <a:p>
              <a:pPr marL="0" lvl="0" indent="0" algn="l" rtl="0">
                <a:spcBef>
                  <a:spcPts val="0"/>
                </a:spcBef>
                <a:spcAft>
                  <a:spcPts val="0"/>
                </a:spcAft>
                <a:buNone/>
              </a:pPr>
              <a:endParaRPr sz="1029"/>
            </a:p>
          </p:txBody>
        </p:sp>
      </p:grpSp>
      <p:sp>
        <p:nvSpPr>
          <p:cNvPr id="76" name="Google Shape;76;p10"/>
          <p:cNvSpPr txBox="1">
            <a:spLocks noGrp="1"/>
          </p:cNvSpPr>
          <p:nvPr>
            <p:ph type="body" idx="1"/>
          </p:nvPr>
        </p:nvSpPr>
        <p:spPr>
          <a:xfrm>
            <a:off x="915400" y="900400"/>
            <a:ext cx="7333302" cy="3769533"/>
          </a:xfrm>
          <a:prstGeom prst="rect">
            <a:avLst/>
          </a:prstGeom>
          <a:noFill/>
          <a:ln>
            <a:noFill/>
          </a:ln>
        </p:spPr>
        <p:txBody>
          <a:bodyPr spcFirstLastPara="1" wrap="square" lIns="124350" tIns="124350" rIns="124350" bIns="124350" anchor="t" anchorCtr="0">
            <a:noAutofit/>
          </a:bodyPr>
          <a:lstStyle>
            <a:lvl1pPr marL="336179" lvl="0" indent="-256804" rtl="0">
              <a:lnSpc>
                <a:spcPct val="110000"/>
              </a:lnSpc>
              <a:spcBef>
                <a:spcPts val="0"/>
              </a:spcBef>
              <a:spcAft>
                <a:spcPts val="0"/>
              </a:spcAft>
              <a:buClr>
                <a:schemeClr val="dk1"/>
              </a:buClr>
              <a:buSzPts val="1900"/>
              <a:buFont typeface="Proxima Nova"/>
              <a:buChar char="●"/>
              <a:defRPr sz="1397">
                <a:solidFill>
                  <a:schemeClr val="dk1"/>
                </a:solidFill>
                <a:latin typeface="Proxima Nova"/>
                <a:ea typeface="Proxima Nova"/>
                <a:cs typeface="Proxima Nova"/>
                <a:sym typeface="Proxima Nova"/>
              </a:defRPr>
            </a:lvl1pPr>
            <a:lvl2pPr marL="672358" lvl="1" indent="-256804" rtl="0">
              <a:lnSpc>
                <a:spcPct val="110000"/>
              </a:lnSpc>
              <a:spcBef>
                <a:spcPts val="1029"/>
              </a:spcBef>
              <a:spcAft>
                <a:spcPts val="0"/>
              </a:spcAft>
              <a:buClr>
                <a:schemeClr val="dk1"/>
              </a:buClr>
              <a:buSzPts val="1900"/>
              <a:buFont typeface="Proxima Nova"/>
              <a:buChar char="○"/>
              <a:defRPr sz="1397">
                <a:solidFill>
                  <a:schemeClr val="dk1"/>
                </a:solidFill>
                <a:latin typeface="Proxima Nova"/>
                <a:ea typeface="Proxima Nova"/>
                <a:cs typeface="Proxima Nova"/>
                <a:sym typeface="Proxima Nova"/>
              </a:defRPr>
            </a:lvl2pPr>
            <a:lvl3pPr marL="1008537" lvl="2" indent="-256804" rtl="0">
              <a:lnSpc>
                <a:spcPct val="110000"/>
              </a:lnSpc>
              <a:spcBef>
                <a:spcPts val="1029"/>
              </a:spcBef>
              <a:spcAft>
                <a:spcPts val="0"/>
              </a:spcAft>
              <a:buClr>
                <a:schemeClr val="dk1"/>
              </a:buClr>
              <a:buSzPts val="1900"/>
              <a:buFont typeface="Proxima Nova"/>
              <a:buChar char="■"/>
              <a:defRPr sz="1397">
                <a:solidFill>
                  <a:schemeClr val="dk1"/>
                </a:solidFill>
                <a:latin typeface="Proxima Nova"/>
                <a:ea typeface="Proxima Nova"/>
                <a:cs typeface="Proxima Nova"/>
                <a:sym typeface="Proxima Nova"/>
              </a:defRPr>
            </a:lvl3pPr>
            <a:lvl4pPr marL="1344717" lvl="3" indent="-256804" rtl="0">
              <a:lnSpc>
                <a:spcPct val="110000"/>
              </a:lnSpc>
              <a:spcBef>
                <a:spcPts val="1029"/>
              </a:spcBef>
              <a:spcAft>
                <a:spcPts val="0"/>
              </a:spcAft>
              <a:buClr>
                <a:schemeClr val="dk1"/>
              </a:buClr>
              <a:buSzPts val="1900"/>
              <a:buFont typeface="Proxima Nova"/>
              <a:buChar char="●"/>
              <a:defRPr sz="1397">
                <a:solidFill>
                  <a:schemeClr val="dk1"/>
                </a:solidFill>
                <a:latin typeface="Proxima Nova"/>
                <a:ea typeface="Proxima Nova"/>
                <a:cs typeface="Proxima Nova"/>
                <a:sym typeface="Proxima Nova"/>
              </a:defRPr>
            </a:lvl4pPr>
            <a:lvl5pPr marL="1680896" lvl="4" indent="-256804" rtl="0">
              <a:lnSpc>
                <a:spcPct val="110000"/>
              </a:lnSpc>
              <a:spcBef>
                <a:spcPts val="1029"/>
              </a:spcBef>
              <a:spcAft>
                <a:spcPts val="0"/>
              </a:spcAft>
              <a:buClr>
                <a:schemeClr val="dk1"/>
              </a:buClr>
              <a:buSzPts val="1900"/>
              <a:buFont typeface="Proxima Nova"/>
              <a:buChar char="○"/>
              <a:defRPr sz="1397">
                <a:solidFill>
                  <a:schemeClr val="dk1"/>
                </a:solidFill>
                <a:latin typeface="Proxima Nova"/>
                <a:ea typeface="Proxima Nova"/>
                <a:cs typeface="Proxima Nova"/>
                <a:sym typeface="Proxima Nova"/>
              </a:defRPr>
            </a:lvl5pPr>
            <a:lvl6pPr marL="2017075" lvl="5" indent="-256804" rtl="0">
              <a:lnSpc>
                <a:spcPct val="110000"/>
              </a:lnSpc>
              <a:spcBef>
                <a:spcPts val="1029"/>
              </a:spcBef>
              <a:spcAft>
                <a:spcPts val="0"/>
              </a:spcAft>
              <a:buClr>
                <a:schemeClr val="dk1"/>
              </a:buClr>
              <a:buSzPts val="1900"/>
              <a:buFont typeface="Proxima Nova"/>
              <a:buChar char="■"/>
              <a:defRPr sz="1397">
                <a:solidFill>
                  <a:schemeClr val="dk1"/>
                </a:solidFill>
                <a:latin typeface="Proxima Nova"/>
                <a:ea typeface="Proxima Nova"/>
                <a:cs typeface="Proxima Nova"/>
                <a:sym typeface="Proxima Nova"/>
              </a:defRPr>
            </a:lvl6pPr>
            <a:lvl7pPr marL="2353254" lvl="6" indent="-256804" rtl="0">
              <a:lnSpc>
                <a:spcPct val="110000"/>
              </a:lnSpc>
              <a:spcBef>
                <a:spcPts val="1029"/>
              </a:spcBef>
              <a:spcAft>
                <a:spcPts val="0"/>
              </a:spcAft>
              <a:buClr>
                <a:schemeClr val="dk1"/>
              </a:buClr>
              <a:buSzPts val="1900"/>
              <a:buFont typeface="Proxima Nova"/>
              <a:buChar char="●"/>
              <a:defRPr sz="1397">
                <a:solidFill>
                  <a:schemeClr val="dk1"/>
                </a:solidFill>
                <a:latin typeface="Proxima Nova"/>
                <a:ea typeface="Proxima Nova"/>
                <a:cs typeface="Proxima Nova"/>
                <a:sym typeface="Proxima Nova"/>
              </a:defRPr>
            </a:lvl7pPr>
            <a:lvl8pPr marL="2689433" lvl="7" indent="-256804" rtl="0">
              <a:lnSpc>
                <a:spcPct val="110000"/>
              </a:lnSpc>
              <a:spcBef>
                <a:spcPts val="1029"/>
              </a:spcBef>
              <a:spcAft>
                <a:spcPts val="0"/>
              </a:spcAft>
              <a:buClr>
                <a:schemeClr val="dk1"/>
              </a:buClr>
              <a:buSzPts val="1900"/>
              <a:buFont typeface="Proxima Nova"/>
              <a:buChar char="○"/>
              <a:defRPr sz="1397">
                <a:solidFill>
                  <a:schemeClr val="dk1"/>
                </a:solidFill>
                <a:latin typeface="Proxima Nova"/>
                <a:ea typeface="Proxima Nova"/>
                <a:cs typeface="Proxima Nova"/>
                <a:sym typeface="Proxima Nova"/>
              </a:defRPr>
            </a:lvl8pPr>
            <a:lvl9pPr marL="3025612" lvl="8" indent="-256804" rtl="0">
              <a:lnSpc>
                <a:spcPct val="110000"/>
              </a:lnSpc>
              <a:spcBef>
                <a:spcPts val="1029"/>
              </a:spcBef>
              <a:spcAft>
                <a:spcPts val="1029"/>
              </a:spcAft>
              <a:buClr>
                <a:schemeClr val="dk1"/>
              </a:buClr>
              <a:buSzPts val="1900"/>
              <a:buFont typeface="Proxima Nova"/>
              <a:buChar char="■"/>
              <a:defRPr sz="1397">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41425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red">
  <p:cSld name="1_red">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1938528" y="2266950"/>
            <a:ext cx="5852160" cy="6858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400" b="0" i="0" u="none" strike="noStrike" cap="none">
                <a:solidFill>
                  <a:srgbClr val="FFFFFF"/>
                </a:solidFill>
                <a:latin typeface="Overpass"/>
                <a:ea typeface="Overpass"/>
                <a:cs typeface="Overpass"/>
                <a:sym typeface="Overpass"/>
              </a:defRPr>
            </a:lvl1pPr>
            <a:lvl2pPr marR="0" lvl="1"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2pPr>
            <a:lvl3pPr marR="0" lvl="2"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3pPr>
            <a:lvl4pPr marR="0" lvl="3"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4pPr>
            <a:lvl5pPr marR="0" lvl="4"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5pPr>
            <a:lvl6pPr marR="0" lvl="5"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6pPr>
            <a:lvl7pPr marR="0" lvl="6"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7pPr>
            <a:lvl8pPr marR="0" lvl="7"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8pPr>
            <a:lvl9pPr marR="0" lvl="8" algn="l" rtl="0">
              <a:spcBef>
                <a:spcPts val="0"/>
              </a:spcBef>
              <a:spcAft>
                <a:spcPts val="0"/>
              </a:spcAft>
              <a:buSzPts val="1400"/>
              <a:buNone/>
              <a:defRPr sz="2800" b="0" i="0" u="none" strike="noStrike" cap="none">
                <a:solidFill>
                  <a:srgbClr val="FFFFFF"/>
                </a:solidFill>
                <a:latin typeface="Overpass"/>
                <a:ea typeface="Overpass"/>
                <a:cs typeface="Overpass"/>
                <a:sym typeface="Overpass"/>
              </a:defRPr>
            </a:lvl9pPr>
          </a:lstStyle>
          <a:p>
            <a:endParaRPr/>
          </a:p>
        </p:txBody>
      </p:sp>
      <p:sp>
        <p:nvSpPr>
          <p:cNvPr id="16" name="Google Shape;16;p3"/>
          <p:cNvSpPr txBox="1">
            <a:spLocks noGrp="1"/>
          </p:cNvSpPr>
          <p:nvPr>
            <p:ph type="subTitle" idx="1"/>
          </p:nvPr>
        </p:nvSpPr>
        <p:spPr>
          <a:xfrm>
            <a:off x="1938528" y="3257550"/>
            <a:ext cx="5867400" cy="228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FFFFFF"/>
              </a:buClr>
              <a:buSzPts val="1600"/>
              <a:buFont typeface="Overpass"/>
              <a:buNone/>
              <a:defRPr sz="1600" b="0" i="0" u="none" strike="noStrike" cap="none">
                <a:solidFill>
                  <a:srgbClr val="FFFFFF"/>
                </a:solidFill>
                <a:latin typeface="Overpass"/>
                <a:ea typeface="Overpass"/>
                <a:cs typeface="Overpass"/>
                <a:sym typeface="Overpass"/>
              </a:defRPr>
            </a:lvl1pPr>
            <a:lvl2pPr marR="0" lvl="1" algn="l" rtl="0">
              <a:spcBef>
                <a:spcPts val="2000"/>
              </a:spcBef>
              <a:spcAft>
                <a:spcPts val="0"/>
              </a:spcAft>
              <a:buClr>
                <a:srgbClr val="FFFFFF"/>
              </a:buClr>
              <a:buSzPts val="2800"/>
              <a:buFont typeface="Overpass"/>
              <a:buNone/>
              <a:defRPr sz="2800" b="0" i="0" u="none" strike="noStrike" cap="none">
                <a:solidFill>
                  <a:srgbClr val="FFFFFF"/>
                </a:solidFill>
                <a:latin typeface="Overpass"/>
                <a:ea typeface="Overpass"/>
                <a:cs typeface="Overpass"/>
                <a:sym typeface="Overpass"/>
              </a:defRPr>
            </a:lvl2pPr>
            <a:lvl3pPr marR="0" lvl="2" algn="l" rtl="0">
              <a:spcBef>
                <a:spcPts val="1138"/>
              </a:spcBef>
              <a:spcAft>
                <a:spcPts val="0"/>
              </a:spcAft>
              <a:buClr>
                <a:srgbClr val="FFFFFF"/>
              </a:buClr>
              <a:buSzPts val="2400"/>
              <a:buFont typeface="Overpass"/>
              <a:buNone/>
              <a:defRPr sz="2400" b="0" i="0" u="none" strike="noStrike" cap="none">
                <a:solidFill>
                  <a:srgbClr val="FFFFFF"/>
                </a:solidFill>
                <a:latin typeface="Overpass"/>
                <a:ea typeface="Overpass"/>
                <a:cs typeface="Overpass"/>
                <a:sym typeface="Overpass"/>
              </a:defRPr>
            </a:lvl3pPr>
            <a:lvl4pPr marR="0" lvl="3" algn="l" rtl="0">
              <a:spcBef>
                <a:spcPts val="850"/>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4pPr>
            <a:lvl5pPr marR="0" lvl="4" algn="l" rtl="0">
              <a:spcBef>
                <a:spcPts val="563"/>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5pPr>
            <a:lvl6pPr marR="0" lvl="5" algn="l" rtl="0">
              <a:spcBef>
                <a:spcPts val="288"/>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6pPr>
            <a:lvl7pPr marR="0" lvl="6" algn="l" rtl="0">
              <a:spcBef>
                <a:spcPts val="284"/>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7pPr>
            <a:lvl8pPr marR="0" lvl="7" algn="l" rtl="0">
              <a:spcBef>
                <a:spcPts val="284"/>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8pPr>
            <a:lvl9pPr marR="0" lvl="8" algn="l" rtl="0">
              <a:spcBef>
                <a:spcPts val="284"/>
              </a:spcBef>
              <a:spcAft>
                <a:spcPts val="284"/>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9pPr>
          </a:lstStyle>
          <a:p>
            <a:endParaRPr/>
          </a:p>
        </p:txBody>
      </p:sp>
      <p:sp>
        <p:nvSpPr>
          <p:cNvPr id="17" name="Google Shape;17;p3"/>
          <p:cNvSpPr txBox="1">
            <a:spLocks noGrp="1"/>
          </p:cNvSpPr>
          <p:nvPr>
            <p:ph type="body" idx="2"/>
          </p:nvPr>
        </p:nvSpPr>
        <p:spPr>
          <a:xfrm>
            <a:off x="1938528" y="3790950"/>
            <a:ext cx="4114800" cy="85725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SzPts val="1400"/>
              <a:buNone/>
              <a:defRPr sz="1200" b="0" i="0" u="none" strike="noStrike" cap="none">
                <a:solidFill>
                  <a:srgbClr val="FFFFFF"/>
                </a:solidFill>
                <a:latin typeface="Overpass"/>
                <a:ea typeface="Overpass"/>
                <a:cs typeface="Overpass"/>
                <a:sym typeface="Overpass"/>
              </a:defRPr>
            </a:lvl1pPr>
            <a:lvl2pPr marL="914400" marR="0" lvl="1" indent="-228600" algn="l" rtl="0">
              <a:spcBef>
                <a:spcPts val="400"/>
              </a:spcBef>
              <a:spcAft>
                <a:spcPts val="0"/>
              </a:spcAft>
              <a:buSzPts val="1400"/>
              <a:buNone/>
              <a:defRPr sz="2800" b="0" i="0" u="none" strike="noStrike" cap="none">
                <a:solidFill>
                  <a:srgbClr val="FFFFFF"/>
                </a:solidFill>
                <a:latin typeface="Overpass"/>
                <a:ea typeface="Overpass"/>
                <a:cs typeface="Overpass"/>
                <a:sym typeface="Overpass"/>
              </a:defRPr>
            </a:lvl2pPr>
            <a:lvl3pPr marL="1371600" marR="0" lvl="2" indent="-228600" algn="l" rtl="0">
              <a:spcBef>
                <a:spcPts val="1138"/>
              </a:spcBef>
              <a:spcAft>
                <a:spcPts val="0"/>
              </a:spcAft>
              <a:buSzPts val="1400"/>
              <a:buNone/>
              <a:defRPr sz="2400" b="0" i="0" u="none" strike="noStrike" cap="none">
                <a:solidFill>
                  <a:srgbClr val="FFFFFF"/>
                </a:solidFill>
                <a:latin typeface="Overpass"/>
                <a:ea typeface="Overpass"/>
                <a:cs typeface="Overpass"/>
                <a:sym typeface="Overpass"/>
              </a:defRPr>
            </a:lvl3pPr>
            <a:lvl4pPr marL="1828800" marR="0" lvl="3" indent="-228600" algn="l" rtl="0">
              <a:spcBef>
                <a:spcPts val="850"/>
              </a:spcBef>
              <a:spcAft>
                <a:spcPts val="0"/>
              </a:spcAft>
              <a:buSzPts val="1400"/>
              <a:buNone/>
              <a:defRPr sz="2000" b="0" i="0" u="none" strike="noStrike" cap="none">
                <a:solidFill>
                  <a:srgbClr val="FFFFFF"/>
                </a:solidFill>
                <a:latin typeface="Overpass"/>
                <a:ea typeface="Overpass"/>
                <a:cs typeface="Overpass"/>
                <a:sym typeface="Overpass"/>
              </a:defRPr>
            </a:lvl4pPr>
            <a:lvl5pPr marL="2286000" marR="0" lvl="4" indent="-228600" algn="l" rtl="0">
              <a:spcBef>
                <a:spcPts val="563"/>
              </a:spcBef>
              <a:spcAft>
                <a:spcPts val="0"/>
              </a:spcAft>
              <a:buSzPts val="1400"/>
              <a:buNone/>
              <a:defRPr sz="2000" b="0" i="0" u="none" strike="noStrike" cap="none">
                <a:solidFill>
                  <a:srgbClr val="FFFFFF"/>
                </a:solidFill>
                <a:latin typeface="Overpass"/>
                <a:ea typeface="Overpass"/>
                <a:cs typeface="Overpass"/>
                <a:sym typeface="Overpass"/>
              </a:defRPr>
            </a:lvl5pPr>
            <a:lvl6pPr marL="2743200" marR="0" lvl="5" indent="-228600" algn="l" rtl="0">
              <a:spcBef>
                <a:spcPts val="288"/>
              </a:spcBef>
              <a:spcAft>
                <a:spcPts val="0"/>
              </a:spcAft>
              <a:buSzPts val="1400"/>
              <a:buNone/>
              <a:defRPr sz="2000" b="0" i="0" u="none" strike="noStrike" cap="none">
                <a:solidFill>
                  <a:srgbClr val="FFFFFF"/>
                </a:solidFill>
                <a:latin typeface="Overpass"/>
                <a:ea typeface="Overpass"/>
                <a:cs typeface="Overpass"/>
                <a:sym typeface="Overpass"/>
              </a:defRPr>
            </a:lvl6pPr>
            <a:lvl7pPr marL="3200400" marR="0" lvl="6" indent="-228600" algn="l" rtl="0">
              <a:spcBef>
                <a:spcPts val="284"/>
              </a:spcBef>
              <a:spcAft>
                <a:spcPts val="0"/>
              </a:spcAft>
              <a:buSzPts val="1400"/>
              <a:buNone/>
              <a:defRPr sz="2000" b="0" i="0" u="none" strike="noStrike" cap="none">
                <a:solidFill>
                  <a:srgbClr val="FFFFFF"/>
                </a:solidFill>
                <a:latin typeface="Overpass"/>
                <a:ea typeface="Overpass"/>
                <a:cs typeface="Overpass"/>
                <a:sym typeface="Overpass"/>
              </a:defRPr>
            </a:lvl7pPr>
            <a:lvl8pPr marL="3657600" marR="0" lvl="7" indent="-228600" algn="l" rtl="0">
              <a:spcBef>
                <a:spcPts val="284"/>
              </a:spcBef>
              <a:spcAft>
                <a:spcPts val="0"/>
              </a:spcAft>
              <a:buSzPts val="1400"/>
              <a:buNone/>
              <a:defRPr sz="2000" b="0" i="0" u="none" strike="noStrike" cap="none">
                <a:solidFill>
                  <a:srgbClr val="FFFFFF"/>
                </a:solidFill>
                <a:latin typeface="Overpass"/>
                <a:ea typeface="Overpass"/>
                <a:cs typeface="Overpass"/>
                <a:sym typeface="Overpass"/>
              </a:defRPr>
            </a:lvl8pPr>
            <a:lvl9pPr marL="4114800" marR="0" lvl="8" indent="-228600" algn="l" rtl="0">
              <a:spcBef>
                <a:spcPts val="284"/>
              </a:spcBef>
              <a:spcAft>
                <a:spcPts val="284"/>
              </a:spcAft>
              <a:buSzPts val="1400"/>
              <a:buNone/>
              <a:defRPr sz="2000" b="0" i="0" u="none" strike="noStrike" cap="none">
                <a:solidFill>
                  <a:srgbClr val="FFFFFF"/>
                </a:solidFill>
                <a:latin typeface="Overpass"/>
                <a:ea typeface="Overpass"/>
                <a:cs typeface="Overpass"/>
                <a:sym typeface="Overpas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1"/>
        <p:cNvGrpSpPr/>
        <p:nvPr/>
      </p:nvGrpSpPr>
      <p:grpSpPr>
        <a:xfrm>
          <a:off x="0" y="0"/>
          <a:ext cx="0" cy="0"/>
          <a:chOff x="0" y="0"/>
          <a:chExt cx="0" cy="0"/>
        </a:xfrm>
      </p:grpSpPr>
      <p:sp>
        <p:nvSpPr>
          <p:cNvPr id="22" name="Google Shape;22;p5"/>
          <p:cNvSpPr txBox="1">
            <a:spLocks noGrp="1"/>
          </p:cNvSpPr>
          <p:nvPr>
            <p:ph type="body" idx="1"/>
          </p:nvPr>
        </p:nvSpPr>
        <p:spPr>
          <a:xfrm>
            <a:off x="685800" y="1752600"/>
            <a:ext cx="3886200" cy="228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000000"/>
              </a:buClr>
              <a:buSzPts val="1600"/>
              <a:buFont typeface="Arial"/>
              <a:buNone/>
              <a:defRPr sz="16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Google Shape;23;p5"/>
          <p:cNvSpPr txBox="1">
            <a:spLocks noGrp="1"/>
          </p:cNvSpPr>
          <p:nvPr>
            <p:ph type="body" idx="2"/>
          </p:nvPr>
        </p:nvSpPr>
        <p:spPr>
          <a:xfrm>
            <a:off x="685800" y="2038350"/>
            <a:ext cx="3886200" cy="17145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C4C4C"/>
              </a:buClr>
              <a:buSzPts val="1200"/>
              <a:buFont typeface="Arial"/>
              <a:buNone/>
              <a:defRPr sz="1200" b="0" i="0" u="none" strike="noStrike" cap="none">
                <a:solidFill>
                  <a:srgbClr val="4C4C4C"/>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5"/>
          <p:cNvSpPr txBox="1">
            <a:spLocks noGrp="1"/>
          </p:cNvSpPr>
          <p:nvPr>
            <p:ph type="body" idx="3"/>
          </p:nvPr>
        </p:nvSpPr>
        <p:spPr>
          <a:xfrm>
            <a:off x="685800" y="2381250"/>
            <a:ext cx="3886200" cy="228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000000"/>
              </a:buClr>
              <a:buSzPts val="1600"/>
              <a:buFont typeface="Arial"/>
              <a:buNone/>
              <a:defRPr sz="16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5"/>
          <p:cNvSpPr txBox="1">
            <a:spLocks noGrp="1"/>
          </p:cNvSpPr>
          <p:nvPr>
            <p:ph type="body" idx="4"/>
          </p:nvPr>
        </p:nvSpPr>
        <p:spPr>
          <a:xfrm>
            <a:off x="685800" y="2667000"/>
            <a:ext cx="3886200" cy="17145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C4C4C"/>
              </a:buClr>
              <a:buSzPts val="1200"/>
              <a:buFont typeface="Arial"/>
              <a:buNone/>
              <a:defRPr sz="1200" b="0" i="0" u="none" strike="noStrike" cap="none">
                <a:solidFill>
                  <a:srgbClr val="4C4C4C"/>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p5"/>
          <p:cNvSpPr txBox="1">
            <a:spLocks noGrp="1"/>
          </p:cNvSpPr>
          <p:nvPr>
            <p:ph type="body" idx="5"/>
          </p:nvPr>
        </p:nvSpPr>
        <p:spPr>
          <a:xfrm>
            <a:off x="685800" y="3009900"/>
            <a:ext cx="3886200" cy="228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000000"/>
              </a:buClr>
              <a:buSzPts val="1600"/>
              <a:buFont typeface="Arial"/>
              <a:buNone/>
              <a:defRPr sz="16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Google Shape;27;p5"/>
          <p:cNvSpPr txBox="1">
            <a:spLocks noGrp="1"/>
          </p:cNvSpPr>
          <p:nvPr>
            <p:ph type="body" idx="6"/>
          </p:nvPr>
        </p:nvSpPr>
        <p:spPr>
          <a:xfrm>
            <a:off x="685800" y="3295650"/>
            <a:ext cx="3886200" cy="17145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C4C4C"/>
              </a:buClr>
              <a:buSzPts val="1200"/>
              <a:buFont typeface="Arial"/>
              <a:buNone/>
              <a:defRPr sz="1200" b="0" i="0" u="none" strike="noStrike" cap="none">
                <a:solidFill>
                  <a:srgbClr val="4C4C4C"/>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body" idx="7"/>
          </p:nvPr>
        </p:nvSpPr>
        <p:spPr>
          <a:xfrm>
            <a:off x="685800" y="3638550"/>
            <a:ext cx="3886200" cy="228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000000"/>
              </a:buClr>
              <a:buSzPts val="1600"/>
              <a:buFont typeface="Arial"/>
              <a:buNone/>
              <a:defRPr sz="16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body" idx="8"/>
          </p:nvPr>
        </p:nvSpPr>
        <p:spPr>
          <a:xfrm>
            <a:off x="685800" y="3924300"/>
            <a:ext cx="3886200" cy="17145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C4C4C"/>
              </a:buClr>
              <a:buSzPts val="1200"/>
              <a:buFont typeface="Arial"/>
              <a:buNone/>
              <a:defRPr sz="1200" b="0" i="0" u="none" strike="noStrike" cap="none">
                <a:solidFill>
                  <a:srgbClr val="4C4C4C"/>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body" idx="9"/>
          </p:nvPr>
        </p:nvSpPr>
        <p:spPr>
          <a:xfrm>
            <a:off x="4572000" y="1752600"/>
            <a:ext cx="3886200" cy="228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000000"/>
              </a:buClr>
              <a:buSzPts val="1600"/>
              <a:buFont typeface="Arial"/>
              <a:buNone/>
              <a:defRPr sz="16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body" idx="13"/>
          </p:nvPr>
        </p:nvSpPr>
        <p:spPr>
          <a:xfrm>
            <a:off x="4572000" y="2038350"/>
            <a:ext cx="3886200" cy="17145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4C4C4C"/>
              </a:buClr>
              <a:buSzPts val="1200"/>
              <a:buFont typeface="Arial"/>
              <a:buNone/>
              <a:defRPr sz="1200" b="0" i="0" u="none" strike="noStrike" cap="none">
                <a:solidFill>
                  <a:srgbClr val="4C4C4C"/>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14"/>
          </p:nvPr>
        </p:nvSpPr>
        <p:spPr>
          <a:xfrm>
            <a:off x="4572000" y="2381250"/>
            <a:ext cx="3886200" cy="228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000000"/>
              </a:buClr>
              <a:buSzPts val="1600"/>
              <a:buFont typeface="Arial"/>
              <a:buNone/>
              <a:defRPr sz="16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15"/>
          </p:nvPr>
        </p:nvSpPr>
        <p:spPr>
          <a:xfrm>
            <a:off x="4572000" y="2667000"/>
            <a:ext cx="3886200" cy="17145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C4C4C"/>
              </a:buClr>
              <a:buSzPts val="1200"/>
              <a:buFont typeface="Arial"/>
              <a:buNone/>
              <a:defRPr sz="1200" b="0" i="0" u="none" strike="noStrike" cap="none">
                <a:solidFill>
                  <a:srgbClr val="4C4C4C"/>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body" idx="16"/>
          </p:nvPr>
        </p:nvSpPr>
        <p:spPr>
          <a:xfrm>
            <a:off x="4572000" y="3009900"/>
            <a:ext cx="3886200" cy="228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000000"/>
              </a:buClr>
              <a:buSzPts val="1600"/>
              <a:buFont typeface="Arial"/>
              <a:buNone/>
              <a:defRPr sz="16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body" idx="17"/>
          </p:nvPr>
        </p:nvSpPr>
        <p:spPr>
          <a:xfrm>
            <a:off x="4572000" y="3295650"/>
            <a:ext cx="3886200" cy="17145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C4C4C"/>
              </a:buClr>
              <a:buSzPts val="1200"/>
              <a:buFont typeface="Arial"/>
              <a:buNone/>
              <a:defRPr sz="1200" b="0" i="0" u="none" strike="noStrike" cap="none">
                <a:solidFill>
                  <a:srgbClr val="4C4C4C"/>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18"/>
          </p:nvPr>
        </p:nvSpPr>
        <p:spPr>
          <a:xfrm>
            <a:off x="4572000" y="3638550"/>
            <a:ext cx="3886200" cy="228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000000"/>
              </a:buClr>
              <a:buSzPts val="1600"/>
              <a:buFont typeface="Arial"/>
              <a:buNone/>
              <a:defRPr sz="16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body" idx="19"/>
          </p:nvPr>
        </p:nvSpPr>
        <p:spPr>
          <a:xfrm>
            <a:off x="4572000" y="3924300"/>
            <a:ext cx="3886200" cy="17145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C4C4C"/>
              </a:buClr>
              <a:buSzPts val="1200"/>
              <a:buFont typeface="Arial"/>
              <a:buNone/>
              <a:defRPr sz="1200" b="0" i="0" u="none" strike="noStrike" cap="none">
                <a:solidFill>
                  <a:srgbClr val="4C4C4C"/>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body" idx="20"/>
          </p:nvPr>
        </p:nvSpPr>
        <p:spPr>
          <a:xfrm>
            <a:off x="685800" y="1047750"/>
            <a:ext cx="7772400" cy="285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5"/>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0" i="0" u="none" strike="noStrike" cap="none">
                <a:solidFill>
                  <a:srgbClr val="000000"/>
                </a:solidFill>
                <a:latin typeface="Overpass"/>
                <a:ea typeface="Overpass"/>
                <a:cs typeface="Overpass"/>
                <a:sym typeface="Overpass"/>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left, graphic right">
  <p:cSld name="text left, graphic right">
    <p:spTree>
      <p:nvGrpSpPr>
        <p:cNvPr id="1" name="Shape 53"/>
        <p:cNvGrpSpPr/>
        <p:nvPr/>
      </p:nvGrpSpPr>
      <p:grpSpPr>
        <a:xfrm>
          <a:off x="0" y="0"/>
          <a:ext cx="0" cy="0"/>
          <a:chOff x="0" y="0"/>
          <a:chExt cx="0" cy="0"/>
        </a:xfrm>
      </p:grpSpPr>
      <p:sp>
        <p:nvSpPr>
          <p:cNvPr id="54" name="Google Shape;54;p8"/>
          <p:cNvSpPr>
            <a:spLocks noGrp="1"/>
          </p:cNvSpPr>
          <p:nvPr>
            <p:ph type="pic" idx="2"/>
          </p:nvPr>
        </p:nvSpPr>
        <p:spPr>
          <a:xfrm>
            <a:off x="4572000" y="1600200"/>
            <a:ext cx="3886200" cy="2800350"/>
          </a:xfrm>
          <a:prstGeom prst="rect">
            <a:avLst/>
          </a:prstGeom>
          <a:noFill/>
          <a:ln>
            <a:noFill/>
          </a:ln>
        </p:spPr>
        <p:txBody>
          <a:bodyPr spcFirstLastPara="1" wrap="square" lIns="91425" tIns="45700" rIns="91425" bIns="45700" anchor="ctr" anchorCtr="1">
            <a:noAutofit/>
          </a:bodyPr>
          <a:lstStyle>
            <a:lvl1pPr marR="0" lvl="0" algn="ctr" rtl="0">
              <a:spcBef>
                <a:spcPts val="240"/>
              </a:spcBef>
              <a:spcAft>
                <a:spcPts val="0"/>
              </a:spcAft>
              <a:buClr>
                <a:srgbClr val="000000"/>
              </a:buClr>
              <a:buSzPts val="1200"/>
              <a:buFont typeface="Arial"/>
              <a:buNone/>
              <a:defRPr sz="12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8"/>
          <p:cNvSpPr txBox="1">
            <a:spLocks noGrp="1"/>
          </p:cNvSpPr>
          <p:nvPr>
            <p:ph type="body" idx="1"/>
          </p:nvPr>
        </p:nvSpPr>
        <p:spPr>
          <a:xfrm>
            <a:off x="685800" y="1600200"/>
            <a:ext cx="3657600" cy="857250"/>
          </a:xfrm>
          <a:prstGeom prst="rect">
            <a:avLst/>
          </a:prstGeom>
          <a:noFill/>
          <a:ln>
            <a:noFill/>
          </a:ln>
        </p:spPr>
        <p:txBody>
          <a:bodyPr spcFirstLastPara="1" wrap="square" lIns="0" tIns="0" rIns="0" bIns="0" anchor="b" anchorCtr="0">
            <a:noAutofit/>
          </a:bodyPr>
          <a:lstStyle>
            <a:lvl1pPr marL="457200" marR="0" lvl="0" indent="-228600" algn="l" rtl="0">
              <a:lnSpc>
                <a:spcPct val="110000"/>
              </a:lnSpc>
              <a:spcBef>
                <a:spcPts val="28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8"/>
          <p:cNvSpPr txBox="1">
            <a:spLocks noGrp="1"/>
          </p:cNvSpPr>
          <p:nvPr>
            <p:ph type="body" idx="3"/>
          </p:nvPr>
        </p:nvSpPr>
        <p:spPr>
          <a:xfrm>
            <a:off x="685800" y="2571750"/>
            <a:ext cx="3657600" cy="1828800"/>
          </a:xfrm>
          <a:prstGeom prst="rect">
            <a:avLst/>
          </a:prstGeom>
          <a:noFill/>
          <a:ln>
            <a:noFill/>
          </a:ln>
        </p:spPr>
        <p:txBody>
          <a:bodyPr spcFirstLastPara="1" wrap="square" lIns="0" tIns="0" rIns="0" bIns="0" anchor="t" anchorCtr="0">
            <a:noAutofit/>
          </a:bodyPr>
          <a:lstStyle>
            <a:lvl1pPr marL="457200" marR="0" lvl="0" indent="-304800" algn="l" rtl="0">
              <a:lnSpc>
                <a:spcPct val="110000"/>
              </a:lnSpc>
              <a:spcBef>
                <a:spcPts val="240"/>
              </a:spcBef>
              <a:spcAft>
                <a:spcPts val="0"/>
              </a:spcAft>
              <a:buClr>
                <a:srgbClr val="000000"/>
              </a:buClr>
              <a:buSzPts val="1200"/>
              <a:buFont typeface="Arial"/>
              <a:buChar char="•"/>
              <a:defRPr sz="1200" b="0" i="0" u="none" strike="noStrike" cap="none">
                <a:solidFill>
                  <a:srgbClr val="000000"/>
                </a:solidFill>
                <a:latin typeface="Overpass"/>
                <a:ea typeface="Overpass"/>
                <a:cs typeface="Overpass"/>
                <a:sym typeface="Overpass"/>
              </a:defRPr>
            </a:lvl1pPr>
            <a:lvl2pPr marL="914400" marR="0" lvl="1" indent="-304800" algn="l" rtl="0">
              <a:lnSpc>
                <a:spcPct val="110000"/>
              </a:lnSpc>
              <a:spcBef>
                <a:spcPts val="240"/>
              </a:spcBef>
              <a:spcAft>
                <a:spcPts val="0"/>
              </a:spcAft>
              <a:buClr>
                <a:srgbClr val="000000"/>
              </a:buClr>
              <a:buSzPts val="1200"/>
              <a:buFont typeface="Arial"/>
              <a:buChar char="•"/>
              <a:defRPr sz="1200" b="0" i="0" u="none" strike="noStrike" cap="none">
                <a:solidFill>
                  <a:srgbClr val="000000"/>
                </a:solidFill>
                <a:latin typeface="Overpass"/>
                <a:ea typeface="Overpass"/>
                <a:cs typeface="Overpass"/>
                <a:sym typeface="Overpass"/>
              </a:defRPr>
            </a:lvl2pPr>
            <a:lvl3pPr marL="1371600" marR="0" lvl="2" indent="-304800" algn="l" rtl="0">
              <a:lnSpc>
                <a:spcPct val="110000"/>
              </a:lnSpc>
              <a:spcBef>
                <a:spcPts val="240"/>
              </a:spcBef>
              <a:spcAft>
                <a:spcPts val="0"/>
              </a:spcAft>
              <a:buClr>
                <a:srgbClr val="000000"/>
              </a:buClr>
              <a:buSzPts val="1200"/>
              <a:buFont typeface="Arial"/>
              <a:buChar char="•"/>
              <a:defRPr sz="1200" b="0" i="0" u="none" strike="noStrike" cap="none">
                <a:solidFill>
                  <a:srgbClr val="000000"/>
                </a:solidFill>
                <a:latin typeface="Overpass"/>
                <a:ea typeface="Overpass"/>
                <a:cs typeface="Overpass"/>
                <a:sym typeface="Overpass"/>
              </a:defRPr>
            </a:lvl3pPr>
            <a:lvl4pPr marL="1828800" marR="0" lvl="3" indent="-304800" algn="l" rtl="0">
              <a:lnSpc>
                <a:spcPct val="110000"/>
              </a:lnSpc>
              <a:spcBef>
                <a:spcPts val="240"/>
              </a:spcBef>
              <a:spcAft>
                <a:spcPts val="0"/>
              </a:spcAft>
              <a:buClr>
                <a:srgbClr val="000000"/>
              </a:buClr>
              <a:buSzPts val="1200"/>
              <a:buFont typeface="Arial"/>
              <a:buChar char="•"/>
              <a:defRPr sz="1200" b="0" i="0" u="none" strike="noStrike" cap="none">
                <a:solidFill>
                  <a:srgbClr val="000000"/>
                </a:solidFill>
                <a:latin typeface="Overpass"/>
                <a:ea typeface="Overpass"/>
                <a:cs typeface="Overpass"/>
                <a:sym typeface="Overpass"/>
              </a:defRPr>
            </a:lvl4pPr>
            <a:lvl5pPr marL="2286000" marR="0" lvl="4" indent="-304800" algn="l" rtl="0">
              <a:lnSpc>
                <a:spcPct val="110000"/>
              </a:lnSpc>
              <a:spcBef>
                <a:spcPts val="240"/>
              </a:spcBef>
              <a:spcAft>
                <a:spcPts val="0"/>
              </a:spcAft>
              <a:buClr>
                <a:srgbClr val="000000"/>
              </a:buClr>
              <a:buSzPts val="1200"/>
              <a:buFont typeface="Arial"/>
              <a:buChar char="•"/>
              <a:defRPr sz="1200" b="0" i="0" u="none" strike="noStrike" cap="none">
                <a:solidFill>
                  <a:srgbClr val="000000"/>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Google Shape;59;p8"/>
          <p:cNvSpPr txBox="1">
            <a:spLocks noGrp="1"/>
          </p:cNvSpPr>
          <p:nvPr>
            <p:ph type="body" idx="4"/>
          </p:nvPr>
        </p:nvSpPr>
        <p:spPr>
          <a:xfrm>
            <a:off x="685800" y="1047750"/>
            <a:ext cx="7772400" cy="285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8"/>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0" i="0" u="none" strike="noStrike" cap="none">
                <a:solidFill>
                  <a:srgbClr val="000000"/>
                </a:solidFill>
                <a:latin typeface="Overpass"/>
                <a:ea typeface="Overpass"/>
                <a:cs typeface="Overpass"/>
                <a:sym typeface="Overpass"/>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graphics">
  <p:cSld name="three columns, graphics">
    <p:spTree>
      <p:nvGrpSpPr>
        <p:cNvPr id="1" name="Shape 89"/>
        <p:cNvGrpSpPr/>
        <p:nvPr/>
      </p:nvGrpSpPr>
      <p:grpSpPr>
        <a:xfrm>
          <a:off x="0" y="0"/>
          <a:ext cx="0" cy="0"/>
          <a:chOff x="0" y="0"/>
          <a:chExt cx="0" cy="0"/>
        </a:xfrm>
      </p:grpSpPr>
      <p:sp>
        <p:nvSpPr>
          <p:cNvPr id="90" name="Google Shape;90;p12"/>
          <p:cNvSpPr>
            <a:spLocks noGrp="1"/>
          </p:cNvSpPr>
          <p:nvPr>
            <p:ph type="pic" idx="2"/>
          </p:nvPr>
        </p:nvSpPr>
        <p:spPr>
          <a:xfrm>
            <a:off x="685800" y="1600200"/>
            <a:ext cx="2468880" cy="971550"/>
          </a:xfrm>
          <a:prstGeom prst="rect">
            <a:avLst/>
          </a:prstGeom>
          <a:noFill/>
          <a:ln>
            <a:noFill/>
          </a:ln>
        </p:spPr>
        <p:txBody>
          <a:bodyPr spcFirstLastPara="1" wrap="square" lIns="91425" tIns="45700" rIns="91425" bIns="45700" anchor="ctr" anchorCtr="1">
            <a:noAutofit/>
          </a:bodyPr>
          <a:lstStyle>
            <a:lvl1pPr marR="0" lvl="0" algn="ctr" rtl="0">
              <a:spcBef>
                <a:spcPts val="240"/>
              </a:spcBef>
              <a:spcAft>
                <a:spcPts val="0"/>
              </a:spcAft>
              <a:buClr>
                <a:srgbClr val="000000"/>
              </a:buClr>
              <a:buSzPts val="1200"/>
              <a:buFont typeface="Arial"/>
              <a:buNone/>
              <a:defRPr sz="12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 name="Google Shape;91;p12"/>
          <p:cNvSpPr txBox="1">
            <a:spLocks noGrp="1"/>
          </p:cNvSpPr>
          <p:nvPr>
            <p:ph type="body" idx="1"/>
          </p:nvPr>
        </p:nvSpPr>
        <p:spPr>
          <a:xfrm>
            <a:off x="685800" y="2686050"/>
            <a:ext cx="2468880" cy="457200"/>
          </a:xfrm>
          <a:prstGeom prst="rect">
            <a:avLst/>
          </a:prstGeom>
          <a:noFill/>
          <a:ln>
            <a:noFill/>
          </a:ln>
        </p:spPr>
        <p:txBody>
          <a:bodyPr spcFirstLastPara="1" wrap="square" lIns="182875" tIns="0" rIns="182875" bIns="0" anchor="b" anchorCtr="0">
            <a:noAutofit/>
          </a:bodyPr>
          <a:lstStyle>
            <a:lvl1pPr marL="457200" marR="0" lvl="0" indent="-228600" algn="ctr"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Google Shape;92;p12"/>
          <p:cNvSpPr>
            <a:spLocks noGrp="1"/>
          </p:cNvSpPr>
          <p:nvPr>
            <p:ph type="pic" idx="3"/>
          </p:nvPr>
        </p:nvSpPr>
        <p:spPr>
          <a:xfrm>
            <a:off x="3337560" y="1600200"/>
            <a:ext cx="2468880" cy="971550"/>
          </a:xfrm>
          <a:prstGeom prst="rect">
            <a:avLst/>
          </a:prstGeom>
          <a:noFill/>
          <a:ln>
            <a:noFill/>
          </a:ln>
        </p:spPr>
        <p:txBody>
          <a:bodyPr spcFirstLastPara="1" wrap="square" lIns="91425" tIns="45700" rIns="91425" bIns="45700" anchor="ctr" anchorCtr="1">
            <a:noAutofit/>
          </a:bodyPr>
          <a:lstStyle>
            <a:lvl1pPr marR="0" lvl="0" algn="ctr" rtl="0">
              <a:spcBef>
                <a:spcPts val="240"/>
              </a:spcBef>
              <a:spcAft>
                <a:spcPts val="0"/>
              </a:spcAft>
              <a:buClr>
                <a:srgbClr val="000000"/>
              </a:buClr>
              <a:buSzPts val="1200"/>
              <a:buFont typeface="Arial"/>
              <a:buNone/>
              <a:defRPr sz="12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 name="Google Shape;93;p12"/>
          <p:cNvSpPr txBox="1">
            <a:spLocks noGrp="1"/>
          </p:cNvSpPr>
          <p:nvPr>
            <p:ph type="body" idx="4"/>
          </p:nvPr>
        </p:nvSpPr>
        <p:spPr>
          <a:xfrm>
            <a:off x="3337560" y="2686050"/>
            <a:ext cx="2468880" cy="457200"/>
          </a:xfrm>
          <a:prstGeom prst="rect">
            <a:avLst/>
          </a:prstGeom>
          <a:noFill/>
          <a:ln>
            <a:noFill/>
          </a:ln>
        </p:spPr>
        <p:txBody>
          <a:bodyPr spcFirstLastPara="1" wrap="square" lIns="182875" tIns="0" rIns="182875" bIns="0" anchor="b" anchorCtr="0">
            <a:noAutofit/>
          </a:bodyPr>
          <a:lstStyle>
            <a:lvl1pPr marL="457200" marR="0" lvl="0" indent="-228600" algn="ctr"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12"/>
          <p:cNvSpPr>
            <a:spLocks noGrp="1"/>
          </p:cNvSpPr>
          <p:nvPr>
            <p:ph type="pic" idx="5"/>
          </p:nvPr>
        </p:nvSpPr>
        <p:spPr>
          <a:xfrm>
            <a:off x="5989320" y="1600200"/>
            <a:ext cx="2468880" cy="971550"/>
          </a:xfrm>
          <a:prstGeom prst="rect">
            <a:avLst/>
          </a:prstGeom>
          <a:noFill/>
          <a:ln>
            <a:noFill/>
          </a:ln>
        </p:spPr>
        <p:txBody>
          <a:bodyPr spcFirstLastPara="1" wrap="square" lIns="91425" tIns="45700" rIns="91425" bIns="45700" anchor="ctr" anchorCtr="1">
            <a:noAutofit/>
          </a:bodyPr>
          <a:lstStyle>
            <a:lvl1pPr marR="0" lvl="0" algn="ctr" rtl="0">
              <a:spcBef>
                <a:spcPts val="240"/>
              </a:spcBef>
              <a:spcAft>
                <a:spcPts val="0"/>
              </a:spcAft>
              <a:buClr>
                <a:srgbClr val="000000"/>
              </a:buClr>
              <a:buSzPts val="1200"/>
              <a:buFont typeface="Arial"/>
              <a:buNone/>
              <a:defRPr sz="12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12"/>
          <p:cNvSpPr txBox="1">
            <a:spLocks noGrp="1"/>
          </p:cNvSpPr>
          <p:nvPr>
            <p:ph type="body" idx="6"/>
          </p:nvPr>
        </p:nvSpPr>
        <p:spPr>
          <a:xfrm>
            <a:off x="5989320" y="2686050"/>
            <a:ext cx="2468880" cy="457200"/>
          </a:xfrm>
          <a:prstGeom prst="rect">
            <a:avLst/>
          </a:prstGeom>
          <a:noFill/>
          <a:ln>
            <a:noFill/>
          </a:ln>
        </p:spPr>
        <p:txBody>
          <a:bodyPr spcFirstLastPara="1" wrap="square" lIns="182875" tIns="0" rIns="182875" bIns="0" anchor="b" anchorCtr="0">
            <a:noAutofit/>
          </a:bodyPr>
          <a:lstStyle>
            <a:lvl1pPr marL="457200" marR="0" lvl="0" indent="-228600" algn="ctr"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2"/>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2"/>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2"/>
          <p:cNvSpPr txBox="1">
            <a:spLocks noGrp="1"/>
          </p:cNvSpPr>
          <p:nvPr>
            <p:ph type="body" idx="7"/>
          </p:nvPr>
        </p:nvSpPr>
        <p:spPr>
          <a:xfrm>
            <a:off x="685800" y="3257550"/>
            <a:ext cx="2468880" cy="9144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240"/>
              </a:spcBef>
              <a:spcAft>
                <a:spcPts val="0"/>
              </a:spcAft>
              <a:buClr>
                <a:srgbClr val="000000"/>
              </a:buClr>
              <a:buSzPts val="1200"/>
              <a:buFont typeface="Arial"/>
              <a:buNone/>
              <a:defRPr sz="1200" b="0" i="0" u="none" strike="noStrike" cap="none">
                <a:solidFill>
                  <a:srgbClr val="000000"/>
                </a:solidFill>
                <a:latin typeface="Overpass"/>
                <a:ea typeface="Overpass"/>
                <a:cs typeface="Overpass"/>
                <a:sym typeface="Overpass"/>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2"/>
          <p:cNvSpPr txBox="1">
            <a:spLocks noGrp="1"/>
          </p:cNvSpPr>
          <p:nvPr>
            <p:ph type="body" idx="8"/>
          </p:nvPr>
        </p:nvSpPr>
        <p:spPr>
          <a:xfrm>
            <a:off x="3337560" y="3257550"/>
            <a:ext cx="2468880" cy="9144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240"/>
              </a:spcBef>
              <a:spcAft>
                <a:spcPts val="0"/>
              </a:spcAft>
              <a:buClr>
                <a:srgbClr val="000000"/>
              </a:buClr>
              <a:buSzPts val="1200"/>
              <a:buFont typeface="Arial"/>
              <a:buNone/>
              <a:defRPr sz="1200" b="0" i="0" u="none" strike="noStrike" cap="none">
                <a:solidFill>
                  <a:srgbClr val="000000"/>
                </a:solidFill>
                <a:latin typeface="Overpass"/>
                <a:ea typeface="Overpass"/>
                <a:cs typeface="Overpass"/>
                <a:sym typeface="Overpass"/>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2"/>
          <p:cNvSpPr txBox="1">
            <a:spLocks noGrp="1"/>
          </p:cNvSpPr>
          <p:nvPr>
            <p:ph type="body" idx="9"/>
          </p:nvPr>
        </p:nvSpPr>
        <p:spPr>
          <a:xfrm>
            <a:off x="5989320" y="3257550"/>
            <a:ext cx="2468880" cy="9144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240"/>
              </a:spcBef>
              <a:spcAft>
                <a:spcPts val="0"/>
              </a:spcAft>
              <a:buClr>
                <a:srgbClr val="000000"/>
              </a:buClr>
              <a:buSzPts val="1200"/>
              <a:buFont typeface="Arial"/>
              <a:buNone/>
              <a:defRPr sz="1200" b="0" i="0" u="none" strike="noStrike" cap="none">
                <a:solidFill>
                  <a:srgbClr val="000000"/>
                </a:solidFill>
                <a:latin typeface="Overpass"/>
                <a:ea typeface="Overpass"/>
                <a:cs typeface="Overpass"/>
                <a:sym typeface="Overpass"/>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2"/>
          <p:cNvSpPr txBox="1">
            <a:spLocks noGrp="1"/>
          </p:cNvSpPr>
          <p:nvPr>
            <p:ph type="body" idx="13"/>
          </p:nvPr>
        </p:nvSpPr>
        <p:spPr>
          <a:xfrm>
            <a:off x="685800" y="1047750"/>
            <a:ext cx="7772400" cy="285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2"/>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0" i="0" u="none" strike="noStrike" cap="none">
                <a:solidFill>
                  <a:srgbClr val="000000"/>
                </a:solidFill>
                <a:latin typeface="Overpass"/>
                <a:ea typeface="Overpass"/>
                <a:cs typeface="Overpass"/>
                <a:sym typeface="Overpass"/>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lumns, text">
  <p:cSld name="three columns, text">
    <p:spTree>
      <p:nvGrpSpPr>
        <p:cNvPr id="1" name="Shape 103"/>
        <p:cNvGrpSpPr/>
        <p:nvPr/>
      </p:nvGrpSpPr>
      <p:grpSpPr>
        <a:xfrm>
          <a:off x="0" y="0"/>
          <a:ext cx="0" cy="0"/>
          <a:chOff x="0" y="0"/>
          <a:chExt cx="0" cy="0"/>
        </a:xfrm>
      </p:grpSpPr>
      <p:sp>
        <p:nvSpPr>
          <p:cNvPr id="104" name="Google Shape;104;p13"/>
          <p:cNvSpPr txBox="1">
            <a:spLocks noGrp="1"/>
          </p:cNvSpPr>
          <p:nvPr>
            <p:ph type="body" idx="1"/>
          </p:nvPr>
        </p:nvSpPr>
        <p:spPr>
          <a:xfrm>
            <a:off x="685800" y="1714500"/>
            <a:ext cx="2468880" cy="457200"/>
          </a:xfrm>
          <a:prstGeom prst="rect">
            <a:avLst/>
          </a:prstGeom>
          <a:noFill/>
          <a:ln>
            <a:noFill/>
          </a:ln>
        </p:spPr>
        <p:txBody>
          <a:bodyPr spcFirstLastPara="1" wrap="square" lIns="182875" tIns="0" rIns="182875" bIns="0" anchor="b" anchorCtr="0">
            <a:noAutofit/>
          </a:bodyPr>
          <a:lstStyle>
            <a:lvl1pPr marL="457200" marR="0" lvl="0" indent="-228600" algn="ctr"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3"/>
          <p:cNvSpPr txBox="1">
            <a:spLocks noGrp="1"/>
          </p:cNvSpPr>
          <p:nvPr>
            <p:ph type="body" idx="2"/>
          </p:nvPr>
        </p:nvSpPr>
        <p:spPr>
          <a:xfrm>
            <a:off x="3337560" y="1714500"/>
            <a:ext cx="2468880" cy="457200"/>
          </a:xfrm>
          <a:prstGeom prst="rect">
            <a:avLst/>
          </a:prstGeom>
          <a:noFill/>
          <a:ln>
            <a:noFill/>
          </a:ln>
        </p:spPr>
        <p:txBody>
          <a:bodyPr spcFirstLastPara="1" wrap="square" lIns="182875" tIns="0" rIns="182875" bIns="0" anchor="b" anchorCtr="0">
            <a:noAutofit/>
          </a:bodyPr>
          <a:lstStyle>
            <a:lvl1pPr marL="457200" marR="0" lvl="0" indent="-228600" algn="ctr"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3"/>
          <p:cNvSpPr txBox="1">
            <a:spLocks noGrp="1"/>
          </p:cNvSpPr>
          <p:nvPr>
            <p:ph type="body" idx="3"/>
          </p:nvPr>
        </p:nvSpPr>
        <p:spPr>
          <a:xfrm>
            <a:off x="5989320" y="1714500"/>
            <a:ext cx="2468880" cy="457200"/>
          </a:xfrm>
          <a:prstGeom prst="rect">
            <a:avLst/>
          </a:prstGeom>
          <a:noFill/>
          <a:ln>
            <a:noFill/>
          </a:ln>
        </p:spPr>
        <p:txBody>
          <a:bodyPr spcFirstLastPara="1" wrap="square" lIns="182875" tIns="0" rIns="182875" bIns="0" anchor="b" anchorCtr="0">
            <a:noAutofit/>
          </a:bodyPr>
          <a:lstStyle>
            <a:lvl1pPr marL="457200" marR="0" lvl="0" indent="-228600" algn="ctr"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Google Shape;107;p13"/>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3"/>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13"/>
          <p:cNvSpPr txBox="1">
            <a:spLocks noGrp="1"/>
          </p:cNvSpPr>
          <p:nvPr>
            <p:ph type="body" idx="4"/>
          </p:nvPr>
        </p:nvSpPr>
        <p:spPr>
          <a:xfrm>
            <a:off x="685800" y="2343150"/>
            <a:ext cx="2468880" cy="188595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240"/>
              </a:spcBef>
              <a:spcAft>
                <a:spcPts val="0"/>
              </a:spcAft>
              <a:buClr>
                <a:srgbClr val="000000"/>
              </a:buClr>
              <a:buSzPts val="1200"/>
              <a:buFont typeface="Arial"/>
              <a:buNone/>
              <a:defRPr sz="1200" b="0" i="0" u="none" strike="noStrike" cap="none">
                <a:solidFill>
                  <a:srgbClr val="000000"/>
                </a:solidFill>
                <a:latin typeface="Overpass"/>
                <a:ea typeface="Overpass"/>
                <a:cs typeface="Overpass"/>
                <a:sym typeface="Overpass"/>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Google Shape;110;p13"/>
          <p:cNvSpPr txBox="1">
            <a:spLocks noGrp="1"/>
          </p:cNvSpPr>
          <p:nvPr>
            <p:ph type="body" idx="5"/>
          </p:nvPr>
        </p:nvSpPr>
        <p:spPr>
          <a:xfrm>
            <a:off x="3337560" y="2343150"/>
            <a:ext cx="2468880" cy="188595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240"/>
              </a:spcBef>
              <a:spcAft>
                <a:spcPts val="0"/>
              </a:spcAft>
              <a:buClr>
                <a:srgbClr val="000000"/>
              </a:buClr>
              <a:buSzPts val="1200"/>
              <a:buFont typeface="Arial"/>
              <a:buNone/>
              <a:defRPr sz="1200" b="0" i="0" u="none" strike="noStrike" cap="none">
                <a:solidFill>
                  <a:srgbClr val="000000"/>
                </a:solidFill>
                <a:latin typeface="Overpass"/>
                <a:ea typeface="Overpass"/>
                <a:cs typeface="Overpass"/>
                <a:sym typeface="Overpass"/>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Google Shape;111;p13"/>
          <p:cNvSpPr txBox="1">
            <a:spLocks noGrp="1"/>
          </p:cNvSpPr>
          <p:nvPr>
            <p:ph type="body" idx="6"/>
          </p:nvPr>
        </p:nvSpPr>
        <p:spPr>
          <a:xfrm>
            <a:off x="5989320" y="2343150"/>
            <a:ext cx="2468880" cy="188595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240"/>
              </a:spcBef>
              <a:spcAft>
                <a:spcPts val="0"/>
              </a:spcAft>
              <a:buClr>
                <a:srgbClr val="000000"/>
              </a:buClr>
              <a:buSzPts val="1200"/>
              <a:buFont typeface="Arial"/>
              <a:buNone/>
              <a:defRPr sz="1200" b="0" i="0" u="none" strike="noStrike" cap="none">
                <a:solidFill>
                  <a:srgbClr val="000000"/>
                </a:solidFill>
                <a:latin typeface="Overpass"/>
                <a:ea typeface="Overpass"/>
                <a:cs typeface="Overpass"/>
                <a:sym typeface="Overpass"/>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2" name="Google Shape;112;p13"/>
          <p:cNvSpPr txBox="1">
            <a:spLocks noGrp="1"/>
          </p:cNvSpPr>
          <p:nvPr>
            <p:ph type="body" idx="7"/>
          </p:nvPr>
        </p:nvSpPr>
        <p:spPr>
          <a:xfrm>
            <a:off x="685800" y="1047750"/>
            <a:ext cx="7772400" cy="285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13"/>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0" i="0" u="none" strike="noStrike" cap="none">
                <a:solidFill>
                  <a:srgbClr val="000000"/>
                </a:solidFill>
                <a:latin typeface="Overpass"/>
                <a:ea typeface="Overpass"/>
                <a:cs typeface="Overpass"/>
                <a:sym typeface="Overpass"/>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top, graphic bottom">
  <p:cSld name="text top, graphic bottom">
    <p:spTree>
      <p:nvGrpSpPr>
        <p:cNvPr id="1" name="Shape 114"/>
        <p:cNvGrpSpPr/>
        <p:nvPr/>
      </p:nvGrpSpPr>
      <p:grpSpPr>
        <a:xfrm>
          <a:off x="0" y="0"/>
          <a:ext cx="0" cy="0"/>
          <a:chOff x="0" y="0"/>
          <a:chExt cx="0" cy="0"/>
        </a:xfrm>
      </p:grpSpPr>
      <p:sp>
        <p:nvSpPr>
          <p:cNvPr id="115" name="Google Shape;115;p14"/>
          <p:cNvSpPr txBox="1">
            <a:spLocks noGrp="1"/>
          </p:cNvSpPr>
          <p:nvPr>
            <p:ph type="body" idx="1"/>
          </p:nvPr>
        </p:nvSpPr>
        <p:spPr>
          <a:xfrm>
            <a:off x="685800" y="1714500"/>
            <a:ext cx="7772400" cy="285750"/>
          </a:xfrm>
          <a:prstGeom prst="rect">
            <a:avLst/>
          </a:prstGeom>
          <a:noFill/>
          <a:ln>
            <a:noFill/>
          </a:ln>
        </p:spPr>
        <p:txBody>
          <a:bodyPr spcFirstLastPara="1" wrap="square" lIns="182875" tIns="0" rIns="182875" bIns="0" anchor="b" anchorCtr="0">
            <a:noAutofit/>
          </a:bodyPr>
          <a:lstStyle>
            <a:lvl1pPr marL="457200" marR="0" lvl="0" indent="-228600" algn="ctr"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6" name="Google Shape;116;p14"/>
          <p:cNvSpPr>
            <a:spLocks noGrp="1"/>
          </p:cNvSpPr>
          <p:nvPr>
            <p:ph type="pic" idx="2"/>
          </p:nvPr>
        </p:nvSpPr>
        <p:spPr>
          <a:xfrm>
            <a:off x="685800" y="2171700"/>
            <a:ext cx="7772400" cy="2171700"/>
          </a:xfrm>
          <a:prstGeom prst="rect">
            <a:avLst/>
          </a:prstGeom>
          <a:noFill/>
          <a:ln>
            <a:noFill/>
          </a:ln>
        </p:spPr>
        <p:txBody>
          <a:bodyPr spcFirstLastPara="1" wrap="square" lIns="0" tIns="0" rIns="0" bIns="0" anchor="ctr" anchorCtr="1">
            <a:noAutofit/>
          </a:bodyPr>
          <a:lstStyle>
            <a:lvl1pPr marR="0" lvl="0" algn="ctr" rtl="0">
              <a:spcBef>
                <a:spcPts val="240"/>
              </a:spcBef>
              <a:spcAft>
                <a:spcPts val="0"/>
              </a:spcAft>
              <a:buClr>
                <a:srgbClr val="000000"/>
              </a:buClr>
              <a:buSzPts val="1200"/>
              <a:buFont typeface="Arial"/>
              <a:buNone/>
              <a:defRPr sz="12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 name="Google Shape;117;p14"/>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4"/>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p14"/>
          <p:cNvSpPr txBox="1">
            <a:spLocks noGrp="1"/>
          </p:cNvSpPr>
          <p:nvPr>
            <p:ph type="body" idx="3"/>
          </p:nvPr>
        </p:nvSpPr>
        <p:spPr>
          <a:xfrm>
            <a:off x="685800" y="1047750"/>
            <a:ext cx="7772400" cy="285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rgbClr val="000000"/>
              </a:buClr>
              <a:buSzPts val="1400"/>
              <a:buFont typeface="Arial"/>
              <a:buNone/>
              <a:defRPr sz="1400" b="0"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 name="Google Shape;120;p14"/>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0" i="0" u="none" strike="noStrike" cap="none">
                <a:solidFill>
                  <a:srgbClr val="000000"/>
                </a:solidFill>
                <a:latin typeface="Overpass"/>
                <a:ea typeface="Overpass"/>
                <a:cs typeface="Overpass"/>
                <a:sym typeface="Overpass"/>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raphic top, text bottom">
  <p:cSld name="graphic top, text bottom">
    <p:spTree>
      <p:nvGrpSpPr>
        <p:cNvPr id="1" name="Shape 121"/>
        <p:cNvGrpSpPr/>
        <p:nvPr/>
      </p:nvGrpSpPr>
      <p:grpSpPr>
        <a:xfrm>
          <a:off x="0" y="0"/>
          <a:ext cx="0" cy="0"/>
          <a:chOff x="0" y="0"/>
          <a:chExt cx="0" cy="0"/>
        </a:xfrm>
      </p:grpSpPr>
      <p:sp>
        <p:nvSpPr>
          <p:cNvPr id="122" name="Google Shape;122;p15"/>
          <p:cNvSpPr txBox="1">
            <a:spLocks noGrp="1"/>
          </p:cNvSpPr>
          <p:nvPr>
            <p:ph type="body" idx="1"/>
          </p:nvPr>
        </p:nvSpPr>
        <p:spPr>
          <a:xfrm>
            <a:off x="685800" y="4000500"/>
            <a:ext cx="7772400" cy="285750"/>
          </a:xfrm>
          <a:prstGeom prst="rect">
            <a:avLst/>
          </a:prstGeom>
          <a:noFill/>
          <a:ln>
            <a:noFill/>
          </a:ln>
        </p:spPr>
        <p:txBody>
          <a:bodyPr spcFirstLastPara="1" wrap="square" lIns="182875" tIns="0" rIns="182875" bIns="0" anchor="t" anchorCtr="0">
            <a:noAutofit/>
          </a:bodyPr>
          <a:lstStyle>
            <a:lvl1pPr marL="457200" marR="0" lvl="0" indent="-228600" algn="ctr" rtl="0">
              <a:lnSpc>
                <a:spcPct val="110000"/>
              </a:lnSpc>
              <a:spcBef>
                <a:spcPts val="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 name="Google Shape;123;p15"/>
          <p:cNvSpPr>
            <a:spLocks noGrp="1"/>
          </p:cNvSpPr>
          <p:nvPr>
            <p:ph type="pic" idx="2"/>
          </p:nvPr>
        </p:nvSpPr>
        <p:spPr>
          <a:xfrm>
            <a:off x="685800" y="1657350"/>
            <a:ext cx="7772400" cy="2171700"/>
          </a:xfrm>
          <a:prstGeom prst="rect">
            <a:avLst/>
          </a:prstGeom>
          <a:noFill/>
          <a:ln>
            <a:noFill/>
          </a:ln>
        </p:spPr>
        <p:txBody>
          <a:bodyPr spcFirstLastPara="1" wrap="square" lIns="0" tIns="0" rIns="0" bIns="0" anchor="ctr" anchorCtr="1">
            <a:noAutofit/>
          </a:bodyPr>
          <a:lstStyle>
            <a:lvl1pPr marR="0" lvl="0" algn="ctr" rtl="0">
              <a:spcBef>
                <a:spcPts val="240"/>
              </a:spcBef>
              <a:spcAft>
                <a:spcPts val="0"/>
              </a:spcAft>
              <a:buClr>
                <a:srgbClr val="000000"/>
              </a:buClr>
              <a:buSzPts val="1200"/>
              <a:buFont typeface="Arial"/>
              <a:buNone/>
              <a:defRPr sz="12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15"/>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15"/>
          <p:cNvSpPr txBox="1">
            <a:spLocks noGrp="1"/>
          </p:cNvSpPr>
          <p:nvPr>
            <p:ph type="body" idx="3"/>
          </p:nvPr>
        </p:nvSpPr>
        <p:spPr>
          <a:xfrm>
            <a:off x="685800" y="1047750"/>
            <a:ext cx="7772400" cy="285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7" name="Google Shape;127;p15"/>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1" i="0" u="none" strike="noStrike" cap="none">
                <a:solidFill>
                  <a:srgbClr val="000000"/>
                </a:solidFill>
                <a:latin typeface="Overpass"/>
                <a:ea typeface="Overpass"/>
                <a:cs typeface="Overpass"/>
                <a:sym typeface="Overpass"/>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top, logos bottom">
  <p:cSld name="text top, logos bottom">
    <p:bg>
      <p:bgPr>
        <a:blipFill>
          <a:blip r:embed="rId2">
            <a:alphaModFix/>
          </a:blip>
          <a:stretch>
            <a:fillRect/>
          </a:stretch>
        </a:blipFill>
        <a:effectLst/>
      </p:bgPr>
    </p:bg>
    <p:spTree>
      <p:nvGrpSpPr>
        <p:cNvPr id="1" name="Shape 128"/>
        <p:cNvGrpSpPr/>
        <p:nvPr/>
      </p:nvGrpSpPr>
      <p:grpSpPr>
        <a:xfrm>
          <a:off x="0" y="0"/>
          <a:ext cx="0" cy="0"/>
          <a:chOff x="0" y="0"/>
          <a:chExt cx="0" cy="0"/>
        </a:xfrm>
      </p:grpSpPr>
      <p:sp>
        <p:nvSpPr>
          <p:cNvPr id="129" name="Google Shape;129;p16"/>
          <p:cNvSpPr txBox="1">
            <a:spLocks noGrp="1"/>
          </p:cNvSpPr>
          <p:nvPr>
            <p:ph type="body" idx="1"/>
          </p:nvPr>
        </p:nvSpPr>
        <p:spPr>
          <a:xfrm>
            <a:off x="685800" y="1657350"/>
            <a:ext cx="7772400" cy="800100"/>
          </a:xfrm>
          <a:prstGeom prst="rect">
            <a:avLst/>
          </a:prstGeom>
          <a:noFill/>
          <a:ln>
            <a:noFill/>
          </a:ln>
        </p:spPr>
        <p:txBody>
          <a:bodyPr spcFirstLastPara="1" wrap="square" lIns="182875" tIns="0" rIns="182875" bIns="0" anchor="ctr" anchorCtr="0">
            <a:noAutofit/>
          </a:bodyPr>
          <a:lstStyle>
            <a:lvl1pPr marL="457200" marR="0" lvl="0" indent="-228600" algn="ctr" rtl="0">
              <a:lnSpc>
                <a:spcPct val="110000"/>
              </a:lnSpc>
              <a:spcBef>
                <a:spcPts val="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2pPr>
            <a:lvl3pPr marL="1371600" marR="0" lvl="2"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3pPr>
            <a:lvl4pPr marL="1828800" marR="0" lvl="3"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228600" algn="ctr" rtl="0">
              <a:spcBef>
                <a:spcPts val="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0" name="Google Shape;130;p16"/>
          <p:cNvSpPr>
            <a:spLocks noGrp="1"/>
          </p:cNvSpPr>
          <p:nvPr>
            <p:ph type="pic" idx="2"/>
          </p:nvPr>
        </p:nvSpPr>
        <p:spPr>
          <a:xfrm>
            <a:off x="1828800" y="317182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1" name="Google Shape;131;p16"/>
          <p:cNvSpPr>
            <a:spLocks noGrp="1"/>
          </p:cNvSpPr>
          <p:nvPr>
            <p:ph type="pic" idx="3"/>
          </p:nvPr>
        </p:nvSpPr>
        <p:spPr>
          <a:xfrm>
            <a:off x="2971800" y="317182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 name="Google Shape;132;p16"/>
          <p:cNvSpPr>
            <a:spLocks noGrp="1"/>
          </p:cNvSpPr>
          <p:nvPr>
            <p:ph type="pic" idx="4"/>
          </p:nvPr>
        </p:nvSpPr>
        <p:spPr>
          <a:xfrm>
            <a:off x="4114800" y="317182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16"/>
          <p:cNvSpPr>
            <a:spLocks noGrp="1"/>
          </p:cNvSpPr>
          <p:nvPr>
            <p:ph type="pic" idx="5"/>
          </p:nvPr>
        </p:nvSpPr>
        <p:spPr>
          <a:xfrm>
            <a:off x="5257800" y="317182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4" name="Google Shape;134;p16"/>
          <p:cNvSpPr>
            <a:spLocks noGrp="1"/>
          </p:cNvSpPr>
          <p:nvPr>
            <p:ph type="pic" idx="6"/>
          </p:nvPr>
        </p:nvSpPr>
        <p:spPr>
          <a:xfrm>
            <a:off x="6400800" y="317182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 name="Google Shape;135;p16"/>
          <p:cNvSpPr>
            <a:spLocks noGrp="1"/>
          </p:cNvSpPr>
          <p:nvPr>
            <p:ph type="pic" idx="7"/>
          </p:nvPr>
        </p:nvSpPr>
        <p:spPr>
          <a:xfrm>
            <a:off x="7543800" y="3171825"/>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Google Shape;136;p16"/>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6"/>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
        <p:nvSpPr>
          <p:cNvPr id="138" name="Google Shape;138;p16"/>
          <p:cNvSpPr>
            <a:spLocks noGrp="1"/>
          </p:cNvSpPr>
          <p:nvPr>
            <p:ph type="pic" idx="8"/>
          </p:nvPr>
        </p:nvSpPr>
        <p:spPr>
          <a:xfrm>
            <a:off x="685800" y="3181350"/>
            <a:ext cx="914400" cy="685800"/>
          </a:xfrm>
          <a:prstGeom prst="rect">
            <a:avLst/>
          </a:prstGeom>
          <a:noFill/>
          <a:ln>
            <a:noFill/>
          </a:ln>
        </p:spPr>
        <p:txBody>
          <a:bodyPr spcFirstLastPara="1" wrap="square" lIns="0" tIns="0" rIns="0" bIns="0" anchor="ctr" anchorCtr="0">
            <a:noAutofit/>
          </a:bodyPr>
          <a:lstStyle>
            <a:lvl1pPr marR="0" lvl="0" algn="ctr" rtl="0">
              <a:lnSpc>
                <a:spcPct val="100000"/>
              </a:lnSpc>
              <a:spcBef>
                <a:spcPts val="180"/>
              </a:spcBef>
              <a:spcAft>
                <a:spcPts val="0"/>
              </a:spcAft>
              <a:buClr>
                <a:srgbClr val="000000"/>
              </a:buClr>
              <a:buSzPts val="900"/>
              <a:buFont typeface="Arial"/>
              <a:buNone/>
              <a:defRPr sz="900" b="1" i="0" u="none" strike="noStrike" cap="none">
                <a:solidFill>
                  <a:srgbClr val="000000"/>
                </a:solidFill>
                <a:latin typeface="Overpass"/>
                <a:ea typeface="Overpass"/>
                <a:cs typeface="Overpass"/>
                <a:sym typeface="Overpas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9" name="Google Shape;139;p16"/>
          <p:cNvSpPr txBox="1">
            <a:spLocks noGrp="1"/>
          </p:cNvSpPr>
          <p:nvPr>
            <p:ph type="body" idx="9"/>
          </p:nvPr>
        </p:nvSpPr>
        <p:spPr>
          <a:xfrm>
            <a:off x="685800" y="1047750"/>
            <a:ext cx="7772400" cy="28575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rgbClr val="000000"/>
              </a:buClr>
              <a:buSzPts val="1400"/>
              <a:buFont typeface="Arial"/>
              <a:buNone/>
              <a:defRPr sz="1400" b="1" i="0" u="none" strike="noStrike" cap="none">
                <a:solidFill>
                  <a:srgbClr val="000000"/>
                </a:solidFill>
                <a:latin typeface="Overpass"/>
                <a:ea typeface="Overpass"/>
                <a:cs typeface="Overpass"/>
                <a:sym typeface="Overpas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Google Shape;140;p16"/>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1" i="0" u="none" strike="noStrike" cap="none">
                <a:solidFill>
                  <a:srgbClr val="000000"/>
                </a:solidFill>
                <a:latin typeface="Overpass"/>
                <a:ea typeface="Overpass"/>
                <a:cs typeface="Overpass"/>
                <a:sym typeface="Overpass"/>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3.png"/><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ftr" idx="11"/>
          </p:nvPr>
        </p:nvSpPr>
        <p:spPr>
          <a:xfrm>
            <a:off x="457200" y="4800600"/>
            <a:ext cx="7162800" cy="273844"/>
          </a:xfrm>
          <a:prstGeom prst="rect">
            <a:avLst/>
          </a:prstGeom>
          <a:noFill/>
          <a:ln>
            <a:noFill/>
          </a:ln>
        </p:spPr>
        <p:txBody>
          <a:bodyPr spcFirstLastPara="1" wrap="square" lIns="91425" tIns="0" rIns="91425" bIns="18275" anchor="ctr" anchorCtr="0">
            <a:noAutofit/>
          </a:bodyPr>
          <a:lstStyle>
            <a:lvl1pPr marR="0" lvl="0" algn="l" rtl="0">
              <a:spcBef>
                <a:spcPts val="0"/>
              </a:spcBef>
              <a:spcAft>
                <a:spcPts val="0"/>
              </a:spcAft>
              <a:buSzPts val="1400"/>
              <a:buNone/>
              <a:defRPr sz="800" b="0" i="0" u="none" strike="noStrike" cap="none">
                <a:solidFill>
                  <a:srgbClr val="4C4C4C"/>
                </a:solidFill>
                <a:latin typeface="Overpass"/>
                <a:ea typeface="Overpass"/>
                <a:cs typeface="Overpass"/>
                <a:sym typeface="Overpas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sldNum" idx="12"/>
          </p:nvPr>
        </p:nvSpPr>
        <p:spPr>
          <a:xfrm>
            <a:off x="-76200" y="4800600"/>
            <a:ext cx="533400" cy="273844"/>
          </a:xfrm>
          <a:prstGeom prst="rect">
            <a:avLst/>
          </a:prstGeom>
          <a:noFill/>
          <a:ln>
            <a:noFill/>
          </a:ln>
        </p:spPr>
        <p:txBody>
          <a:bodyPr spcFirstLastPara="1" wrap="square" lIns="91425" tIns="0" rIns="91425" bIns="18275" anchor="ctr" anchorCtr="0">
            <a:noAutofit/>
          </a:bodyPr>
          <a:lstStyle>
            <a:lvl1pPr marL="0" marR="0" lvl="0" indent="0" algn="r" rtl="0">
              <a:spcBef>
                <a:spcPts val="0"/>
              </a:spcBef>
              <a:spcAft>
                <a:spcPts val="0"/>
              </a:spcAft>
              <a:buNone/>
              <a:defRPr sz="800" b="0" i="0" u="none" strike="noStrike" cap="none">
                <a:solidFill>
                  <a:schemeClr val="dk1"/>
                </a:solidFill>
                <a:latin typeface="Overpass"/>
                <a:ea typeface="Overpass"/>
                <a:cs typeface="Overpass"/>
                <a:sym typeface="Overpass"/>
              </a:defRPr>
            </a:lvl1pPr>
            <a:lvl2pPr marL="0" marR="0" lvl="1" indent="0" algn="r" rtl="0">
              <a:spcBef>
                <a:spcPts val="0"/>
              </a:spcBef>
              <a:spcAft>
                <a:spcPts val="0"/>
              </a:spcAft>
              <a:buNone/>
              <a:defRPr sz="800" b="0" i="0" u="none" strike="noStrike" cap="none">
                <a:solidFill>
                  <a:schemeClr val="dk1"/>
                </a:solidFill>
                <a:latin typeface="Overpass"/>
                <a:ea typeface="Overpass"/>
                <a:cs typeface="Overpass"/>
                <a:sym typeface="Overpass"/>
              </a:defRPr>
            </a:lvl2pPr>
            <a:lvl3pPr marL="0" marR="0" lvl="2" indent="0" algn="r" rtl="0">
              <a:spcBef>
                <a:spcPts val="0"/>
              </a:spcBef>
              <a:spcAft>
                <a:spcPts val="0"/>
              </a:spcAft>
              <a:buNone/>
              <a:defRPr sz="800" b="0" i="0" u="none" strike="noStrike" cap="none">
                <a:solidFill>
                  <a:schemeClr val="dk1"/>
                </a:solidFill>
                <a:latin typeface="Overpass"/>
                <a:ea typeface="Overpass"/>
                <a:cs typeface="Overpass"/>
                <a:sym typeface="Overpass"/>
              </a:defRPr>
            </a:lvl3pPr>
            <a:lvl4pPr marL="0" marR="0" lvl="3" indent="0" algn="r" rtl="0">
              <a:spcBef>
                <a:spcPts val="0"/>
              </a:spcBef>
              <a:spcAft>
                <a:spcPts val="0"/>
              </a:spcAft>
              <a:buNone/>
              <a:defRPr sz="800" b="0" i="0" u="none" strike="noStrike" cap="none">
                <a:solidFill>
                  <a:schemeClr val="dk1"/>
                </a:solidFill>
                <a:latin typeface="Overpass"/>
                <a:ea typeface="Overpass"/>
                <a:cs typeface="Overpass"/>
                <a:sym typeface="Overpass"/>
              </a:defRPr>
            </a:lvl4pPr>
            <a:lvl5pPr marL="0" marR="0" lvl="4" indent="0" algn="r" rtl="0">
              <a:spcBef>
                <a:spcPts val="0"/>
              </a:spcBef>
              <a:spcAft>
                <a:spcPts val="0"/>
              </a:spcAft>
              <a:buNone/>
              <a:defRPr sz="800" b="0" i="0" u="none" strike="noStrike" cap="none">
                <a:solidFill>
                  <a:schemeClr val="dk1"/>
                </a:solidFill>
                <a:latin typeface="Overpass"/>
                <a:ea typeface="Overpass"/>
                <a:cs typeface="Overpass"/>
                <a:sym typeface="Overpass"/>
              </a:defRPr>
            </a:lvl5pPr>
            <a:lvl6pPr marL="0" marR="0" lvl="5" indent="0" algn="r" rtl="0">
              <a:spcBef>
                <a:spcPts val="0"/>
              </a:spcBef>
              <a:spcAft>
                <a:spcPts val="0"/>
              </a:spcAft>
              <a:buNone/>
              <a:defRPr sz="800" b="0" i="0" u="none" strike="noStrike" cap="none">
                <a:solidFill>
                  <a:schemeClr val="dk1"/>
                </a:solidFill>
                <a:latin typeface="Overpass"/>
                <a:ea typeface="Overpass"/>
                <a:cs typeface="Overpass"/>
                <a:sym typeface="Overpass"/>
              </a:defRPr>
            </a:lvl6pPr>
            <a:lvl7pPr marL="0" marR="0" lvl="6" indent="0" algn="r" rtl="0">
              <a:spcBef>
                <a:spcPts val="0"/>
              </a:spcBef>
              <a:spcAft>
                <a:spcPts val="0"/>
              </a:spcAft>
              <a:buNone/>
              <a:defRPr sz="800" b="0" i="0" u="none" strike="noStrike" cap="none">
                <a:solidFill>
                  <a:schemeClr val="dk1"/>
                </a:solidFill>
                <a:latin typeface="Overpass"/>
                <a:ea typeface="Overpass"/>
                <a:cs typeface="Overpass"/>
                <a:sym typeface="Overpass"/>
              </a:defRPr>
            </a:lvl7pPr>
            <a:lvl8pPr marL="0" marR="0" lvl="7" indent="0" algn="r" rtl="0">
              <a:spcBef>
                <a:spcPts val="0"/>
              </a:spcBef>
              <a:spcAft>
                <a:spcPts val="0"/>
              </a:spcAft>
              <a:buNone/>
              <a:defRPr sz="800" b="0" i="0" u="none" strike="noStrike" cap="none">
                <a:solidFill>
                  <a:schemeClr val="dk1"/>
                </a:solidFill>
                <a:latin typeface="Overpass"/>
                <a:ea typeface="Overpass"/>
                <a:cs typeface="Overpass"/>
                <a:sym typeface="Overpass"/>
              </a:defRPr>
            </a:lvl8pPr>
            <a:lvl9pPr marL="0" marR="0" lvl="8" indent="0" algn="r" rtl="0">
              <a:spcBef>
                <a:spcPts val="0"/>
              </a:spcBef>
              <a:spcAft>
                <a:spcPts val="0"/>
              </a:spcAft>
              <a:buNone/>
              <a:defRPr sz="800" b="0" i="0" u="none" strike="noStrike" cap="none">
                <a:solidFill>
                  <a:schemeClr val="dk1"/>
                </a:solidFill>
                <a:latin typeface="Overpass"/>
                <a:ea typeface="Overpass"/>
                <a:cs typeface="Overpass"/>
                <a:sym typeface="Overpas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9" r:id="rId12"/>
    <p:sldLayoutId id="2147483670" r:id="rId13"/>
    <p:sldLayoutId id="2147483671" r:id="rId14"/>
    <p:sldLayoutId id="214748367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scrumorg-website-prod.s3.amazonaws.com/drupal/2018-09/Cathay-Pacific-Airways_Sept2018.pdf" TargetMode="External"/><Relationship Id="rId7" Type="http://schemas.openxmlformats.org/officeDocument/2006/relationships/hyperlink" Target="https://aws.amazon.com/solutions/case-studies/scholastic/"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brighttalk.com/webcast/15137/381792/aws-case-study-how-scholastic-embraced-devops-microservices-and-containers" TargetMode="External"/><Relationship Id="rId11" Type="http://schemas.openxmlformats.org/officeDocument/2006/relationships/slide" Target="slide5.xml"/><Relationship Id="rId5" Type="http://schemas.openxmlformats.org/officeDocument/2006/relationships/hyperlink" Target="https://aws.amazon.com/solutions/case-studies/cathay-pacific-airways/" TargetMode="External"/><Relationship Id="rId10" Type="http://schemas.openxmlformats.org/officeDocument/2006/relationships/hyperlink" Target="https://pages.awscloud.com/apn-tv-other-ep-049.html?trk=tv_card&amp;did=tv_card" TargetMode="External"/><Relationship Id="rId4" Type="http://schemas.openxmlformats.org/officeDocument/2006/relationships/hyperlink" Target="https://www.redhat.com/en/success-stories/cathay-pacific" TargetMode="Externa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svg"/><Relationship Id="rId26" Type="http://schemas.openxmlformats.org/officeDocument/2006/relationships/image" Target="../media/image53.png"/><Relationship Id="rId39" Type="http://schemas.openxmlformats.org/officeDocument/2006/relationships/image" Target="../media/image66.svg"/><Relationship Id="rId21" Type="http://schemas.openxmlformats.org/officeDocument/2006/relationships/image" Target="../media/image48.svg"/><Relationship Id="rId34" Type="http://schemas.openxmlformats.org/officeDocument/2006/relationships/image" Target="../media/image61.png"/><Relationship Id="rId42" Type="http://schemas.openxmlformats.org/officeDocument/2006/relationships/image" Target="../media/image69.svg"/><Relationship Id="rId47" Type="http://schemas.openxmlformats.org/officeDocument/2006/relationships/image" Target="../media/image74.png"/><Relationship Id="rId50" Type="http://schemas.openxmlformats.org/officeDocument/2006/relationships/image" Target="../media/image77.svg"/><Relationship Id="rId55" Type="http://schemas.openxmlformats.org/officeDocument/2006/relationships/image" Target="../media/image82.png"/><Relationship Id="rId7" Type="http://schemas.openxmlformats.org/officeDocument/2006/relationships/image" Target="../media/image34.png"/><Relationship Id="rId2" Type="http://schemas.openxmlformats.org/officeDocument/2006/relationships/notesSlide" Target="../notesSlides/notesSlide18.xml"/><Relationship Id="rId16" Type="http://schemas.openxmlformats.org/officeDocument/2006/relationships/image" Target="../media/image43.png"/><Relationship Id="rId29" Type="http://schemas.openxmlformats.org/officeDocument/2006/relationships/image" Target="../media/image56.png"/><Relationship Id="rId11" Type="http://schemas.openxmlformats.org/officeDocument/2006/relationships/image" Target="../media/image38.png"/><Relationship Id="rId24" Type="http://schemas.openxmlformats.org/officeDocument/2006/relationships/image" Target="../media/image51.svg"/><Relationship Id="rId32" Type="http://schemas.openxmlformats.org/officeDocument/2006/relationships/image" Target="../media/image59.png"/><Relationship Id="rId37" Type="http://schemas.openxmlformats.org/officeDocument/2006/relationships/image" Target="../media/image64.png"/><Relationship Id="rId40" Type="http://schemas.openxmlformats.org/officeDocument/2006/relationships/image" Target="../media/image67.png"/><Relationship Id="rId45" Type="http://schemas.openxmlformats.org/officeDocument/2006/relationships/image" Target="../media/image72.svg"/><Relationship Id="rId53" Type="http://schemas.openxmlformats.org/officeDocument/2006/relationships/image" Target="../media/image80.png"/><Relationship Id="rId58" Type="http://schemas.openxmlformats.org/officeDocument/2006/relationships/image" Target="../media/image85.svg"/><Relationship Id="rId5" Type="http://schemas.openxmlformats.org/officeDocument/2006/relationships/image" Target="../media/image32.sv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svg"/><Relationship Id="rId30" Type="http://schemas.openxmlformats.org/officeDocument/2006/relationships/image" Target="../media/image57.svg"/><Relationship Id="rId35" Type="http://schemas.openxmlformats.org/officeDocument/2006/relationships/image" Target="../media/image62.png"/><Relationship Id="rId43" Type="http://schemas.openxmlformats.org/officeDocument/2006/relationships/image" Target="../media/image70.png"/><Relationship Id="rId48" Type="http://schemas.openxmlformats.org/officeDocument/2006/relationships/image" Target="../media/image75.svg"/><Relationship Id="rId56" Type="http://schemas.openxmlformats.org/officeDocument/2006/relationships/image" Target="../media/image83.svg"/><Relationship Id="rId8" Type="http://schemas.openxmlformats.org/officeDocument/2006/relationships/image" Target="../media/image35.png"/><Relationship Id="rId51" Type="http://schemas.openxmlformats.org/officeDocument/2006/relationships/image" Target="../media/image78.png"/><Relationship Id="rId3" Type="http://schemas.openxmlformats.org/officeDocument/2006/relationships/image" Target="../media/image30.png"/><Relationship Id="rId12" Type="http://schemas.openxmlformats.org/officeDocument/2006/relationships/image" Target="../media/image39.sv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0.svg"/><Relationship Id="rId38" Type="http://schemas.openxmlformats.org/officeDocument/2006/relationships/image" Target="../media/image65.png"/><Relationship Id="rId46" Type="http://schemas.openxmlformats.org/officeDocument/2006/relationships/image" Target="../media/image73.png"/><Relationship Id="rId59" Type="http://schemas.openxmlformats.org/officeDocument/2006/relationships/slide" Target="slide5.xml"/><Relationship Id="rId20" Type="http://schemas.openxmlformats.org/officeDocument/2006/relationships/image" Target="../media/image47.png"/><Relationship Id="rId41" Type="http://schemas.openxmlformats.org/officeDocument/2006/relationships/image" Target="../media/image68.png"/><Relationship Id="rId54" Type="http://schemas.openxmlformats.org/officeDocument/2006/relationships/image" Target="../media/image81.svg"/><Relationship Id="rId1" Type="http://schemas.openxmlformats.org/officeDocument/2006/relationships/slideLayout" Target="../slideLayouts/slideLayout17.xml"/><Relationship Id="rId6" Type="http://schemas.openxmlformats.org/officeDocument/2006/relationships/image" Target="../media/image33.png"/><Relationship Id="rId15" Type="http://schemas.openxmlformats.org/officeDocument/2006/relationships/image" Target="../media/image42.svg"/><Relationship Id="rId23" Type="http://schemas.openxmlformats.org/officeDocument/2006/relationships/image" Target="../media/image50.png"/><Relationship Id="rId28" Type="http://schemas.openxmlformats.org/officeDocument/2006/relationships/image" Target="../media/image55.png"/><Relationship Id="rId36" Type="http://schemas.openxmlformats.org/officeDocument/2006/relationships/image" Target="../media/image63.svg"/><Relationship Id="rId49" Type="http://schemas.openxmlformats.org/officeDocument/2006/relationships/image" Target="../media/image76.png"/><Relationship Id="rId57" Type="http://schemas.openxmlformats.org/officeDocument/2006/relationships/image" Target="../media/image84.png"/><Relationship Id="rId10" Type="http://schemas.openxmlformats.org/officeDocument/2006/relationships/image" Target="../media/image37.png"/><Relationship Id="rId31" Type="http://schemas.openxmlformats.org/officeDocument/2006/relationships/image" Target="../media/image58.png"/><Relationship Id="rId44" Type="http://schemas.openxmlformats.org/officeDocument/2006/relationships/image" Target="../media/image71.png"/><Relationship Id="rId52" Type="http://schemas.openxmlformats.org/officeDocument/2006/relationships/image" Target="../media/image79.svg"/></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slide" Target="slide5.xml"/><Relationship Id="rId2"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slide" Target="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slide" Target="slide5.xml"/><Relationship Id="rId5" Type="http://schemas.openxmlformats.org/officeDocument/2006/relationships/image" Target="../media/image94.pn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slide" Target="slide5.xml"/></Relationships>
</file>

<file path=ppt/slides/_rels/slide2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slide" Target="slide5.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slide" Target="slide5.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slide" Target="slide5.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slide" Target="slide5.xml"/></Relationships>
</file>

<file path=ppt/slides/_rels/slide3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4.xml"/><Relationship Id="rId5" Type="http://schemas.openxmlformats.org/officeDocument/2006/relationships/slide" Target="slide5.xml"/><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slide" Target="slide5.xml"/><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6.xml"/><Relationship Id="rId7" Type="http://schemas.openxmlformats.org/officeDocument/2006/relationships/slide" Target="slide16.xml"/><Relationship Id="rId12" Type="http://schemas.openxmlformats.org/officeDocument/2006/relationships/slide" Target="slide37.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slide" Target="slide15.xml"/><Relationship Id="rId11" Type="http://schemas.openxmlformats.org/officeDocument/2006/relationships/slide" Target="slide32.xml"/><Relationship Id="rId5" Type="http://schemas.openxmlformats.org/officeDocument/2006/relationships/slide" Target="slide14.xml"/><Relationship Id="rId10" Type="http://schemas.openxmlformats.org/officeDocument/2006/relationships/slide" Target="slide29.xml"/><Relationship Id="rId4" Type="http://schemas.openxmlformats.org/officeDocument/2006/relationships/slide" Target="slide11.xml"/><Relationship Id="rId9" Type="http://schemas.openxmlformats.org/officeDocument/2006/relationships/slide" Target="slide2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5.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1"/>
          <p:cNvSpPr txBox="1">
            <a:spLocks noGrp="1"/>
          </p:cNvSpPr>
          <p:nvPr>
            <p:ph type="ctrTitle"/>
          </p:nvPr>
        </p:nvSpPr>
        <p:spPr>
          <a:xfrm>
            <a:off x="1957667" y="1885950"/>
            <a:ext cx="5852160" cy="44378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b="1" dirty="0"/>
              <a:t>OpenShift on AWS workshop</a:t>
            </a:r>
            <a:endParaRPr b="1" dirty="0"/>
          </a:p>
        </p:txBody>
      </p:sp>
      <p:sp>
        <p:nvSpPr>
          <p:cNvPr id="190" name="Google Shape;190;p21"/>
          <p:cNvSpPr txBox="1">
            <a:spLocks noGrp="1"/>
          </p:cNvSpPr>
          <p:nvPr>
            <p:ph type="subTitle" idx="1"/>
          </p:nvPr>
        </p:nvSpPr>
        <p:spPr>
          <a:xfrm>
            <a:off x="768946" y="2724149"/>
            <a:ext cx="8204933" cy="27423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FFFFFF"/>
              </a:buClr>
              <a:buSzPts val="1600"/>
              <a:buFont typeface="Overpass"/>
              <a:buNone/>
            </a:pPr>
            <a:r>
              <a:rPr lang="en-US" dirty="0"/>
              <a:t>Openshift.awsworkshop.io</a:t>
            </a:r>
          </a:p>
          <a:p>
            <a:pPr marL="0" lvl="0" indent="0" algn="l" rtl="0">
              <a:spcBef>
                <a:spcPts val="0"/>
              </a:spcBef>
              <a:spcAft>
                <a:spcPts val="0"/>
              </a:spcAft>
              <a:buClr>
                <a:srgbClr val="FFFFFF"/>
              </a:buClr>
              <a:buSzPts val="1600"/>
              <a:buFont typeface="Overpass"/>
              <a:buNone/>
            </a:pPr>
            <a:endParaRPr lang="en-US" dirty="0"/>
          </a:p>
        </p:txBody>
      </p:sp>
      <p:sp>
        <p:nvSpPr>
          <p:cNvPr id="191" name="Google Shape;191;p21"/>
          <p:cNvSpPr txBox="1">
            <a:spLocks noGrp="1"/>
          </p:cNvSpPr>
          <p:nvPr>
            <p:ph type="body" idx="2"/>
          </p:nvPr>
        </p:nvSpPr>
        <p:spPr>
          <a:xfrm>
            <a:off x="768947" y="4056764"/>
            <a:ext cx="4114800" cy="8572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US" dirty="0">
                <a:solidFill>
                  <a:schemeClr val="lt1"/>
                </a:solidFill>
              </a:rPr>
              <a:t>Ryan Niksch - AWS - Snr Solutions Architect</a:t>
            </a:r>
            <a:endParaRPr dirty="0">
              <a:solidFill>
                <a:schemeClr val="lt1"/>
              </a:solidFill>
            </a:endParaRPr>
          </a:p>
        </p:txBody>
      </p:sp>
      <p:sp>
        <p:nvSpPr>
          <p:cNvPr id="7" name="Google Shape;190;p21">
            <a:extLst>
              <a:ext uri="{FF2B5EF4-FFF2-40B4-BE49-F238E27FC236}">
                <a16:creationId xmlns:a16="http://schemas.microsoft.com/office/drawing/2014/main" id="{53835272-B298-304F-8BFF-34C1FFC36A89}"/>
              </a:ext>
            </a:extLst>
          </p:cNvPr>
          <p:cNvSpPr txBox="1">
            <a:spLocks/>
          </p:cNvSpPr>
          <p:nvPr/>
        </p:nvSpPr>
        <p:spPr>
          <a:xfrm>
            <a:off x="781280" y="3150779"/>
            <a:ext cx="8204933" cy="63441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600"/>
              <a:buFont typeface="Overpass"/>
              <a:buNone/>
              <a:defRPr sz="1600" b="0" i="0" u="none" strike="noStrike" cap="none">
                <a:solidFill>
                  <a:srgbClr val="FFFFFF"/>
                </a:solidFill>
                <a:latin typeface="Overpass"/>
                <a:ea typeface="Overpass"/>
                <a:cs typeface="Overpass"/>
                <a:sym typeface="Overpass"/>
              </a:defRPr>
            </a:lvl1pPr>
            <a:lvl2pPr marR="0" lvl="1" algn="l" rtl="0">
              <a:lnSpc>
                <a:spcPct val="100000"/>
              </a:lnSpc>
              <a:spcBef>
                <a:spcPts val="2000"/>
              </a:spcBef>
              <a:spcAft>
                <a:spcPts val="0"/>
              </a:spcAft>
              <a:buClr>
                <a:srgbClr val="FFFFFF"/>
              </a:buClr>
              <a:buSzPts val="2800"/>
              <a:buFont typeface="Overpass"/>
              <a:buNone/>
              <a:defRPr sz="2800" b="0" i="0" u="none" strike="noStrike" cap="none">
                <a:solidFill>
                  <a:srgbClr val="FFFFFF"/>
                </a:solidFill>
                <a:latin typeface="Overpass"/>
                <a:ea typeface="Overpass"/>
                <a:cs typeface="Overpass"/>
                <a:sym typeface="Overpass"/>
              </a:defRPr>
            </a:lvl2pPr>
            <a:lvl3pPr marR="0" lvl="2" algn="l" rtl="0">
              <a:lnSpc>
                <a:spcPct val="100000"/>
              </a:lnSpc>
              <a:spcBef>
                <a:spcPts val="1138"/>
              </a:spcBef>
              <a:spcAft>
                <a:spcPts val="0"/>
              </a:spcAft>
              <a:buClr>
                <a:srgbClr val="FFFFFF"/>
              </a:buClr>
              <a:buSzPts val="2400"/>
              <a:buFont typeface="Overpass"/>
              <a:buNone/>
              <a:defRPr sz="2400" b="0" i="0" u="none" strike="noStrike" cap="none">
                <a:solidFill>
                  <a:srgbClr val="FFFFFF"/>
                </a:solidFill>
                <a:latin typeface="Overpass"/>
                <a:ea typeface="Overpass"/>
                <a:cs typeface="Overpass"/>
                <a:sym typeface="Overpass"/>
              </a:defRPr>
            </a:lvl3pPr>
            <a:lvl4pPr marR="0" lvl="3" algn="l" rtl="0">
              <a:lnSpc>
                <a:spcPct val="100000"/>
              </a:lnSpc>
              <a:spcBef>
                <a:spcPts val="850"/>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4pPr>
            <a:lvl5pPr marR="0" lvl="4" algn="l" rtl="0">
              <a:lnSpc>
                <a:spcPct val="100000"/>
              </a:lnSpc>
              <a:spcBef>
                <a:spcPts val="563"/>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5pPr>
            <a:lvl6pPr marR="0" lvl="5" algn="l" rtl="0">
              <a:lnSpc>
                <a:spcPct val="100000"/>
              </a:lnSpc>
              <a:spcBef>
                <a:spcPts val="288"/>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6pPr>
            <a:lvl7pPr marR="0" lvl="6" algn="l" rtl="0">
              <a:lnSpc>
                <a:spcPct val="100000"/>
              </a:lnSpc>
              <a:spcBef>
                <a:spcPts val="284"/>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7pPr>
            <a:lvl8pPr marR="0" lvl="7" algn="l" rtl="0">
              <a:lnSpc>
                <a:spcPct val="100000"/>
              </a:lnSpc>
              <a:spcBef>
                <a:spcPts val="284"/>
              </a:spcBef>
              <a:spcAft>
                <a:spcPts val="0"/>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8pPr>
            <a:lvl9pPr marR="0" lvl="8" algn="l" rtl="0">
              <a:lnSpc>
                <a:spcPct val="100000"/>
              </a:lnSpc>
              <a:spcBef>
                <a:spcPts val="284"/>
              </a:spcBef>
              <a:spcAft>
                <a:spcPts val="284"/>
              </a:spcAft>
              <a:buClr>
                <a:srgbClr val="FFFFFF"/>
              </a:buClr>
              <a:buSzPts val="2000"/>
              <a:buFont typeface="Overpass"/>
              <a:buNone/>
              <a:defRPr sz="2000" b="0" i="0" u="none" strike="noStrike" cap="none">
                <a:solidFill>
                  <a:srgbClr val="FFFFFF"/>
                </a:solidFill>
                <a:latin typeface="Overpass"/>
                <a:ea typeface="Overpass"/>
                <a:cs typeface="Overpass"/>
                <a:sym typeface="Overpass"/>
              </a:defRPr>
            </a:lvl9pPr>
          </a:lstStyle>
          <a:p>
            <a:r>
              <a:rPr lang="en-US" dirty="0">
                <a:solidFill>
                  <a:schemeClr val="bg1"/>
                </a:solidFill>
              </a:rPr>
              <a:t>https://&lt;Add workshop bucket name here &gt;.s3-us-west- s3-us-west-2.amazonaws.com/workshop.html 2.amazonaws.com/workshop.html</a:t>
            </a:r>
          </a:p>
          <a:p>
            <a:endParaRPr lang="en-US"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extBox 1">
            <a:extLst>
              <a:ext uri="{FF2B5EF4-FFF2-40B4-BE49-F238E27FC236}">
                <a16:creationId xmlns:a16="http://schemas.microsoft.com/office/drawing/2014/main" id="{F2A9C426-E2F6-874E-8ECC-5D00DC0F6333}"/>
              </a:ext>
            </a:extLst>
          </p:cNvPr>
          <p:cNvSpPr txBox="1"/>
          <p:nvPr/>
        </p:nvSpPr>
        <p:spPr>
          <a:xfrm>
            <a:off x="1065626" y="1934864"/>
            <a:ext cx="8550763" cy="523220"/>
          </a:xfrm>
          <a:prstGeom prst="rect">
            <a:avLst/>
          </a:prstGeom>
          <a:noFill/>
        </p:spPr>
        <p:txBody>
          <a:bodyPr wrap="square" rtlCol="0">
            <a:spAutoFit/>
          </a:bodyPr>
          <a:lstStyle/>
          <a:p>
            <a:r>
              <a:rPr lang="en-US" sz="2800" dirty="0">
                <a:solidFill>
                  <a:schemeClr val="accent4">
                    <a:lumMod val="75000"/>
                    <a:lumOff val="25000"/>
                  </a:schemeClr>
                </a:solidFill>
                <a:latin typeface="Amazon Ember" panose="020B0603020204020204" pitchFamily="34" charset="0"/>
                <a:ea typeface="Amazon Ember" panose="020B0603020204020204" pitchFamily="34" charset="0"/>
                <a:cs typeface="Amazon Ember" panose="020B0603020204020204" pitchFamily="34" charset="0"/>
              </a:rPr>
              <a:t>OpenShift on AWS, better together!</a:t>
            </a:r>
          </a:p>
        </p:txBody>
      </p:sp>
      <p:sp>
        <p:nvSpPr>
          <p:cNvPr id="4" name="Down Arrow 3">
            <a:hlinkClick r:id="rId3" action="ppaction://hlinksldjump"/>
            <a:extLst>
              <a:ext uri="{FF2B5EF4-FFF2-40B4-BE49-F238E27FC236}">
                <a16:creationId xmlns:a16="http://schemas.microsoft.com/office/drawing/2014/main" id="{B61CDE5E-DBB5-244E-90A7-D217377EBE1A}"/>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841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23" name="TextBox 22">
            <a:extLst>
              <a:ext uri="{FF2B5EF4-FFF2-40B4-BE49-F238E27FC236}">
                <a16:creationId xmlns:a16="http://schemas.microsoft.com/office/drawing/2014/main" id="{9317675E-151E-5F48-B677-73BAE494F443}"/>
              </a:ext>
            </a:extLst>
          </p:cNvPr>
          <p:cNvSpPr txBox="1"/>
          <p:nvPr/>
        </p:nvSpPr>
        <p:spPr>
          <a:xfrm>
            <a:off x="3225800" y="139700"/>
            <a:ext cx="2262158" cy="400110"/>
          </a:xfrm>
          <a:prstGeom prst="rect">
            <a:avLst/>
          </a:prstGeom>
          <a:noFill/>
        </p:spPr>
        <p:txBody>
          <a:bodyPr wrap="none" rtlCol="0">
            <a:spAutoFit/>
          </a:bodyPr>
          <a:lstStyle/>
          <a:p>
            <a:r>
              <a:rPr lang="en-US" sz="2000" dirty="0">
                <a:solidFill>
                  <a:schemeClr val="accent4">
                    <a:lumMod val="75000"/>
                    <a:lumOff val="25000"/>
                  </a:schemeClr>
                </a:solidFill>
                <a:latin typeface="Amazon Ember" panose="020B0603020204020204" pitchFamily="34" charset="0"/>
                <a:ea typeface="Amazon Ember" panose="020B0603020204020204" pitchFamily="34" charset="0"/>
                <a:cs typeface="Amazon Ember" panose="020B0603020204020204" pitchFamily="34" charset="0"/>
              </a:rPr>
              <a:t>Customer Success</a:t>
            </a:r>
          </a:p>
        </p:txBody>
      </p:sp>
      <p:sp>
        <p:nvSpPr>
          <p:cNvPr id="25" name="TextBox 24">
            <a:extLst>
              <a:ext uri="{FF2B5EF4-FFF2-40B4-BE49-F238E27FC236}">
                <a16:creationId xmlns:a16="http://schemas.microsoft.com/office/drawing/2014/main" id="{16AA3F08-D528-5248-B982-86D022AF22FB}"/>
              </a:ext>
            </a:extLst>
          </p:cNvPr>
          <p:cNvSpPr txBox="1"/>
          <p:nvPr/>
        </p:nvSpPr>
        <p:spPr>
          <a:xfrm>
            <a:off x="230410" y="3720603"/>
            <a:ext cx="7662675" cy="276999"/>
          </a:xfrm>
          <a:prstGeom prst="rect">
            <a:avLst/>
          </a:prstGeom>
          <a:noFill/>
        </p:spPr>
        <p:txBody>
          <a:bodyPr wrap="none" rtlCol="0">
            <a:spAutoFit/>
          </a:bodyPr>
          <a:lstStyle/>
          <a:p>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hlinkClick r:id="rId3">
                  <a:extLst>
                    <a:ext uri="{A12FA001-AC4F-418D-AE19-62706E023703}">
                      <ahyp:hlinkClr xmlns:ahyp="http://schemas.microsoft.com/office/drawing/2018/hyperlinkcolor" val="tx"/>
                    </a:ext>
                  </a:extLst>
                </a:hlinkClick>
              </a:rPr>
              <a:t>https://scrumorg-website-prod.s3.amazonaws.com/drupal/2018-09/Cathay-Pacific-Airways_Sept2018.pdf</a:t>
            </a:r>
            <a:endPar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 name="Rectangle 1">
            <a:extLst>
              <a:ext uri="{FF2B5EF4-FFF2-40B4-BE49-F238E27FC236}">
                <a16:creationId xmlns:a16="http://schemas.microsoft.com/office/drawing/2014/main" id="{D878F42D-468B-A448-BCB9-B2FE26E01E7A}"/>
              </a:ext>
            </a:extLst>
          </p:cNvPr>
          <p:cNvSpPr/>
          <p:nvPr/>
        </p:nvSpPr>
        <p:spPr>
          <a:xfrm>
            <a:off x="230410" y="3412532"/>
            <a:ext cx="4980820" cy="276999"/>
          </a:xfrm>
          <a:prstGeom prst="rect">
            <a:avLst/>
          </a:prstGeom>
        </p:spPr>
        <p:txBody>
          <a:bodyPr wrap="square">
            <a:spAutoFit/>
          </a:bodyPr>
          <a:lstStyle/>
          <a:p>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hlinkClick r:id="rId4">
                  <a:extLst>
                    <a:ext uri="{A12FA001-AC4F-418D-AE19-62706E023703}">
                      <ahyp:hlinkClr xmlns:ahyp="http://schemas.microsoft.com/office/drawing/2018/hyperlinkcolor" val="tx"/>
                    </a:ext>
                  </a:extLst>
                </a:hlinkClick>
              </a:rPr>
              <a:t>https://www.redhat.com/en/success-stories/cathay-pacific</a:t>
            </a:r>
            <a:endPar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Rectangle 2">
            <a:extLst>
              <a:ext uri="{FF2B5EF4-FFF2-40B4-BE49-F238E27FC236}">
                <a16:creationId xmlns:a16="http://schemas.microsoft.com/office/drawing/2014/main" id="{C100684F-9BAD-7446-AFCE-8F7F8093CF72}"/>
              </a:ext>
            </a:extLst>
          </p:cNvPr>
          <p:cNvSpPr/>
          <p:nvPr/>
        </p:nvSpPr>
        <p:spPr>
          <a:xfrm>
            <a:off x="230410" y="3130256"/>
            <a:ext cx="5850396" cy="276999"/>
          </a:xfrm>
          <a:prstGeom prst="rect">
            <a:avLst/>
          </a:prstGeom>
        </p:spPr>
        <p:txBody>
          <a:bodyPr wrap="square">
            <a:spAutoFit/>
          </a:bodyPr>
          <a:lstStyle/>
          <a:p>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hlinkClick r:id="rId5">
                  <a:extLst>
                    <a:ext uri="{A12FA001-AC4F-418D-AE19-62706E023703}">
                      <ahyp:hlinkClr xmlns:ahyp="http://schemas.microsoft.com/office/drawing/2018/hyperlinkcolor" val="tx"/>
                    </a:ext>
                  </a:extLst>
                </a:hlinkClick>
              </a:rPr>
              <a:t>https://aws.amazon.com/solutions/case-studies/cathay-pacific-airways/</a:t>
            </a:r>
            <a:endPar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Rectangle 3">
            <a:extLst>
              <a:ext uri="{FF2B5EF4-FFF2-40B4-BE49-F238E27FC236}">
                <a16:creationId xmlns:a16="http://schemas.microsoft.com/office/drawing/2014/main" id="{D7ACEBE9-B2F1-F242-870D-4872B28A5CFB}"/>
              </a:ext>
            </a:extLst>
          </p:cNvPr>
          <p:cNvSpPr/>
          <p:nvPr/>
        </p:nvSpPr>
        <p:spPr>
          <a:xfrm>
            <a:off x="230410" y="1284397"/>
            <a:ext cx="8252938" cy="461665"/>
          </a:xfrm>
          <a:prstGeom prst="rect">
            <a:avLst/>
          </a:prstGeom>
        </p:spPr>
        <p:txBody>
          <a:bodyPr wrap="square">
            <a:spAutoFit/>
          </a:bodyPr>
          <a:lstStyle/>
          <a:p>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hlinkClick r:id="rId6">
                  <a:extLst>
                    <a:ext uri="{A12FA001-AC4F-418D-AE19-62706E023703}">
                      <ahyp:hlinkClr xmlns:ahyp="http://schemas.microsoft.com/office/drawing/2018/hyperlinkcolor" val="tx"/>
                    </a:ext>
                  </a:extLst>
                </a:hlinkClick>
              </a:rPr>
              <a:t>https://www.brighttalk.com/webcast/15137/381792/aws-case-study-how-scholastic-embraced-devops-microservices-and-containers</a:t>
            </a:r>
            <a:endPar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Rectangle 4">
            <a:extLst>
              <a:ext uri="{FF2B5EF4-FFF2-40B4-BE49-F238E27FC236}">
                <a16:creationId xmlns:a16="http://schemas.microsoft.com/office/drawing/2014/main" id="{8576723C-2738-DC4E-AA54-AA69EC07137C}"/>
              </a:ext>
            </a:extLst>
          </p:cNvPr>
          <p:cNvSpPr/>
          <p:nvPr/>
        </p:nvSpPr>
        <p:spPr>
          <a:xfrm>
            <a:off x="230410" y="1746062"/>
            <a:ext cx="5420090" cy="276999"/>
          </a:xfrm>
          <a:prstGeom prst="rect">
            <a:avLst/>
          </a:prstGeom>
        </p:spPr>
        <p:txBody>
          <a:bodyPr wrap="square">
            <a:spAutoFit/>
          </a:bodyPr>
          <a:lstStyle/>
          <a:p>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hlinkClick r:id="rId7">
                  <a:extLst>
                    <a:ext uri="{A12FA001-AC4F-418D-AE19-62706E023703}">
                      <ahyp:hlinkClr xmlns:ahyp="http://schemas.microsoft.com/office/drawing/2018/hyperlinkcolor" val="tx"/>
                    </a:ext>
                  </a:extLst>
                </a:hlinkClick>
              </a:rPr>
              <a:t>https://aws.amazon.com/solutions/case-studies/scholastic/</a:t>
            </a:r>
            <a:endPar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 name="Google Shape;526;p45">
            <a:extLst>
              <a:ext uri="{FF2B5EF4-FFF2-40B4-BE49-F238E27FC236}">
                <a16:creationId xmlns:a16="http://schemas.microsoft.com/office/drawing/2014/main" id="{4C5F3835-EFAA-1849-A568-22C32365B02F}"/>
              </a:ext>
            </a:extLst>
          </p:cNvPr>
          <p:cNvPicPr preferRelativeResize="0"/>
          <p:nvPr/>
        </p:nvPicPr>
        <p:blipFill>
          <a:blip r:embed="rId8">
            <a:alphaModFix/>
          </a:blip>
          <a:stretch>
            <a:fillRect/>
          </a:stretch>
        </p:blipFill>
        <p:spPr>
          <a:xfrm>
            <a:off x="326286" y="601328"/>
            <a:ext cx="3505200" cy="609600"/>
          </a:xfrm>
          <a:prstGeom prst="rect">
            <a:avLst/>
          </a:prstGeom>
          <a:noFill/>
          <a:ln>
            <a:noFill/>
          </a:ln>
        </p:spPr>
      </p:pic>
      <p:pic>
        <p:nvPicPr>
          <p:cNvPr id="10" name="Picture 9">
            <a:extLst>
              <a:ext uri="{FF2B5EF4-FFF2-40B4-BE49-F238E27FC236}">
                <a16:creationId xmlns:a16="http://schemas.microsoft.com/office/drawing/2014/main" id="{AFA94F4B-F801-E14D-8A02-03ED91F99951}"/>
              </a:ext>
            </a:extLst>
          </p:cNvPr>
          <p:cNvPicPr>
            <a:picLocks noChangeAspect="1"/>
          </p:cNvPicPr>
          <p:nvPr/>
        </p:nvPicPr>
        <p:blipFill>
          <a:blip r:embed="rId9"/>
          <a:stretch>
            <a:fillRect/>
          </a:stretch>
        </p:blipFill>
        <p:spPr>
          <a:xfrm>
            <a:off x="326286" y="2186918"/>
            <a:ext cx="2147358" cy="834133"/>
          </a:xfrm>
          <a:prstGeom prst="rect">
            <a:avLst/>
          </a:prstGeom>
        </p:spPr>
      </p:pic>
      <p:sp>
        <p:nvSpPr>
          <p:cNvPr id="6" name="Rectangle 5">
            <a:extLst>
              <a:ext uri="{FF2B5EF4-FFF2-40B4-BE49-F238E27FC236}">
                <a16:creationId xmlns:a16="http://schemas.microsoft.com/office/drawing/2014/main" id="{EEAD497C-3749-4544-B079-D5ABF112FF83}"/>
              </a:ext>
            </a:extLst>
          </p:cNvPr>
          <p:cNvSpPr/>
          <p:nvPr/>
        </p:nvSpPr>
        <p:spPr>
          <a:xfrm>
            <a:off x="230410" y="4339131"/>
            <a:ext cx="7326837" cy="307777"/>
          </a:xfrm>
          <a:prstGeom prst="rect">
            <a:avLst/>
          </a:prstGeom>
        </p:spPr>
        <p:txBody>
          <a:bodyPr wrap="square">
            <a:spAutoFit/>
          </a:bodyPr>
          <a:lstStyle/>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hlinkClick r:id="rId10">
                  <a:extLst>
                    <a:ext uri="{A12FA001-AC4F-418D-AE19-62706E023703}">
                      <ahyp:hlinkClr xmlns:ahyp="http://schemas.microsoft.com/office/drawing/2018/hyperlinkcolor" val="tx"/>
                    </a:ext>
                  </a:extLst>
                </a:hlinkClick>
              </a:rPr>
              <a:t>https://pages.awscloud.com/apn-tv-other-ep-049.html?trk=tv_card&amp;did=tv_card</a:t>
            </a: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Down Arrow 10">
            <a:hlinkClick r:id="rId11" action="ppaction://hlinksldjump"/>
            <a:extLst>
              <a:ext uri="{FF2B5EF4-FFF2-40B4-BE49-F238E27FC236}">
                <a16:creationId xmlns:a16="http://schemas.microsoft.com/office/drawing/2014/main" id="{DCCC1F31-6A3C-F74F-A845-B48D6A56E6DC}"/>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74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7"/>
          <p:cNvSpPr txBox="1">
            <a:spLocks noGrp="1"/>
          </p:cNvSpPr>
          <p:nvPr>
            <p:ph type="title"/>
          </p:nvPr>
        </p:nvSpPr>
        <p:spPr>
          <a:xfrm>
            <a:off x="3071024" y="307371"/>
            <a:ext cx="8205304" cy="5457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14042"/>
              </a:buClr>
              <a:buSzPts val="2400"/>
              <a:buFont typeface="Arial"/>
              <a:buNone/>
            </a:pPr>
            <a:r>
              <a:rPr lang="en" dirty="0"/>
              <a:t>Scholastic Challenges</a:t>
            </a:r>
            <a:endParaRPr dirty="0"/>
          </a:p>
        </p:txBody>
      </p:sp>
      <p:sp>
        <p:nvSpPr>
          <p:cNvPr id="540" name="Google Shape;540;p47"/>
          <p:cNvSpPr txBox="1">
            <a:spLocks noGrp="1"/>
          </p:cNvSpPr>
          <p:nvPr>
            <p:ph type="body" idx="1"/>
          </p:nvPr>
        </p:nvSpPr>
        <p:spPr>
          <a:xfrm>
            <a:off x="340592" y="1009332"/>
            <a:ext cx="8205304" cy="3553926"/>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endParaRPr dirty="0"/>
          </a:p>
          <a:p>
            <a:pPr marL="285750" lvl="0" indent="-285750" algn="l" rtl="0">
              <a:spcBef>
                <a:spcPts val="360"/>
              </a:spcBef>
              <a:spcAft>
                <a:spcPts val="0"/>
              </a:spcAft>
              <a:buFont typeface="Arial" panose="020B0604020202020204" pitchFamily="34" charset="0"/>
              <a:buChar char="•"/>
            </a:pPr>
            <a:r>
              <a:rPr lang="en" dirty="0"/>
              <a:t>Hundreds of monolithic applications </a:t>
            </a:r>
            <a:endParaRPr dirty="0"/>
          </a:p>
          <a:p>
            <a:pPr marL="285750" lvl="0" indent="-285750" algn="l" rtl="0">
              <a:spcBef>
                <a:spcPts val="360"/>
              </a:spcBef>
              <a:spcAft>
                <a:spcPts val="0"/>
              </a:spcAft>
              <a:buFont typeface="Arial" panose="020B0604020202020204" pitchFamily="34" charset="0"/>
              <a:buChar char="•"/>
            </a:pPr>
            <a:r>
              <a:rPr lang="en" dirty="0"/>
              <a:t>Inconsistent infrastructure practices </a:t>
            </a:r>
            <a:endParaRPr dirty="0"/>
          </a:p>
          <a:p>
            <a:pPr marL="285750" lvl="0" indent="-285750" algn="l" rtl="0">
              <a:spcBef>
                <a:spcPts val="360"/>
              </a:spcBef>
              <a:spcAft>
                <a:spcPts val="0"/>
              </a:spcAft>
              <a:buFont typeface="Arial" panose="020B0604020202020204" pitchFamily="34" charset="0"/>
              <a:buChar char="•"/>
            </a:pPr>
            <a:r>
              <a:rPr lang="en" dirty="0"/>
              <a:t>Monitoring and alerting inconsistency</a:t>
            </a:r>
            <a:endParaRPr dirty="0"/>
          </a:p>
          <a:p>
            <a:pPr marL="285750" lvl="0" indent="-285750" algn="l" rtl="0">
              <a:spcBef>
                <a:spcPts val="360"/>
              </a:spcBef>
              <a:spcAft>
                <a:spcPts val="0"/>
              </a:spcAft>
              <a:buFont typeface="Arial" panose="020B0604020202020204" pitchFamily="34" charset="0"/>
              <a:buChar char="•"/>
            </a:pPr>
            <a:r>
              <a:rPr lang="en" dirty="0"/>
              <a:t>Average go-live for application was 2-3 months</a:t>
            </a: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sp>
        <p:nvSpPr>
          <p:cNvPr id="4" name="Down Arrow 3">
            <a:hlinkClick r:id="rId3" action="ppaction://hlinksldjump"/>
            <a:extLst>
              <a:ext uri="{FF2B5EF4-FFF2-40B4-BE49-F238E27FC236}">
                <a16:creationId xmlns:a16="http://schemas.microsoft.com/office/drawing/2014/main" id="{4A9A78BE-A5A7-B14A-8106-DED8BFC3E2AF}"/>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2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9"/>
          <p:cNvSpPr txBox="1">
            <a:spLocks noGrp="1"/>
          </p:cNvSpPr>
          <p:nvPr>
            <p:ph type="title"/>
          </p:nvPr>
        </p:nvSpPr>
        <p:spPr>
          <a:xfrm>
            <a:off x="2443494" y="150795"/>
            <a:ext cx="8205304" cy="5457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14042"/>
              </a:buClr>
              <a:buSzPts val="2400"/>
              <a:buFont typeface="Arial"/>
              <a:buNone/>
            </a:pPr>
            <a:r>
              <a:rPr lang="en" dirty="0"/>
              <a:t>Why Scholastic Choose Red Hat (on AWS)</a:t>
            </a:r>
            <a:endParaRPr dirty="0"/>
          </a:p>
        </p:txBody>
      </p:sp>
      <p:sp>
        <p:nvSpPr>
          <p:cNvPr id="554" name="Google Shape;554;p49"/>
          <p:cNvSpPr txBox="1">
            <a:spLocks noGrp="1"/>
          </p:cNvSpPr>
          <p:nvPr>
            <p:ph type="body" idx="1"/>
          </p:nvPr>
        </p:nvSpPr>
        <p:spPr>
          <a:xfrm>
            <a:off x="340592" y="1009332"/>
            <a:ext cx="8205304" cy="35539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14042"/>
              </a:buClr>
              <a:buSzPts val="1800"/>
              <a:buFont typeface="Arial"/>
              <a:buNone/>
            </a:pPr>
            <a:r>
              <a:rPr lang="en" dirty="0"/>
              <a:t>We evaluated vanilla Kubernetes, Tectonic, and OpenShift Origin. </a:t>
            </a:r>
            <a:endParaRPr dirty="0"/>
          </a:p>
          <a:p>
            <a:pPr marL="0" lvl="0" indent="0" algn="l" rtl="0">
              <a:spcBef>
                <a:spcPts val="360"/>
              </a:spcBef>
              <a:spcAft>
                <a:spcPts val="0"/>
              </a:spcAft>
              <a:buClr>
                <a:srgbClr val="414042"/>
              </a:buClr>
              <a:buSzPts val="1800"/>
              <a:buFont typeface="Arial"/>
              <a:buNone/>
            </a:pPr>
            <a:r>
              <a:rPr lang="en" dirty="0"/>
              <a:t>Finally settled on OpenShift Enterprise because:</a:t>
            </a:r>
            <a:endParaRPr dirty="0"/>
          </a:p>
          <a:p>
            <a:pPr marL="0" lvl="0" indent="0" algn="l" rtl="0">
              <a:spcBef>
                <a:spcPts val="360"/>
              </a:spcBef>
              <a:spcAft>
                <a:spcPts val="0"/>
              </a:spcAft>
              <a:buClr>
                <a:srgbClr val="414042"/>
              </a:buClr>
              <a:buSzPts val="1800"/>
              <a:buFont typeface="Arial"/>
              <a:buNone/>
            </a:pPr>
            <a:endParaRPr dirty="0"/>
          </a:p>
          <a:p>
            <a:pPr marL="285750" lvl="0" indent="-285750" algn="l" rtl="0">
              <a:spcBef>
                <a:spcPts val="360"/>
              </a:spcBef>
              <a:spcAft>
                <a:spcPts val="0"/>
              </a:spcAft>
              <a:buClr>
                <a:srgbClr val="414042"/>
              </a:buClr>
              <a:buSzPts val="1800"/>
              <a:buFont typeface="Arial"/>
              <a:buChar char="•"/>
            </a:pPr>
            <a:r>
              <a:rPr lang="en" dirty="0"/>
              <a:t>Source to Image (S2I) </a:t>
            </a:r>
            <a:endParaRPr dirty="0"/>
          </a:p>
          <a:p>
            <a:pPr marL="285750" lvl="0" indent="-285750" algn="l" rtl="0">
              <a:spcBef>
                <a:spcPts val="360"/>
              </a:spcBef>
              <a:spcAft>
                <a:spcPts val="0"/>
              </a:spcAft>
              <a:buSzPts val="1800"/>
              <a:buChar char="•"/>
            </a:pPr>
            <a:r>
              <a:rPr lang="en" dirty="0"/>
              <a:t>Routes </a:t>
            </a:r>
            <a:endParaRPr dirty="0"/>
          </a:p>
          <a:p>
            <a:pPr marL="285750" lvl="0" indent="-285750" algn="l" rtl="0">
              <a:spcBef>
                <a:spcPts val="360"/>
              </a:spcBef>
              <a:spcAft>
                <a:spcPts val="0"/>
              </a:spcAft>
              <a:buClr>
                <a:srgbClr val="414042"/>
              </a:buClr>
              <a:buSzPts val="1800"/>
              <a:buFont typeface="Arial"/>
              <a:buChar char="•"/>
            </a:pPr>
            <a:r>
              <a:rPr lang="en" dirty="0"/>
              <a:t>Templates </a:t>
            </a:r>
            <a:endParaRPr dirty="0"/>
          </a:p>
          <a:p>
            <a:pPr marL="285750" lvl="0" indent="-285750" algn="l" rtl="0">
              <a:spcBef>
                <a:spcPts val="360"/>
              </a:spcBef>
              <a:spcAft>
                <a:spcPts val="0"/>
              </a:spcAft>
              <a:buClr>
                <a:srgbClr val="414042"/>
              </a:buClr>
              <a:buSzPts val="1800"/>
              <a:buFont typeface="Arial"/>
              <a:buChar char="•"/>
            </a:pPr>
            <a:r>
              <a:rPr lang="en" dirty="0"/>
              <a:t>Orchestration and Installation</a:t>
            </a:r>
            <a:endParaRPr dirty="0"/>
          </a:p>
          <a:p>
            <a:pPr marL="285750" lvl="0" indent="-285750" algn="l" rtl="0">
              <a:spcBef>
                <a:spcPts val="360"/>
              </a:spcBef>
              <a:spcAft>
                <a:spcPts val="0"/>
              </a:spcAft>
              <a:buSzPts val="1800"/>
              <a:buChar char="•"/>
            </a:pPr>
            <a:r>
              <a:rPr lang="en" dirty="0"/>
              <a:t>Friendly user interface</a:t>
            </a:r>
            <a:endParaRPr dirty="0"/>
          </a:p>
          <a:p>
            <a:pPr marL="285750" lvl="0" indent="-285750" algn="l" rtl="0">
              <a:spcBef>
                <a:spcPts val="360"/>
              </a:spcBef>
              <a:spcAft>
                <a:spcPts val="0"/>
              </a:spcAft>
              <a:buClr>
                <a:srgbClr val="414042"/>
              </a:buClr>
              <a:buSzPts val="1800"/>
              <a:buFont typeface="Arial"/>
              <a:buChar char="•"/>
            </a:pPr>
            <a:r>
              <a:rPr lang="en" dirty="0"/>
              <a:t>Support</a:t>
            </a:r>
            <a:endParaRPr dirty="0"/>
          </a:p>
          <a:p>
            <a:pPr marL="285750" lvl="0" indent="-171450" algn="l" rtl="0">
              <a:spcBef>
                <a:spcPts val="360"/>
              </a:spcBef>
              <a:spcAft>
                <a:spcPts val="0"/>
              </a:spcAft>
              <a:buClr>
                <a:srgbClr val="414042"/>
              </a:buClr>
              <a:buSzPts val="1800"/>
              <a:buFont typeface="Arial"/>
              <a:buNone/>
            </a:pPr>
            <a:endParaRPr dirty="0"/>
          </a:p>
          <a:p>
            <a:pPr marL="285750" lvl="0" indent="-171450" algn="l" rtl="0">
              <a:spcBef>
                <a:spcPts val="360"/>
              </a:spcBef>
              <a:spcAft>
                <a:spcPts val="0"/>
              </a:spcAft>
              <a:buClr>
                <a:srgbClr val="414042"/>
              </a:buClr>
              <a:buSzPts val="1800"/>
              <a:buFont typeface="Arial"/>
              <a:buNone/>
            </a:pPr>
            <a:endParaRPr dirty="0"/>
          </a:p>
        </p:txBody>
      </p:sp>
      <p:sp>
        <p:nvSpPr>
          <p:cNvPr id="4" name="Down Arrow 3">
            <a:hlinkClick r:id="rId3" action="ppaction://hlinksldjump"/>
            <a:extLst>
              <a:ext uri="{FF2B5EF4-FFF2-40B4-BE49-F238E27FC236}">
                <a16:creationId xmlns:a16="http://schemas.microsoft.com/office/drawing/2014/main" id="{B92BC746-2D7D-F347-8D66-40DA0D4A063D}"/>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889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3" name="TextBox 2">
            <a:extLst>
              <a:ext uri="{FF2B5EF4-FFF2-40B4-BE49-F238E27FC236}">
                <a16:creationId xmlns:a16="http://schemas.microsoft.com/office/drawing/2014/main" id="{839D058D-3845-9540-94EB-ECC7689F2F55}"/>
              </a:ext>
            </a:extLst>
          </p:cNvPr>
          <p:cNvSpPr txBox="1"/>
          <p:nvPr/>
        </p:nvSpPr>
        <p:spPr>
          <a:xfrm>
            <a:off x="2142217" y="268542"/>
            <a:ext cx="4073551" cy="523220"/>
          </a:xfrm>
          <a:prstGeom prst="rect">
            <a:avLst/>
          </a:prstGeom>
          <a:noFill/>
        </p:spPr>
        <p:txBody>
          <a:bodyPr wrap="none" rtlCol="0">
            <a:spAutoFit/>
          </a:bodyPr>
          <a:lstStyle/>
          <a:p>
            <a:r>
              <a:rPr lang="en-US" sz="2800" dirty="0">
                <a:latin typeface="Amazon Ember" panose="020B0603020204020204" pitchFamily="34" charset="0"/>
                <a:ea typeface="Amazon Ember" panose="020B0603020204020204" pitchFamily="34" charset="0"/>
                <a:cs typeface="Amazon Ember" panose="020B0603020204020204" pitchFamily="34" charset="0"/>
              </a:rPr>
              <a:t>OpenShift Abstractions:</a:t>
            </a:r>
          </a:p>
        </p:txBody>
      </p:sp>
      <p:sp>
        <p:nvSpPr>
          <p:cNvPr id="4" name="Rectangle 3">
            <a:extLst>
              <a:ext uri="{FF2B5EF4-FFF2-40B4-BE49-F238E27FC236}">
                <a16:creationId xmlns:a16="http://schemas.microsoft.com/office/drawing/2014/main" id="{FED6D342-9175-984D-BE7B-8766437599CC}"/>
              </a:ext>
            </a:extLst>
          </p:cNvPr>
          <p:cNvSpPr/>
          <p:nvPr/>
        </p:nvSpPr>
        <p:spPr>
          <a:xfrm>
            <a:off x="448234" y="1690848"/>
            <a:ext cx="7888941" cy="1600438"/>
          </a:xfrm>
          <a:prstGeom prst="rect">
            <a:avLst/>
          </a:prstGeom>
        </p:spPr>
        <p:txBody>
          <a:bodyPr wrap="square">
            <a:spAutoFit/>
          </a:bodyPr>
          <a:lstStyle/>
          <a:p>
            <a:r>
              <a:rPr lang="en-US" b="1" dirty="0">
                <a:latin typeface="Amazon Ember" panose="020B0603020204020204" pitchFamily="34" charset="0"/>
                <a:ea typeface="Amazon Ember" panose="020B0603020204020204" pitchFamily="34" charset="0"/>
                <a:cs typeface="Amazon Ember" panose="020B0603020204020204" pitchFamily="34" charset="0"/>
              </a:rPr>
              <a:t>Networking</a:t>
            </a:r>
            <a:r>
              <a:rPr lang="en-US" dirty="0">
                <a:latin typeface="Amazon Ember" panose="020B0603020204020204" pitchFamily="34" charset="0"/>
                <a:ea typeface="Amazon Ember" panose="020B0603020204020204" pitchFamily="34" charset="0"/>
                <a:cs typeface="Amazon Ember" panose="020B0603020204020204" pitchFamily="34" charset="0"/>
              </a:rPr>
              <a:t> - OpenShift abstracts much of the networking complexity away</a:t>
            </a:r>
          </a:p>
          <a:p>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err="1">
                <a:latin typeface="Amazon Ember" panose="020B0603020204020204" pitchFamily="34" charset="0"/>
                <a:ea typeface="Amazon Ember" panose="020B0603020204020204" pitchFamily="34" charset="0"/>
                <a:cs typeface="Amazon Ember" panose="020B0603020204020204" pitchFamily="34" charset="0"/>
              </a:rPr>
              <a:t>Kubernettes</a:t>
            </a:r>
            <a:r>
              <a:rPr lang="en-US" dirty="0">
                <a:latin typeface="Amazon Ember" panose="020B0603020204020204" pitchFamily="34" charset="0"/>
                <a:ea typeface="Amazon Ember" panose="020B0603020204020204" pitchFamily="34" charset="0"/>
                <a:cs typeface="Amazon Ember" panose="020B0603020204020204" pitchFamily="34" charset="0"/>
              </a:rPr>
              <a:t> - OpenShift simplifies </a:t>
            </a:r>
            <a:r>
              <a:rPr lang="en-US" dirty="0" err="1">
                <a:latin typeface="Amazon Ember" panose="020B0603020204020204" pitchFamily="34" charset="0"/>
                <a:ea typeface="Amazon Ember" panose="020B0603020204020204" pitchFamily="34" charset="0"/>
                <a:cs typeface="Amazon Ember" panose="020B0603020204020204" pitchFamily="34" charset="0"/>
              </a:rPr>
              <a:t>Kubernettes</a:t>
            </a:r>
            <a:r>
              <a:rPr lang="en-US" dirty="0">
                <a:latin typeface="Amazon Ember" panose="020B0603020204020204" pitchFamily="34" charset="0"/>
                <a:ea typeface="Amazon Ember" panose="020B0603020204020204" pitchFamily="34" charset="0"/>
                <a:cs typeface="Amazon Ember" panose="020B0603020204020204" pitchFamily="34" charset="0"/>
              </a:rPr>
              <a:t> through various abstractions.</a:t>
            </a:r>
          </a:p>
          <a:p>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source to image</a:t>
            </a:r>
            <a:r>
              <a:rPr lang="en-US" dirty="0">
                <a:latin typeface="Amazon Ember" panose="020B0603020204020204" pitchFamily="34" charset="0"/>
                <a:ea typeface="Amazon Ember" panose="020B0603020204020204" pitchFamily="34" charset="0"/>
                <a:cs typeface="Amazon Ember" panose="020B0603020204020204" pitchFamily="34" charset="0"/>
              </a:rPr>
              <a:t> - S2i auto generates, containers, orchestration artifacts from source application code. </a:t>
            </a:r>
            <a:br>
              <a:rPr lang="en-US" dirty="0">
                <a:latin typeface="Amazon Ember" panose="020B0603020204020204" pitchFamily="34" charset="0"/>
                <a:ea typeface="Amazon Ember" panose="020B0603020204020204" pitchFamily="34" charset="0"/>
                <a:cs typeface="Amazon Ember" panose="020B0603020204020204" pitchFamily="34" charset="0"/>
              </a:rPr>
            </a:b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Down Arrow 4">
            <a:hlinkClick r:id="rId3" action="ppaction://hlinksldjump"/>
            <a:extLst>
              <a:ext uri="{FF2B5EF4-FFF2-40B4-BE49-F238E27FC236}">
                <a16:creationId xmlns:a16="http://schemas.microsoft.com/office/drawing/2014/main" id="{D60213DD-A8F7-BD4A-A736-BC93E3870254}"/>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637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3" name="TextBox 2">
            <a:extLst>
              <a:ext uri="{FF2B5EF4-FFF2-40B4-BE49-F238E27FC236}">
                <a16:creationId xmlns:a16="http://schemas.microsoft.com/office/drawing/2014/main" id="{839D058D-3845-9540-94EB-ECC7689F2F55}"/>
              </a:ext>
            </a:extLst>
          </p:cNvPr>
          <p:cNvSpPr txBox="1"/>
          <p:nvPr/>
        </p:nvSpPr>
        <p:spPr>
          <a:xfrm>
            <a:off x="1765699" y="80283"/>
            <a:ext cx="5416868" cy="523220"/>
          </a:xfrm>
          <a:prstGeom prst="rect">
            <a:avLst/>
          </a:prstGeom>
          <a:noFill/>
        </p:spPr>
        <p:txBody>
          <a:bodyPr wrap="none" rtlCol="0">
            <a:spAutoFit/>
          </a:bodyPr>
          <a:lstStyle/>
          <a:p>
            <a:r>
              <a:rPr lang="en-US" sz="2800" b="1" dirty="0">
                <a:latin typeface="Amazon Ember" panose="020B0603020204020204" pitchFamily="34" charset="0"/>
                <a:ea typeface="Amazon Ember" panose="020B0603020204020204" pitchFamily="34" charset="0"/>
                <a:cs typeface="Amazon Ember" panose="020B0603020204020204" pitchFamily="34" charset="0"/>
              </a:rPr>
              <a:t>OpenShift version comparison</a:t>
            </a:r>
          </a:p>
        </p:txBody>
      </p:sp>
      <p:sp>
        <p:nvSpPr>
          <p:cNvPr id="2" name="Rectangle 1">
            <a:extLst>
              <a:ext uri="{FF2B5EF4-FFF2-40B4-BE49-F238E27FC236}">
                <a16:creationId xmlns:a16="http://schemas.microsoft.com/office/drawing/2014/main" id="{31BCC39C-12FE-5A45-8EDF-41993376663C}"/>
              </a:ext>
            </a:extLst>
          </p:cNvPr>
          <p:cNvSpPr/>
          <p:nvPr/>
        </p:nvSpPr>
        <p:spPr>
          <a:xfrm>
            <a:off x="358588" y="1329644"/>
            <a:ext cx="8785412" cy="2677656"/>
          </a:xfrm>
          <a:prstGeom prst="rect">
            <a:avLst/>
          </a:prstGeom>
        </p:spPr>
        <p:txBody>
          <a:bodyPr wrap="square">
            <a:spAutoFit/>
          </a:bodyPr>
          <a:lstStyle/>
          <a:p>
            <a:r>
              <a:rPr lang="en-US" sz="1200" dirty="0">
                <a:latin typeface="Amazon Ember" panose="020B0603020204020204" pitchFamily="34" charset="0"/>
                <a:ea typeface="Amazon Ember" panose="020B0603020204020204" pitchFamily="34" charset="0"/>
                <a:cs typeface="Amazon Ember" panose="020B0603020204020204" pitchFamily="34" charset="0"/>
              </a:rPr>
              <a:t>There are several implementations of OpenShift which vary slightly, it is worth contrasting these:</a:t>
            </a:r>
            <a:br>
              <a:rPr lang="en-US" sz="1200" dirty="0">
                <a:latin typeface="Amazon Ember" panose="020B0603020204020204" pitchFamily="34" charset="0"/>
                <a:ea typeface="Amazon Ember" panose="020B0603020204020204" pitchFamily="34" charset="0"/>
                <a:cs typeface="Amazon Ember" panose="020B0603020204020204" pitchFamily="34" charset="0"/>
              </a:rPr>
            </a:b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b="1" dirty="0">
                <a:latin typeface="Amazon Ember" panose="020B0603020204020204" pitchFamily="34" charset="0"/>
                <a:ea typeface="Amazon Ember" panose="020B0603020204020204" pitchFamily="34" charset="0"/>
                <a:cs typeface="Amazon Ember" panose="020B0603020204020204" pitchFamily="34" charset="0"/>
              </a:rPr>
              <a:t>OKD</a:t>
            </a:r>
            <a:r>
              <a:rPr lang="en-US" sz="1200" dirty="0">
                <a:latin typeface="Amazon Ember" panose="020B0603020204020204" pitchFamily="34" charset="0"/>
                <a:ea typeface="Amazon Ember" panose="020B0603020204020204" pitchFamily="34" charset="0"/>
                <a:cs typeface="Amazon Ember" panose="020B0603020204020204" pitchFamily="34" charset="0"/>
              </a:rPr>
              <a:t> - formally OpenShift origin …</a:t>
            </a:r>
          </a:p>
          <a:p>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b="1" dirty="0">
                <a:latin typeface="Amazon Ember" panose="020B0603020204020204" pitchFamily="34" charset="0"/>
                <a:ea typeface="Amazon Ember" panose="020B0603020204020204" pitchFamily="34" charset="0"/>
                <a:cs typeface="Amazon Ember" panose="020B0603020204020204" pitchFamily="34" charset="0"/>
              </a:rPr>
              <a:t>OCP</a:t>
            </a:r>
            <a:r>
              <a:rPr lang="en-US" sz="1200" dirty="0">
                <a:latin typeface="Amazon Ember" panose="020B0603020204020204" pitchFamily="34" charset="0"/>
                <a:ea typeface="Amazon Ember" panose="020B0603020204020204" pitchFamily="34" charset="0"/>
                <a:cs typeface="Amazon Ember" panose="020B0603020204020204" pitchFamily="34" charset="0"/>
              </a:rPr>
              <a:t> - this is the commercial offering, self managed  …</a:t>
            </a:r>
          </a:p>
          <a:p>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b="1" dirty="0">
                <a:latin typeface="Amazon Ember" panose="020B0603020204020204" pitchFamily="34" charset="0"/>
                <a:ea typeface="Amazon Ember" panose="020B0603020204020204" pitchFamily="34" charset="0"/>
                <a:cs typeface="Amazon Ember" panose="020B0603020204020204" pitchFamily="34" charset="0"/>
              </a:rPr>
              <a:t>OpenShift dedicated -</a:t>
            </a:r>
            <a:r>
              <a:rPr lang="en-US" sz="1200" dirty="0">
                <a:latin typeface="Amazon Ember" panose="020B0603020204020204" pitchFamily="34" charset="0"/>
                <a:ea typeface="Amazon Ember" panose="020B0603020204020204" pitchFamily="34" charset="0"/>
                <a:cs typeface="Amazon Ember" panose="020B0603020204020204" pitchFamily="34" charset="0"/>
              </a:rPr>
              <a:t> This is a fully managed, single tenant version of OpenShift…</a:t>
            </a:r>
          </a:p>
          <a:p>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r>
              <a:rPr lang="en-US" sz="1200" b="1" dirty="0">
                <a:latin typeface="Amazon Ember" panose="020B0603020204020204" pitchFamily="34" charset="0"/>
                <a:ea typeface="Amazon Ember" panose="020B0603020204020204" pitchFamily="34" charset="0"/>
                <a:cs typeface="Amazon Ember" panose="020B0603020204020204" pitchFamily="34" charset="0"/>
              </a:rPr>
              <a:t>Managed OpenShift on AWS </a:t>
            </a:r>
            <a:r>
              <a:rPr lang="en-US" sz="1200" dirty="0">
                <a:latin typeface="Amazon Ember" panose="020B0603020204020204" pitchFamily="34" charset="0"/>
                <a:ea typeface="Amazon Ember" panose="020B0603020204020204" pitchFamily="34" charset="0"/>
                <a:cs typeface="Amazon Ember" panose="020B0603020204020204" pitchFamily="34" charset="0"/>
              </a:rPr>
              <a:t>– Newly announced fully managed offering with close integration into console.</a:t>
            </a:r>
          </a:p>
          <a:p>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b="1" dirty="0">
                <a:latin typeface="Amazon Ember" panose="020B0603020204020204" pitchFamily="34" charset="0"/>
                <a:ea typeface="Amazon Ember" panose="020B0603020204020204" pitchFamily="34" charset="0"/>
                <a:cs typeface="Amazon Ember" panose="020B0603020204020204" pitchFamily="34" charset="0"/>
              </a:rPr>
              <a:t>Azure managed OpenShift</a:t>
            </a:r>
            <a:r>
              <a:rPr lang="en-US" sz="1200" dirty="0">
                <a:latin typeface="Amazon Ember" panose="020B0603020204020204" pitchFamily="34" charset="0"/>
                <a:ea typeface="Amazon Ember" panose="020B0603020204020204" pitchFamily="34" charset="0"/>
                <a:cs typeface="Amazon Ember" panose="020B0603020204020204" pitchFamily="34" charset="0"/>
              </a:rPr>
              <a:t> -This is a fully managed, single tenant version of OpenShift. Sold through Azure…</a:t>
            </a:r>
          </a:p>
          <a:p>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b="1" dirty="0">
                <a:latin typeface="Amazon Ember" panose="020B0603020204020204" pitchFamily="34" charset="0"/>
                <a:ea typeface="Amazon Ember" panose="020B0603020204020204" pitchFamily="34" charset="0"/>
                <a:cs typeface="Amazon Ember" panose="020B0603020204020204" pitchFamily="34" charset="0"/>
              </a:rPr>
              <a:t>IBM cloud managed OpenShift - </a:t>
            </a:r>
            <a:r>
              <a:rPr lang="en-US" sz="1200" dirty="0">
                <a:latin typeface="Amazon Ember" panose="020B0603020204020204" pitchFamily="34" charset="0"/>
                <a:ea typeface="Amazon Ember" panose="020B0603020204020204" pitchFamily="34" charset="0"/>
                <a:cs typeface="Amazon Ember" panose="020B0603020204020204" pitchFamily="34" charset="0"/>
              </a:rPr>
              <a:t>This is OCP deployed IBM cloud , but managed on behalf of the customer. </a:t>
            </a:r>
            <a:br>
              <a:rPr 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Down Arrow 3">
            <a:hlinkClick r:id="rId3" action="ppaction://hlinksldjump"/>
            <a:extLst>
              <a:ext uri="{FF2B5EF4-FFF2-40B4-BE49-F238E27FC236}">
                <a16:creationId xmlns:a16="http://schemas.microsoft.com/office/drawing/2014/main" id="{0FC42170-6A16-DE43-8BE0-54688C775CA6}"/>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51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3" name="TextBox 2">
            <a:extLst>
              <a:ext uri="{FF2B5EF4-FFF2-40B4-BE49-F238E27FC236}">
                <a16:creationId xmlns:a16="http://schemas.microsoft.com/office/drawing/2014/main" id="{839D058D-3845-9540-94EB-ECC7689F2F55}"/>
              </a:ext>
            </a:extLst>
          </p:cNvPr>
          <p:cNvSpPr txBox="1"/>
          <p:nvPr/>
        </p:nvSpPr>
        <p:spPr>
          <a:xfrm>
            <a:off x="1138170" y="187860"/>
            <a:ext cx="4466287" cy="523220"/>
          </a:xfrm>
          <a:prstGeom prst="rect">
            <a:avLst/>
          </a:prstGeom>
          <a:noFill/>
        </p:spPr>
        <p:txBody>
          <a:bodyPr wrap="none" rtlCol="0">
            <a:spAutoFit/>
          </a:bodyPr>
          <a:lstStyle/>
          <a:p>
            <a:r>
              <a:rPr lang="en-US" sz="2800" b="1" dirty="0">
                <a:latin typeface="Amazon Ember" panose="020B0603020204020204" pitchFamily="34" charset="0"/>
                <a:ea typeface="Amazon Ember" panose="020B0603020204020204" pitchFamily="34" charset="0"/>
                <a:cs typeface="Amazon Ember" panose="020B0603020204020204" pitchFamily="34" charset="0"/>
              </a:rPr>
              <a:t>Further modernization …</a:t>
            </a:r>
          </a:p>
        </p:txBody>
      </p:sp>
      <p:sp>
        <p:nvSpPr>
          <p:cNvPr id="10" name="TextBox 9">
            <a:extLst>
              <a:ext uri="{FF2B5EF4-FFF2-40B4-BE49-F238E27FC236}">
                <a16:creationId xmlns:a16="http://schemas.microsoft.com/office/drawing/2014/main" id="{C7BDA7D4-594A-874E-9334-D7DF894CBF6E}"/>
              </a:ext>
            </a:extLst>
          </p:cNvPr>
          <p:cNvSpPr txBox="1"/>
          <p:nvPr/>
        </p:nvSpPr>
        <p:spPr>
          <a:xfrm>
            <a:off x="546849" y="1368333"/>
            <a:ext cx="7673788" cy="954107"/>
          </a:xfrm>
          <a:prstGeom prst="rect">
            <a:avLst/>
          </a:prstGeom>
          <a:noFill/>
        </p:spPr>
        <p:txBody>
          <a:bodyPr wrap="square" rtlCol="0">
            <a:spAutoFit/>
          </a:bodyPr>
          <a:lstStyle/>
          <a:p>
            <a:r>
              <a:rPr lang="en-US" dirty="0"/>
              <a:t>Customers may migrate workloads into OpenShift on AWS, or build net new workloads. These may be containerized, but not consume any of the features of AWS. How do customers evolve from deploying OpenShift to modernizing workloads to run on OpenShift to further modernize with cloud native services?</a:t>
            </a:r>
          </a:p>
        </p:txBody>
      </p:sp>
      <p:sp>
        <p:nvSpPr>
          <p:cNvPr id="12" name="TextBox 11">
            <a:extLst>
              <a:ext uri="{FF2B5EF4-FFF2-40B4-BE49-F238E27FC236}">
                <a16:creationId xmlns:a16="http://schemas.microsoft.com/office/drawing/2014/main" id="{E2AAD9A7-3996-5346-858C-0ADCF931248B}"/>
              </a:ext>
            </a:extLst>
          </p:cNvPr>
          <p:cNvSpPr txBox="1"/>
          <p:nvPr/>
        </p:nvSpPr>
        <p:spPr>
          <a:xfrm>
            <a:off x="1138170" y="3237311"/>
            <a:ext cx="6447599" cy="954107"/>
          </a:xfrm>
          <a:prstGeom prst="rect">
            <a:avLst/>
          </a:prstGeom>
          <a:noFill/>
        </p:spPr>
        <p:txBody>
          <a:bodyPr wrap="none" rtlCol="0">
            <a:spAutoFit/>
          </a:bodyPr>
          <a:lstStyle/>
          <a:p>
            <a:r>
              <a:rPr lang="en-US" sz="2800" b="1" dirty="0">
                <a:latin typeface="Amazon Ember" panose="020B0603020204020204" pitchFamily="34" charset="0"/>
                <a:ea typeface="Amazon Ember" panose="020B0603020204020204" pitchFamily="34" charset="0"/>
                <a:cs typeface="Amazon Ember" panose="020B0603020204020204" pitchFamily="34" charset="0"/>
              </a:rPr>
              <a:t>Modernization is continuous… </a:t>
            </a:r>
          </a:p>
          <a:p>
            <a:r>
              <a:rPr lang="en-US" sz="2800" b="1" dirty="0">
                <a:latin typeface="Amazon Ember" panose="020B0603020204020204" pitchFamily="34" charset="0"/>
                <a:ea typeface="Amazon Ember" panose="020B0603020204020204" pitchFamily="34" charset="0"/>
                <a:cs typeface="Amazon Ember" panose="020B0603020204020204" pitchFamily="34" charset="0"/>
              </a:rPr>
              <a:t>Failure to continue evolving is death!</a:t>
            </a:r>
          </a:p>
        </p:txBody>
      </p:sp>
      <p:sp>
        <p:nvSpPr>
          <p:cNvPr id="5" name="Down Arrow 4">
            <a:hlinkClick r:id="rId3" action="ppaction://hlinksldjump"/>
            <a:extLst>
              <a:ext uri="{FF2B5EF4-FFF2-40B4-BE49-F238E27FC236}">
                <a16:creationId xmlns:a16="http://schemas.microsoft.com/office/drawing/2014/main" id="{A5A94BAD-EAE4-0B4C-BC5F-F5FDFD0B9D66}"/>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748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3" name="TextBox 2">
            <a:extLst>
              <a:ext uri="{FF2B5EF4-FFF2-40B4-BE49-F238E27FC236}">
                <a16:creationId xmlns:a16="http://schemas.microsoft.com/office/drawing/2014/main" id="{839D058D-3845-9540-94EB-ECC7689F2F55}"/>
              </a:ext>
            </a:extLst>
          </p:cNvPr>
          <p:cNvSpPr txBox="1"/>
          <p:nvPr/>
        </p:nvSpPr>
        <p:spPr>
          <a:xfrm>
            <a:off x="2796640" y="98212"/>
            <a:ext cx="2249334" cy="523220"/>
          </a:xfrm>
          <a:prstGeom prst="rect">
            <a:avLst/>
          </a:prstGeom>
          <a:noFill/>
        </p:spPr>
        <p:txBody>
          <a:bodyPr wrap="none" rtlCol="0">
            <a:spAutoFit/>
          </a:bodyPr>
          <a:lstStyle/>
          <a:p>
            <a:r>
              <a:rPr lang="en-US" sz="2800" b="1" dirty="0">
                <a:latin typeface="Amazon Ember" panose="020B0603020204020204" pitchFamily="34" charset="0"/>
                <a:ea typeface="Amazon Ember" panose="020B0603020204020204" pitchFamily="34" charset="0"/>
                <a:cs typeface="Amazon Ember" panose="020B0603020204020204" pitchFamily="34" charset="0"/>
              </a:rPr>
              <a:t>Integrations</a:t>
            </a:r>
          </a:p>
        </p:txBody>
      </p:sp>
      <p:sp>
        <p:nvSpPr>
          <p:cNvPr id="2" name="TextBox 1">
            <a:extLst>
              <a:ext uri="{FF2B5EF4-FFF2-40B4-BE49-F238E27FC236}">
                <a16:creationId xmlns:a16="http://schemas.microsoft.com/office/drawing/2014/main" id="{11F25A97-310E-5E4C-986E-6819807B8D62}"/>
              </a:ext>
            </a:extLst>
          </p:cNvPr>
          <p:cNvSpPr txBox="1"/>
          <p:nvPr/>
        </p:nvSpPr>
        <p:spPr>
          <a:xfrm>
            <a:off x="672353" y="753036"/>
            <a:ext cx="6970178" cy="1600438"/>
          </a:xfrm>
          <a:prstGeom prst="rect">
            <a:avLst/>
          </a:prstGeom>
          <a:noFill/>
        </p:spPr>
        <p:txBody>
          <a:bodyPr wrap="none" rtlCol="0">
            <a:spAutoFit/>
          </a:bodyPr>
          <a:lstStyle/>
          <a:p>
            <a:r>
              <a:rPr lang="en-US" dirty="0"/>
              <a:t>Customers have told us that while they have a desire to adopt native cloud services…</a:t>
            </a:r>
          </a:p>
          <a:p>
            <a:endParaRPr lang="en-US" dirty="0"/>
          </a:p>
          <a:p>
            <a:pPr marL="285750" indent="-285750">
              <a:buFontTx/>
              <a:buChar char="-"/>
            </a:pPr>
            <a:r>
              <a:rPr lang="en-US" dirty="0"/>
              <a:t>Wish to reduce context, interface and hat switching.</a:t>
            </a:r>
          </a:p>
          <a:p>
            <a:pPr marL="285750" indent="-285750">
              <a:buFontTx/>
              <a:buChar char="-"/>
            </a:pPr>
            <a:r>
              <a:rPr lang="en-US" dirty="0"/>
              <a:t>Reduce learning curve </a:t>
            </a:r>
          </a:p>
          <a:p>
            <a:pPr marL="285750" indent="-285750">
              <a:buFontTx/>
              <a:buChar char="-"/>
            </a:pPr>
            <a:r>
              <a:rPr lang="en-US" dirty="0"/>
              <a:t>Empower </a:t>
            </a:r>
            <a:r>
              <a:rPr lang="en-US" dirty="0" err="1"/>
              <a:t>DevSecOps</a:t>
            </a:r>
            <a:r>
              <a:rPr lang="en-US" dirty="0"/>
              <a:t> teams. </a:t>
            </a:r>
          </a:p>
          <a:p>
            <a:endParaRPr lang="en-US" dirty="0"/>
          </a:p>
          <a:p>
            <a:endParaRPr lang="en-US" dirty="0"/>
          </a:p>
        </p:txBody>
      </p:sp>
      <p:sp>
        <p:nvSpPr>
          <p:cNvPr id="4" name="TextBox 3">
            <a:extLst>
              <a:ext uri="{FF2B5EF4-FFF2-40B4-BE49-F238E27FC236}">
                <a16:creationId xmlns:a16="http://schemas.microsoft.com/office/drawing/2014/main" id="{48E3D379-1B93-8F4B-8F27-59E6709905BA}"/>
              </a:ext>
            </a:extLst>
          </p:cNvPr>
          <p:cNvSpPr txBox="1"/>
          <p:nvPr/>
        </p:nvSpPr>
        <p:spPr>
          <a:xfrm>
            <a:off x="672353" y="2353474"/>
            <a:ext cx="6938682" cy="1600438"/>
          </a:xfrm>
          <a:prstGeom prst="rect">
            <a:avLst/>
          </a:prstGeom>
          <a:noFill/>
        </p:spPr>
        <p:txBody>
          <a:bodyPr wrap="square" rtlCol="0">
            <a:spAutoFit/>
          </a:bodyPr>
          <a:lstStyle/>
          <a:p>
            <a:r>
              <a:rPr lang="en-US" dirty="0"/>
              <a:t>To the effect the two open source projects integrate with OpenShift and allow teams to provision, and consume native AWS services directly from within the OpenShift interface.</a:t>
            </a:r>
          </a:p>
          <a:p>
            <a:endParaRPr lang="en-US" dirty="0"/>
          </a:p>
          <a:p>
            <a:r>
              <a:rPr lang="en-US" dirty="0"/>
              <a:t>AWS Service Broker:</a:t>
            </a:r>
          </a:p>
          <a:p>
            <a:r>
              <a:rPr lang="en-US" dirty="0"/>
              <a:t>AWS Service Operator:</a:t>
            </a:r>
          </a:p>
          <a:p>
            <a:endParaRPr lang="en-US" dirty="0"/>
          </a:p>
        </p:txBody>
      </p:sp>
      <p:sp>
        <p:nvSpPr>
          <p:cNvPr id="5" name="Down Arrow 4">
            <a:hlinkClick r:id="rId3" action="ppaction://hlinksldjump"/>
            <a:extLst>
              <a:ext uri="{FF2B5EF4-FFF2-40B4-BE49-F238E27FC236}">
                <a16:creationId xmlns:a16="http://schemas.microsoft.com/office/drawing/2014/main" id="{76A83331-4008-2F4F-AF90-80D59EB3358D}"/>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636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71" name="Group 70">
            <a:extLst>
              <a:ext uri="{FF2B5EF4-FFF2-40B4-BE49-F238E27FC236}">
                <a16:creationId xmlns:a16="http://schemas.microsoft.com/office/drawing/2014/main" id="{1C6FCC4A-EFA8-5040-906D-536ED5743AEF}"/>
              </a:ext>
            </a:extLst>
          </p:cNvPr>
          <p:cNvGrpSpPr/>
          <p:nvPr/>
        </p:nvGrpSpPr>
        <p:grpSpPr>
          <a:xfrm>
            <a:off x="7673091" y="2711909"/>
            <a:ext cx="761898" cy="963453"/>
            <a:chOff x="10823487" y="3000796"/>
            <a:chExt cx="1036234" cy="1310363"/>
          </a:xfrm>
        </p:grpSpPr>
        <p:grpSp>
          <p:nvGrpSpPr>
            <p:cNvPr id="72" name="Group 71">
              <a:extLst>
                <a:ext uri="{FF2B5EF4-FFF2-40B4-BE49-F238E27FC236}">
                  <a16:creationId xmlns:a16="http://schemas.microsoft.com/office/drawing/2014/main" id="{373AE11F-756F-3145-B6A4-F37B665446A1}"/>
                </a:ext>
              </a:extLst>
            </p:cNvPr>
            <p:cNvGrpSpPr/>
            <p:nvPr/>
          </p:nvGrpSpPr>
          <p:grpSpPr>
            <a:xfrm>
              <a:off x="10823492" y="3000796"/>
              <a:ext cx="1036229" cy="1295284"/>
              <a:chOff x="10823492" y="3000796"/>
              <a:chExt cx="1036229" cy="1295284"/>
            </a:xfrm>
          </p:grpSpPr>
          <p:pic>
            <p:nvPicPr>
              <p:cNvPr id="74" name="Google Shape;1112;p87" descr="Graphic 18">
                <a:extLst>
                  <a:ext uri="{FF2B5EF4-FFF2-40B4-BE49-F238E27FC236}">
                    <a16:creationId xmlns:a16="http://schemas.microsoft.com/office/drawing/2014/main" id="{B2F95BA5-2F1B-7740-BC2B-3CA655BF6E0A}"/>
                  </a:ext>
                </a:extLst>
              </p:cNvPr>
              <p:cNvPicPr preferRelativeResize="0"/>
              <p:nvPr/>
            </p:nvPicPr>
            <p:blipFill rotWithShape="1">
              <a:blip r:embed="rId3">
                <a:alphaModFix/>
              </a:blip>
              <a:srcRect/>
              <a:stretch/>
            </p:blipFill>
            <p:spPr>
              <a:xfrm>
                <a:off x="10823494" y="3000796"/>
                <a:ext cx="1036227" cy="1295284"/>
              </a:xfrm>
              <a:prstGeom prst="rect">
                <a:avLst/>
              </a:prstGeom>
              <a:noFill/>
              <a:ln>
                <a:noFill/>
              </a:ln>
            </p:spPr>
          </p:pic>
          <p:pic>
            <p:nvPicPr>
              <p:cNvPr id="75" name="Graphic 74">
                <a:extLst>
                  <a:ext uri="{FF2B5EF4-FFF2-40B4-BE49-F238E27FC236}">
                    <a16:creationId xmlns:a16="http://schemas.microsoft.com/office/drawing/2014/main" id="{3D8D5651-0B26-C441-8867-D9D2F5E81A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23492" y="3000796"/>
                <a:ext cx="1036226" cy="1036226"/>
              </a:xfrm>
              <a:prstGeom prst="rect">
                <a:avLst/>
              </a:prstGeom>
            </p:spPr>
          </p:pic>
        </p:grpSp>
        <p:sp>
          <p:nvSpPr>
            <p:cNvPr id="73" name="Rectangle 72">
              <a:extLst>
                <a:ext uri="{FF2B5EF4-FFF2-40B4-BE49-F238E27FC236}">
                  <a16:creationId xmlns:a16="http://schemas.microsoft.com/office/drawing/2014/main" id="{40B9313A-C009-1A45-89E6-BA5B5AE94F38}"/>
                </a:ext>
              </a:extLst>
            </p:cNvPr>
            <p:cNvSpPr/>
            <p:nvPr/>
          </p:nvSpPr>
          <p:spPr>
            <a:xfrm>
              <a:off x="10823487" y="4033257"/>
              <a:ext cx="1036225" cy="2779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grpSp>
      <p:grpSp>
        <p:nvGrpSpPr>
          <p:cNvPr id="76" name="Group 75">
            <a:extLst>
              <a:ext uri="{FF2B5EF4-FFF2-40B4-BE49-F238E27FC236}">
                <a16:creationId xmlns:a16="http://schemas.microsoft.com/office/drawing/2014/main" id="{9D129194-BE6D-DB43-8097-3BD3B954B979}"/>
              </a:ext>
            </a:extLst>
          </p:cNvPr>
          <p:cNvGrpSpPr/>
          <p:nvPr/>
        </p:nvGrpSpPr>
        <p:grpSpPr>
          <a:xfrm>
            <a:off x="6650779" y="2723798"/>
            <a:ext cx="761898" cy="963453"/>
            <a:chOff x="10823487" y="3000796"/>
            <a:chExt cx="1036234" cy="1310363"/>
          </a:xfrm>
        </p:grpSpPr>
        <p:grpSp>
          <p:nvGrpSpPr>
            <p:cNvPr id="77" name="Group 76">
              <a:extLst>
                <a:ext uri="{FF2B5EF4-FFF2-40B4-BE49-F238E27FC236}">
                  <a16:creationId xmlns:a16="http://schemas.microsoft.com/office/drawing/2014/main" id="{20B9A485-FDC5-334D-9174-508EDAD8B60B}"/>
                </a:ext>
              </a:extLst>
            </p:cNvPr>
            <p:cNvGrpSpPr/>
            <p:nvPr/>
          </p:nvGrpSpPr>
          <p:grpSpPr>
            <a:xfrm>
              <a:off x="10823492" y="3000796"/>
              <a:ext cx="1036229" cy="1295284"/>
              <a:chOff x="10823492" y="3000796"/>
              <a:chExt cx="1036229" cy="1295284"/>
            </a:xfrm>
          </p:grpSpPr>
          <p:pic>
            <p:nvPicPr>
              <p:cNvPr id="79" name="Google Shape;1112;p87" descr="Graphic 18">
                <a:extLst>
                  <a:ext uri="{FF2B5EF4-FFF2-40B4-BE49-F238E27FC236}">
                    <a16:creationId xmlns:a16="http://schemas.microsoft.com/office/drawing/2014/main" id="{CE53C952-1568-7F44-8213-C2C4FF61FEA7}"/>
                  </a:ext>
                </a:extLst>
              </p:cNvPr>
              <p:cNvPicPr preferRelativeResize="0"/>
              <p:nvPr/>
            </p:nvPicPr>
            <p:blipFill rotWithShape="1">
              <a:blip r:embed="rId3">
                <a:alphaModFix/>
              </a:blip>
              <a:srcRect/>
              <a:stretch/>
            </p:blipFill>
            <p:spPr>
              <a:xfrm>
                <a:off x="10823494" y="3000796"/>
                <a:ext cx="1036227" cy="1295284"/>
              </a:xfrm>
              <a:prstGeom prst="rect">
                <a:avLst/>
              </a:prstGeom>
              <a:noFill/>
              <a:ln>
                <a:noFill/>
              </a:ln>
            </p:spPr>
          </p:pic>
          <p:pic>
            <p:nvPicPr>
              <p:cNvPr id="80" name="Graphic 79">
                <a:extLst>
                  <a:ext uri="{FF2B5EF4-FFF2-40B4-BE49-F238E27FC236}">
                    <a16:creationId xmlns:a16="http://schemas.microsoft.com/office/drawing/2014/main" id="{670F4ACD-3C0C-BE43-8297-7D586B45EE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23492" y="3000796"/>
                <a:ext cx="1036226" cy="1036226"/>
              </a:xfrm>
              <a:prstGeom prst="rect">
                <a:avLst/>
              </a:prstGeom>
            </p:spPr>
          </p:pic>
        </p:grpSp>
        <p:sp>
          <p:nvSpPr>
            <p:cNvPr id="78" name="Rectangle 77">
              <a:extLst>
                <a:ext uri="{FF2B5EF4-FFF2-40B4-BE49-F238E27FC236}">
                  <a16:creationId xmlns:a16="http://schemas.microsoft.com/office/drawing/2014/main" id="{0DCBF0E1-8752-8344-B438-B17A4B342B9F}"/>
                </a:ext>
              </a:extLst>
            </p:cNvPr>
            <p:cNvSpPr/>
            <p:nvPr/>
          </p:nvSpPr>
          <p:spPr>
            <a:xfrm>
              <a:off x="10823487" y="4033257"/>
              <a:ext cx="1036225" cy="2779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grpSp>
      <p:grpSp>
        <p:nvGrpSpPr>
          <p:cNvPr id="81" name="Group 80">
            <a:extLst>
              <a:ext uri="{FF2B5EF4-FFF2-40B4-BE49-F238E27FC236}">
                <a16:creationId xmlns:a16="http://schemas.microsoft.com/office/drawing/2014/main" id="{656DF5D0-54E8-FF41-A9E5-CDEF6CFA2DD2}"/>
              </a:ext>
            </a:extLst>
          </p:cNvPr>
          <p:cNvGrpSpPr/>
          <p:nvPr/>
        </p:nvGrpSpPr>
        <p:grpSpPr>
          <a:xfrm>
            <a:off x="5643325" y="2723668"/>
            <a:ext cx="761898" cy="963453"/>
            <a:chOff x="10823487" y="3000796"/>
            <a:chExt cx="1036234" cy="1310363"/>
          </a:xfrm>
        </p:grpSpPr>
        <p:grpSp>
          <p:nvGrpSpPr>
            <p:cNvPr id="82" name="Group 81">
              <a:extLst>
                <a:ext uri="{FF2B5EF4-FFF2-40B4-BE49-F238E27FC236}">
                  <a16:creationId xmlns:a16="http://schemas.microsoft.com/office/drawing/2014/main" id="{C5061CD3-A78E-C844-A4D5-5EC0E6B75B06}"/>
                </a:ext>
              </a:extLst>
            </p:cNvPr>
            <p:cNvGrpSpPr/>
            <p:nvPr/>
          </p:nvGrpSpPr>
          <p:grpSpPr>
            <a:xfrm>
              <a:off x="10823492" y="3000796"/>
              <a:ext cx="1036229" cy="1295284"/>
              <a:chOff x="10823492" y="3000796"/>
              <a:chExt cx="1036229" cy="1295284"/>
            </a:xfrm>
          </p:grpSpPr>
          <p:pic>
            <p:nvPicPr>
              <p:cNvPr id="84" name="Google Shape;1112;p87" descr="Graphic 18">
                <a:extLst>
                  <a:ext uri="{FF2B5EF4-FFF2-40B4-BE49-F238E27FC236}">
                    <a16:creationId xmlns:a16="http://schemas.microsoft.com/office/drawing/2014/main" id="{88808CA1-C5BA-A244-B379-B7703E9A1254}"/>
                  </a:ext>
                </a:extLst>
              </p:cNvPr>
              <p:cNvPicPr preferRelativeResize="0"/>
              <p:nvPr/>
            </p:nvPicPr>
            <p:blipFill rotWithShape="1">
              <a:blip r:embed="rId3">
                <a:alphaModFix/>
              </a:blip>
              <a:srcRect/>
              <a:stretch/>
            </p:blipFill>
            <p:spPr>
              <a:xfrm>
                <a:off x="10823494" y="3000796"/>
                <a:ext cx="1036227" cy="1295284"/>
              </a:xfrm>
              <a:prstGeom prst="rect">
                <a:avLst/>
              </a:prstGeom>
              <a:noFill/>
              <a:ln>
                <a:noFill/>
              </a:ln>
            </p:spPr>
          </p:pic>
          <p:pic>
            <p:nvPicPr>
              <p:cNvPr id="85" name="Graphic 84">
                <a:extLst>
                  <a:ext uri="{FF2B5EF4-FFF2-40B4-BE49-F238E27FC236}">
                    <a16:creationId xmlns:a16="http://schemas.microsoft.com/office/drawing/2014/main" id="{B8417726-705F-DD4D-B3B3-3278FEE35A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23492" y="3000796"/>
                <a:ext cx="1036226" cy="1036226"/>
              </a:xfrm>
              <a:prstGeom prst="rect">
                <a:avLst/>
              </a:prstGeom>
            </p:spPr>
          </p:pic>
        </p:grpSp>
        <p:sp>
          <p:nvSpPr>
            <p:cNvPr id="83" name="Rectangle 82">
              <a:extLst>
                <a:ext uri="{FF2B5EF4-FFF2-40B4-BE49-F238E27FC236}">
                  <a16:creationId xmlns:a16="http://schemas.microsoft.com/office/drawing/2014/main" id="{F466D868-53ED-FE49-B8B8-51C711013287}"/>
                </a:ext>
              </a:extLst>
            </p:cNvPr>
            <p:cNvSpPr/>
            <p:nvPr/>
          </p:nvSpPr>
          <p:spPr>
            <a:xfrm>
              <a:off x="10823487" y="4033257"/>
              <a:ext cx="1036225" cy="2779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grpSp>
      <p:grpSp>
        <p:nvGrpSpPr>
          <p:cNvPr id="39" name="Group 38">
            <a:extLst>
              <a:ext uri="{FF2B5EF4-FFF2-40B4-BE49-F238E27FC236}">
                <a16:creationId xmlns:a16="http://schemas.microsoft.com/office/drawing/2014/main" id="{31D7E355-39C2-E84C-B442-6C1ED04B7E66}"/>
              </a:ext>
            </a:extLst>
          </p:cNvPr>
          <p:cNvGrpSpPr/>
          <p:nvPr/>
        </p:nvGrpSpPr>
        <p:grpSpPr>
          <a:xfrm>
            <a:off x="6690009" y="1458333"/>
            <a:ext cx="761898" cy="963453"/>
            <a:chOff x="10823487" y="3000796"/>
            <a:chExt cx="1036234" cy="1310363"/>
          </a:xfrm>
        </p:grpSpPr>
        <p:grpSp>
          <p:nvGrpSpPr>
            <p:cNvPr id="14" name="Group 13">
              <a:extLst>
                <a:ext uri="{FF2B5EF4-FFF2-40B4-BE49-F238E27FC236}">
                  <a16:creationId xmlns:a16="http://schemas.microsoft.com/office/drawing/2014/main" id="{379713D3-4A95-0D47-9A73-1603A91C222A}"/>
                </a:ext>
              </a:extLst>
            </p:cNvPr>
            <p:cNvGrpSpPr/>
            <p:nvPr/>
          </p:nvGrpSpPr>
          <p:grpSpPr>
            <a:xfrm>
              <a:off x="10823492" y="3000796"/>
              <a:ext cx="1036229" cy="1295284"/>
              <a:chOff x="10823492" y="3000796"/>
              <a:chExt cx="1036229" cy="1295284"/>
            </a:xfrm>
          </p:grpSpPr>
          <p:pic>
            <p:nvPicPr>
              <p:cNvPr id="1112" name="Google Shape;1112;p87" descr="Graphic 18"/>
              <p:cNvPicPr preferRelativeResize="0"/>
              <p:nvPr/>
            </p:nvPicPr>
            <p:blipFill rotWithShape="1">
              <a:blip r:embed="rId3">
                <a:alphaModFix/>
              </a:blip>
              <a:srcRect/>
              <a:stretch/>
            </p:blipFill>
            <p:spPr>
              <a:xfrm>
                <a:off x="10823494" y="3000796"/>
                <a:ext cx="1036227" cy="1295284"/>
              </a:xfrm>
              <a:prstGeom prst="rect">
                <a:avLst/>
              </a:prstGeom>
              <a:noFill/>
              <a:ln>
                <a:noFill/>
              </a:ln>
            </p:spPr>
          </p:pic>
          <p:pic>
            <p:nvPicPr>
              <p:cNvPr id="24" name="Graphic 23">
                <a:extLst>
                  <a:ext uri="{FF2B5EF4-FFF2-40B4-BE49-F238E27FC236}">
                    <a16:creationId xmlns:a16="http://schemas.microsoft.com/office/drawing/2014/main" id="{C2C12678-7A5E-314B-B8D4-1DF213A479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23492" y="3000796"/>
                <a:ext cx="1036226" cy="1036226"/>
              </a:xfrm>
              <a:prstGeom prst="rect">
                <a:avLst/>
              </a:prstGeom>
            </p:spPr>
          </p:pic>
        </p:grpSp>
        <p:sp>
          <p:nvSpPr>
            <p:cNvPr id="38" name="Rectangle 37">
              <a:extLst>
                <a:ext uri="{FF2B5EF4-FFF2-40B4-BE49-F238E27FC236}">
                  <a16:creationId xmlns:a16="http://schemas.microsoft.com/office/drawing/2014/main" id="{B8DC7181-6B50-974C-9E24-D27F8FCCF9AB}"/>
                </a:ext>
              </a:extLst>
            </p:cNvPr>
            <p:cNvSpPr/>
            <p:nvPr/>
          </p:nvSpPr>
          <p:spPr>
            <a:xfrm>
              <a:off x="10823487" y="4033257"/>
              <a:ext cx="1036225" cy="2779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grpSp>
      <p:pic>
        <p:nvPicPr>
          <p:cNvPr id="1100" name="Google Shape;1100;p87" descr="Picture 5"/>
          <p:cNvPicPr preferRelativeResize="0"/>
          <p:nvPr/>
        </p:nvPicPr>
        <p:blipFill rotWithShape="1">
          <a:blip r:embed="rId6">
            <a:alphaModFix/>
          </a:blip>
          <a:srcRect/>
          <a:stretch/>
        </p:blipFill>
        <p:spPr>
          <a:xfrm>
            <a:off x="3358764" y="387463"/>
            <a:ext cx="2144184" cy="2144181"/>
          </a:xfrm>
          <a:prstGeom prst="rect">
            <a:avLst/>
          </a:prstGeom>
          <a:noFill/>
          <a:ln>
            <a:noFill/>
          </a:ln>
        </p:spPr>
      </p:pic>
      <p:grpSp>
        <p:nvGrpSpPr>
          <p:cNvPr id="6" name="Group 5">
            <a:extLst>
              <a:ext uri="{FF2B5EF4-FFF2-40B4-BE49-F238E27FC236}">
                <a16:creationId xmlns:a16="http://schemas.microsoft.com/office/drawing/2014/main" id="{BED90434-5C94-BE44-B55F-9767D7F762E6}"/>
              </a:ext>
            </a:extLst>
          </p:cNvPr>
          <p:cNvGrpSpPr/>
          <p:nvPr/>
        </p:nvGrpSpPr>
        <p:grpSpPr>
          <a:xfrm>
            <a:off x="197886" y="3871368"/>
            <a:ext cx="763088" cy="952367"/>
            <a:chOff x="530330" y="4694370"/>
            <a:chExt cx="1037853" cy="1295285"/>
          </a:xfrm>
        </p:grpSpPr>
        <p:pic>
          <p:nvPicPr>
            <p:cNvPr id="1102" name="Google Shape;1102;p87" descr="Graphic 7"/>
            <p:cNvPicPr preferRelativeResize="0"/>
            <p:nvPr/>
          </p:nvPicPr>
          <p:blipFill rotWithShape="1">
            <a:blip r:embed="rId7">
              <a:alphaModFix/>
            </a:blip>
            <a:srcRect/>
            <a:stretch/>
          </p:blipFill>
          <p:spPr>
            <a:xfrm>
              <a:off x="531956" y="4694371"/>
              <a:ext cx="1036227" cy="1295284"/>
            </a:xfrm>
            <a:prstGeom prst="rect">
              <a:avLst/>
            </a:prstGeom>
            <a:noFill/>
            <a:ln>
              <a:noFill/>
            </a:ln>
          </p:spPr>
        </p:pic>
        <p:pic>
          <p:nvPicPr>
            <p:cNvPr id="18" name="Graphic 17">
              <a:extLst>
                <a:ext uri="{FF2B5EF4-FFF2-40B4-BE49-F238E27FC236}">
                  <a16:creationId xmlns:a16="http://schemas.microsoft.com/office/drawing/2014/main" id="{5A4E28CB-4082-D944-8129-46C867E8AF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0330" y="4694370"/>
              <a:ext cx="1032463" cy="1032463"/>
            </a:xfrm>
            <a:prstGeom prst="rect">
              <a:avLst/>
            </a:prstGeom>
          </p:spPr>
        </p:pic>
      </p:grpSp>
      <p:grpSp>
        <p:nvGrpSpPr>
          <p:cNvPr id="7" name="Group 6">
            <a:extLst>
              <a:ext uri="{FF2B5EF4-FFF2-40B4-BE49-F238E27FC236}">
                <a16:creationId xmlns:a16="http://schemas.microsoft.com/office/drawing/2014/main" id="{1BE58BD3-5F22-1B4C-9EEF-7F1773FBE224}"/>
              </a:ext>
            </a:extLst>
          </p:cNvPr>
          <p:cNvGrpSpPr/>
          <p:nvPr/>
        </p:nvGrpSpPr>
        <p:grpSpPr>
          <a:xfrm>
            <a:off x="1262581" y="3873348"/>
            <a:ext cx="765856" cy="952367"/>
            <a:chOff x="1996783" y="4685123"/>
            <a:chExt cx="1041618" cy="1295285"/>
          </a:xfrm>
        </p:grpSpPr>
        <p:pic>
          <p:nvPicPr>
            <p:cNvPr id="1101" name="Google Shape;1101;p87" descr="Graphic 6"/>
            <p:cNvPicPr preferRelativeResize="0"/>
            <p:nvPr/>
          </p:nvPicPr>
          <p:blipFill rotWithShape="1">
            <a:blip r:embed="rId10">
              <a:alphaModFix/>
            </a:blip>
            <a:srcRect/>
            <a:stretch/>
          </p:blipFill>
          <p:spPr>
            <a:xfrm>
              <a:off x="2002174" y="4685124"/>
              <a:ext cx="1036227" cy="1295284"/>
            </a:xfrm>
            <a:prstGeom prst="rect">
              <a:avLst/>
            </a:prstGeom>
            <a:noFill/>
            <a:ln>
              <a:noFill/>
            </a:ln>
          </p:spPr>
        </p:pic>
        <p:pic>
          <p:nvPicPr>
            <p:cNvPr id="19" name="Graphic 18">
              <a:extLst>
                <a:ext uri="{FF2B5EF4-FFF2-40B4-BE49-F238E27FC236}">
                  <a16:creationId xmlns:a16="http://schemas.microsoft.com/office/drawing/2014/main" id="{3A23C880-262E-DE42-998B-C9311B5CB8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96783" y="4685123"/>
              <a:ext cx="1032463" cy="1032463"/>
            </a:xfrm>
            <a:prstGeom prst="rect">
              <a:avLst/>
            </a:prstGeom>
          </p:spPr>
        </p:pic>
      </p:grpSp>
      <p:grpSp>
        <p:nvGrpSpPr>
          <p:cNvPr id="8" name="Group 7">
            <a:extLst>
              <a:ext uri="{FF2B5EF4-FFF2-40B4-BE49-F238E27FC236}">
                <a16:creationId xmlns:a16="http://schemas.microsoft.com/office/drawing/2014/main" id="{02C31D24-3D3A-DB43-BB9E-E44FD1C27648}"/>
              </a:ext>
            </a:extLst>
          </p:cNvPr>
          <p:cNvGrpSpPr/>
          <p:nvPr/>
        </p:nvGrpSpPr>
        <p:grpSpPr>
          <a:xfrm>
            <a:off x="2361057" y="3855054"/>
            <a:ext cx="761893" cy="952366"/>
            <a:chOff x="3472394" y="4672181"/>
            <a:chExt cx="1036227" cy="1295284"/>
          </a:xfrm>
        </p:grpSpPr>
        <p:pic>
          <p:nvPicPr>
            <p:cNvPr id="1114" name="Google Shape;1114;p87" descr="Graphic 20"/>
            <p:cNvPicPr preferRelativeResize="0"/>
            <p:nvPr/>
          </p:nvPicPr>
          <p:blipFill rotWithShape="1">
            <a:blip r:embed="rId13">
              <a:alphaModFix/>
            </a:blip>
            <a:srcRect/>
            <a:stretch/>
          </p:blipFill>
          <p:spPr>
            <a:xfrm>
              <a:off x="3472394" y="4672181"/>
              <a:ext cx="1036227" cy="1295284"/>
            </a:xfrm>
            <a:prstGeom prst="rect">
              <a:avLst/>
            </a:prstGeom>
            <a:noFill/>
            <a:ln>
              <a:noFill/>
            </a:ln>
          </p:spPr>
        </p:pic>
        <p:pic>
          <p:nvPicPr>
            <p:cNvPr id="20" name="Graphic 19">
              <a:extLst>
                <a:ext uri="{FF2B5EF4-FFF2-40B4-BE49-F238E27FC236}">
                  <a16:creationId xmlns:a16="http://schemas.microsoft.com/office/drawing/2014/main" id="{13E9C433-8AC1-6D48-89D6-E211ECB435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81548" y="4687463"/>
              <a:ext cx="1027071" cy="1027071"/>
            </a:xfrm>
            <a:prstGeom prst="rect">
              <a:avLst/>
            </a:prstGeom>
          </p:spPr>
        </p:pic>
      </p:grpSp>
      <p:grpSp>
        <p:nvGrpSpPr>
          <p:cNvPr id="15" name="Group 14">
            <a:extLst>
              <a:ext uri="{FF2B5EF4-FFF2-40B4-BE49-F238E27FC236}">
                <a16:creationId xmlns:a16="http://schemas.microsoft.com/office/drawing/2014/main" id="{4EAD18C4-CED6-414E-8E5E-E14D18B02071}"/>
              </a:ext>
            </a:extLst>
          </p:cNvPr>
          <p:cNvGrpSpPr/>
          <p:nvPr/>
        </p:nvGrpSpPr>
        <p:grpSpPr>
          <a:xfrm>
            <a:off x="7673091" y="302466"/>
            <a:ext cx="761893" cy="1092048"/>
            <a:chOff x="9353273" y="895841"/>
            <a:chExt cx="1036228" cy="1485261"/>
          </a:xfrm>
        </p:grpSpPr>
        <p:pic>
          <p:nvPicPr>
            <p:cNvPr id="1115" name="Google Shape;1115;p87" descr="Graphic 21"/>
            <p:cNvPicPr preferRelativeResize="0"/>
            <p:nvPr/>
          </p:nvPicPr>
          <p:blipFill rotWithShape="1">
            <a:blip r:embed="rId16">
              <a:alphaModFix/>
            </a:blip>
            <a:srcRect/>
            <a:stretch/>
          </p:blipFill>
          <p:spPr>
            <a:xfrm>
              <a:off x="9353274" y="895842"/>
              <a:ext cx="1036227" cy="1485260"/>
            </a:xfrm>
            <a:prstGeom prst="rect">
              <a:avLst/>
            </a:prstGeom>
            <a:noFill/>
            <a:ln>
              <a:noFill/>
            </a:ln>
          </p:spPr>
        </p:pic>
        <p:pic>
          <p:nvPicPr>
            <p:cNvPr id="21" name="Graphic 20">
              <a:extLst>
                <a:ext uri="{FF2B5EF4-FFF2-40B4-BE49-F238E27FC236}">
                  <a16:creationId xmlns:a16="http://schemas.microsoft.com/office/drawing/2014/main" id="{1FF66682-E0C3-8B43-86B3-6980473DC9E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353273" y="895841"/>
              <a:ext cx="1036227" cy="1036227"/>
            </a:xfrm>
            <a:prstGeom prst="rect">
              <a:avLst/>
            </a:prstGeom>
          </p:spPr>
        </p:pic>
      </p:grpSp>
      <p:grpSp>
        <p:nvGrpSpPr>
          <p:cNvPr id="9" name="Group 8">
            <a:extLst>
              <a:ext uri="{FF2B5EF4-FFF2-40B4-BE49-F238E27FC236}">
                <a16:creationId xmlns:a16="http://schemas.microsoft.com/office/drawing/2014/main" id="{16C7C214-65FB-8748-9EDF-E0EA20C0354C}"/>
              </a:ext>
            </a:extLst>
          </p:cNvPr>
          <p:cNvGrpSpPr/>
          <p:nvPr/>
        </p:nvGrpSpPr>
        <p:grpSpPr>
          <a:xfrm>
            <a:off x="3442046" y="3864570"/>
            <a:ext cx="761893" cy="1092047"/>
            <a:chOff x="4942614" y="4685124"/>
            <a:chExt cx="1036227" cy="1485260"/>
          </a:xfrm>
        </p:grpSpPr>
        <p:pic>
          <p:nvPicPr>
            <p:cNvPr id="1113" name="Google Shape;1113;p87" descr="Graphic 19"/>
            <p:cNvPicPr preferRelativeResize="0"/>
            <p:nvPr/>
          </p:nvPicPr>
          <p:blipFill rotWithShape="1">
            <a:blip r:embed="rId19">
              <a:alphaModFix/>
            </a:blip>
            <a:srcRect/>
            <a:stretch/>
          </p:blipFill>
          <p:spPr>
            <a:xfrm>
              <a:off x="4942614" y="4685124"/>
              <a:ext cx="1036227" cy="1485260"/>
            </a:xfrm>
            <a:prstGeom prst="rect">
              <a:avLst/>
            </a:prstGeom>
            <a:noFill/>
            <a:ln>
              <a:noFill/>
            </a:ln>
          </p:spPr>
        </p:pic>
        <p:pic>
          <p:nvPicPr>
            <p:cNvPr id="22" name="Graphic 21">
              <a:extLst>
                <a:ext uri="{FF2B5EF4-FFF2-40B4-BE49-F238E27FC236}">
                  <a16:creationId xmlns:a16="http://schemas.microsoft.com/office/drawing/2014/main" id="{4C00BB89-743E-D843-8917-355E80602EB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51769" y="4716554"/>
              <a:ext cx="1027072" cy="1027072"/>
            </a:xfrm>
            <a:prstGeom prst="rect">
              <a:avLst/>
            </a:prstGeom>
          </p:spPr>
        </p:pic>
      </p:grpSp>
      <p:grpSp>
        <p:nvGrpSpPr>
          <p:cNvPr id="16" name="Group 15">
            <a:extLst>
              <a:ext uri="{FF2B5EF4-FFF2-40B4-BE49-F238E27FC236}">
                <a16:creationId xmlns:a16="http://schemas.microsoft.com/office/drawing/2014/main" id="{F93D5928-1758-9548-B8D2-CD6D21FF884E}"/>
              </a:ext>
            </a:extLst>
          </p:cNvPr>
          <p:cNvGrpSpPr/>
          <p:nvPr/>
        </p:nvGrpSpPr>
        <p:grpSpPr>
          <a:xfrm>
            <a:off x="7673091" y="1443371"/>
            <a:ext cx="761894" cy="1092048"/>
            <a:chOff x="10823492" y="919241"/>
            <a:chExt cx="1036229" cy="1485261"/>
          </a:xfrm>
        </p:grpSpPr>
        <p:pic>
          <p:nvPicPr>
            <p:cNvPr id="1105" name="Google Shape;1105;p87" descr="Graphic 11"/>
            <p:cNvPicPr preferRelativeResize="0"/>
            <p:nvPr/>
          </p:nvPicPr>
          <p:blipFill rotWithShape="1">
            <a:blip r:embed="rId22">
              <a:alphaModFix/>
            </a:blip>
            <a:srcRect/>
            <a:stretch/>
          </p:blipFill>
          <p:spPr>
            <a:xfrm>
              <a:off x="10823494" y="919242"/>
              <a:ext cx="1036227" cy="1485260"/>
            </a:xfrm>
            <a:prstGeom prst="rect">
              <a:avLst/>
            </a:prstGeom>
            <a:noFill/>
            <a:ln>
              <a:noFill/>
            </a:ln>
          </p:spPr>
        </p:pic>
        <p:pic>
          <p:nvPicPr>
            <p:cNvPr id="23" name="Graphic 22">
              <a:extLst>
                <a:ext uri="{FF2B5EF4-FFF2-40B4-BE49-F238E27FC236}">
                  <a16:creationId xmlns:a16="http://schemas.microsoft.com/office/drawing/2014/main" id="{9C6FBC0A-094E-A64C-A5AE-0149702E265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823492" y="919241"/>
              <a:ext cx="1036227" cy="1036227"/>
            </a:xfrm>
            <a:prstGeom prst="rect">
              <a:avLst/>
            </a:prstGeom>
          </p:spPr>
        </p:pic>
      </p:grpSp>
      <p:grpSp>
        <p:nvGrpSpPr>
          <p:cNvPr id="5" name="Group 4">
            <a:extLst>
              <a:ext uri="{FF2B5EF4-FFF2-40B4-BE49-F238E27FC236}">
                <a16:creationId xmlns:a16="http://schemas.microsoft.com/office/drawing/2014/main" id="{947B4F93-E2CD-BC44-992C-1490E528BC4D}"/>
              </a:ext>
            </a:extLst>
          </p:cNvPr>
          <p:cNvGrpSpPr/>
          <p:nvPr/>
        </p:nvGrpSpPr>
        <p:grpSpPr>
          <a:xfrm>
            <a:off x="1245083" y="2862611"/>
            <a:ext cx="762941" cy="952367"/>
            <a:chOff x="1996783" y="3000795"/>
            <a:chExt cx="1037653" cy="1295285"/>
          </a:xfrm>
        </p:grpSpPr>
        <p:pic>
          <p:nvPicPr>
            <p:cNvPr id="1106" name="Google Shape;1106;p87" descr="Graphic 12"/>
            <p:cNvPicPr preferRelativeResize="0"/>
            <p:nvPr/>
          </p:nvPicPr>
          <p:blipFill rotWithShape="1">
            <a:blip r:embed="rId25">
              <a:alphaModFix/>
            </a:blip>
            <a:srcRect/>
            <a:stretch/>
          </p:blipFill>
          <p:spPr>
            <a:xfrm>
              <a:off x="1998209" y="3000796"/>
              <a:ext cx="1036227" cy="1295284"/>
            </a:xfrm>
            <a:prstGeom prst="rect">
              <a:avLst/>
            </a:prstGeom>
            <a:noFill/>
            <a:ln>
              <a:noFill/>
            </a:ln>
          </p:spPr>
        </p:pic>
        <p:pic>
          <p:nvPicPr>
            <p:cNvPr id="25" name="Graphic 24">
              <a:extLst>
                <a:ext uri="{FF2B5EF4-FFF2-40B4-BE49-F238E27FC236}">
                  <a16:creationId xmlns:a16="http://schemas.microsoft.com/office/drawing/2014/main" id="{6AEC72DA-AA70-0545-AF40-74AF3DA499A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996783" y="3000795"/>
              <a:ext cx="1032462" cy="1032462"/>
            </a:xfrm>
            <a:prstGeom prst="rect">
              <a:avLst/>
            </a:prstGeom>
          </p:spPr>
        </p:pic>
      </p:grpSp>
      <p:grpSp>
        <p:nvGrpSpPr>
          <p:cNvPr id="12" name="Group 11">
            <a:extLst>
              <a:ext uri="{FF2B5EF4-FFF2-40B4-BE49-F238E27FC236}">
                <a16:creationId xmlns:a16="http://schemas.microsoft.com/office/drawing/2014/main" id="{F84644E4-2B64-9340-9D09-E6BB998D9782}"/>
              </a:ext>
            </a:extLst>
          </p:cNvPr>
          <p:cNvGrpSpPr/>
          <p:nvPr/>
        </p:nvGrpSpPr>
        <p:grpSpPr>
          <a:xfrm>
            <a:off x="6685010" y="3864570"/>
            <a:ext cx="761895" cy="952366"/>
            <a:chOff x="9353271" y="4685124"/>
            <a:chExt cx="1036230" cy="1295284"/>
          </a:xfrm>
        </p:grpSpPr>
        <p:pic>
          <p:nvPicPr>
            <p:cNvPr id="1107" name="Google Shape;1107;p87" descr="Graphic 13"/>
            <p:cNvPicPr preferRelativeResize="0"/>
            <p:nvPr/>
          </p:nvPicPr>
          <p:blipFill rotWithShape="1">
            <a:blip r:embed="rId28">
              <a:alphaModFix/>
            </a:blip>
            <a:srcRect/>
            <a:stretch/>
          </p:blipFill>
          <p:spPr>
            <a:xfrm>
              <a:off x="9353274" y="4685124"/>
              <a:ext cx="1036227" cy="1295284"/>
            </a:xfrm>
            <a:prstGeom prst="rect">
              <a:avLst/>
            </a:prstGeom>
            <a:noFill/>
            <a:ln>
              <a:noFill/>
            </a:ln>
          </p:spPr>
        </p:pic>
        <p:pic>
          <p:nvPicPr>
            <p:cNvPr id="26" name="Graphic 25">
              <a:extLst>
                <a:ext uri="{FF2B5EF4-FFF2-40B4-BE49-F238E27FC236}">
                  <a16:creationId xmlns:a16="http://schemas.microsoft.com/office/drawing/2014/main" id="{00594EE2-E444-E448-BA8F-FEBCB60EA8E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353271" y="4706856"/>
              <a:ext cx="1036227" cy="1036227"/>
            </a:xfrm>
            <a:prstGeom prst="rect">
              <a:avLst/>
            </a:prstGeom>
          </p:spPr>
        </p:pic>
      </p:grpSp>
      <p:grpSp>
        <p:nvGrpSpPr>
          <p:cNvPr id="13" name="Group 12">
            <a:extLst>
              <a:ext uri="{FF2B5EF4-FFF2-40B4-BE49-F238E27FC236}">
                <a16:creationId xmlns:a16="http://schemas.microsoft.com/office/drawing/2014/main" id="{41CE031F-B6C0-974D-A21C-686FABDC252F}"/>
              </a:ext>
            </a:extLst>
          </p:cNvPr>
          <p:cNvGrpSpPr/>
          <p:nvPr/>
        </p:nvGrpSpPr>
        <p:grpSpPr>
          <a:xfrm>
            <a:off x="7765996" y="3871369"/>
            <a:ext cx="761898" cy="1092047"/>
            <a:chOff x="10823487" y="4694371"/>
            <a:chExt cx="1036234" cy="1485260"/>
          </a:xfrm>
        </p:grpSpPr>
        <p:pic>
          <p:nvPicPr>
            <p:cNvPr id="1108" name="Google Shape;1108;p87" descr="Graphic 14"/>
            <p:cNvPicPr preferRelativeResize="0"/>
            <p:nvPr/>
          </p:nvPicPr>
          <p:blipFill rotWithShape="1">
            <a:blip r:embed="rId31">
              <a:alphaModFix/>
            </a:blip>
            <a:srcRect/>
            <a:stretch/>
          </p:blipFill>
          <p:spPr>
            <a:xfrm>
              <a:off x="10823494" y="4694371"/>
              <a:ext cx="1036227" cy="1485260"/>
            </a:xfrm>
            <a:prstGeom prst="rect">
              <a:avLst/>
            </a:prstGeom>
            <a:noFill/>
            <a:ln>
              <a:noFill/>
            </a:ln>
          </p:spPr>
        </p:pic>
        <p:pic>
          <p:nvPicPr>
            <p:cNvPr id="27" name="Graphic 26">
              <a:extLst>
                <a:ext uri="{FF2B5EF4-FFF2-40B4-BE49-F238E27FC236}">
                  <a16:creationId xmlns:a16="http://schemas.microsoft.com/office/drawing/2014/main" id="{BB974224-7EDA-1649-83F5-CAE7B7EE29A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0823487" y="4706855"/>
              <a:ext cx="1036225" cy="1036225"/>
            </a:xfrm>
            <a:prstGeom prst="rect">
              <a:avLst/>
            </a:prstGeom>
          </p:spPr>
        </p:pic>
      </p:grpSp>
      <p:grpSp>
        <p:nvGrpSpPr>
          <p:cNvPr id="11" name="Group 10">
            <a:extLst>
              <a:ext uri="{FF2B5EF4-FFF2-40B4-BE49-F238E27FC236}">
                <a16:creationId xmlns:a16="http://schemas.microsoft.com/office/drawing/2014/main" id="{B4FA6DC0-74AD-374A-A437-87D1D32B7FB0}"/>
              </a:ext>
            </a:extLst>
          </p:cNvPr>
          <p:cNvGrpSpPr/>
          <p:nvPr/>
        </p:nvGrpSpPr>
        <p:grpSpPr>
          <a:xfrm>
            <a:off x="5604017" y="3843181"/>
            <a:ext cx="761900" cy="1092048"/>
            <a:chOff x="7883044" y="4656033"/>
            <a:chExt cx="1036237" cy="1485261"/>
          </a:xfrm>
        </p:grpSpPr>
        <p:pic>
          <p:nvPicPr>
            <p:cNvPr id="1109" name="Google Shape;1109;p87" descr="Graphic 15"/>
            <p:cNvPicPr preferRelativeResize="0"/>
            <p:nvPr/>
          </p:nvPicPr>
          <p:blipFill rotWithShape="1">
            <a:blip r:embed="rId34">
              <a:alphaModFix/>
            </a:blip>
            <a:srcRect/>
            <a:stretch/>
          </p:blipFill>
          <p:spPr>
            <a:xfrm>
              <a:off x="7883054" y="4656034"/>
              <a:ext cx="1036227" cy="1485260"/>
            </a:xfrm>
            <a:prstGeom prst="rect">
              <a:avLst/>
            </a:prstGeom>
            <a:noFill/>
            <a:ln>
              <a:noFill/>
            </a:ln>
          </p:spPr>
        </p:pic>
        <p:pic>
          <p:nvPicPr>
            <p:cNvPr id="28" name="Graphic 27">
              <a:extLst>
                <a:ext uri="{FF2B5EF4-FFF2-40B4-BE49-F238E27FC236}">
                  <a16:creationId xmlns:a16="http://schemas.microsoft.com/office/drawing/2014/main" id="{57B8AAC2-2670-5048-B484-252F439CD876}"/>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883044" y="4656033"/>
              <a:ext cx="1036227" cy="1036227"/>
            </a:xfrm>
            <a:prstGeom prst="rect">
              <a:avLst/>
            </a:prstGeom>
          </p:spPr>
        </p:pic>
      </p:grpSp>
      <p:grpSp>
        <p:nvGrpSpPr>
          <p:cNvPr id="2" name="Group 1">
            <a:extLst>
              <a:ext uri="{FF2B5EF4-FFF2-40B4-BE49-F238E27FC236}">
                <a16:creationId xmlns:a16="http://schemas.microsoft.com/office/drawing/2014/main" id="{B9D1131A-F294-B144-960C-8DE10CA06C3E}"/>
              </a:ext>
            </a:extLst>
          </p:cNvPr>
          <p:cNvGrpSpPr/>
          <p:nvPr/>
        </p:nvGrpSpPr>
        <p:grpSpPr>
          <a:xfrm>
            <a:off x="1243120" y="139336"/>
            <a:ext cx="761894" cy="1231726"/>
            <a:chOff x="526564" y="927272"/>
            <a:chExt cx="1036229" cy="1675233"/>
          </a:xfrm>
        </p:grpSpPr>
        <p:pic>
          <p:nvPicPr>
            <p:cNvPr id="1110" name="Google Shape;1110;p87" descr="Graphic 16"/>
            <p:cNvPicPr preferRelativeResize="0"/>
            <p:nvPr/>
          </p:nvPicPr>
          <p:blipFill rotWithShape="1">
            <a:blip r:embed="rId37">
              <a:alphaModFix/>
            </a:blip>
            <a:srcRect/>
            <a:stretch/>
          </p:blipFill>
          <p:spPr>
            <a:xfrm>
              <a:off x="526566" y="927272"/>
              <a:ext cx="1036227" cy="1675233"/>
            </a:xfrm>
            <a:prstGeom prst="rect">
              <a:avLst/>
            </a:prstGeom>
            <a:noFill/>
            <a:ln>
              <a:noFill/>
            </a:ln>
          </p:spPr>
        </p:pic>
        <p:pic>
          <p:nvPicPr>
            <p:cNvPr id="29" name="Graphic 28">
              <a:extLst>
                <a:ext uri="{FF2B5EF4-FFF2-40B4-BE49-F238E27FC236}">
                  <a16:creationId xmlns:a16="http://schemas.microsoft.com/office/drawing/2014/main" id="{BACCEE94-2838-4B41-BD0D-550BAF102FF5}"/>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26564" y="927272"/>
              <a:ext cx="1036226" cy="1036226"/>
            </a:xfrm>
            <a:prstGeom prst="rect">
              <a:avLst/>
            </a:prstGeom>
          </p:spPr>
        </p:pic>
      </p:grpSp>
      <p:grpSp>
        <p:nvGrpSpPr>
          <p:cNvPr id="4" name="Group 3">
            <a:extLst>
              <a:ext uri="{FF2B5EF4-FFF2-40B4-BE49-F238E27FC236}">
                <a16:creationId xmlns:a16="http://schemas.microsoft.com/office/drawing/2014/main" id="{1A85CF3B-010F-D049-A303-3DA1C98B18F6}"/>
              </a:ext>
            </a:extLst>
          </p:cNvPr>
          <p:cNvGrpSpPr/>
          <p:nvPr/>
        </p:nvGrpSpPr>
        <p:grpSpPr>
          <a:xfrm>
            <a:off x="228631" y="2862611"/>
            <a:ext cx="787128" cy="952367"/>
            <a:chOff x="488477" y="3000795"/>
            <a:chExt cx="1070549" cy="1295285"/>
          </a:xfrm>
        </p:grpSpPr>
        <p:pic>
          <p:nvPicPr>
            <p:cNvPr id="1111" name="Google Shape;1111;p87" descr="Graphic 17"/>
            <p:cNvPicPr preferRelativeResize="0"/>
            <p:nvPr/>
          </p:nvPicPr>
          <p:blipFill rotWithShape="1">
            <a:blip r:embed="rId40">
              <a:alphaModFix/>
            </a:blip>
            <a:srcRect/>
            <a:stretch/>
          </p:blipFill>
          <p:spPr>
            <a:xfrm>
              <a:off x="488477" y="3000796"/>
              <a:ext cx="1036227" cy="1295284"/>
            </a:xfrm>
            <a:prstGeom prst="rect">
              <a:avLst/>
            </a:prstGeom>
            <a:noFill/>
            <a:ln>
              <a:noFill/>
            </a:ln>
          </p:spPr>
        </p:pic>
        <p:pic>
          <p:nvPicPr>
            <p:cNvPr id="30" name="Graphic 29">
              <a:extLst>
                <a:ext uri="{FF2B5EF4-FFF2-40B4-BE49-F238E27FC236}">
                  <a16:creationId xmlns:a16="http://schemas.microsoft.com/office/drawing/2014/main" id="{C992362F-B0F4-D44A-AEAC-4D15561866D3}"/>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26564" y="3000795"/>
              <a:ext cx="1032462" cy="1032462"/>
            </a:xfrm>
            <a:prstGeom prst="rect">
              <a:avLst/>
            </a:prstGeom>
          </p:spPr>
        </p:pic>
      </p:grpSp>
      <p:grpSp>
        <p:nvGrpSpPr>
          <p:cNvPr id="10" name="Group 9">
            <a:extLst>
              <a:ext uri="{FF2B5EF4-FFF2-40B4-BE49-F238E27FC236}">
                <a16:creationId xmlns:a16="http://schemas.microsoft.com/office/drawing/2014/main" id="{9C2694A2-C2D8-7B42-A14C-DBBEBDD4071C}"/>
              </a:ext>
            </a:extLst>
          </p:cNvPr>
          <p:cNvGrpSpPr/>
          <p:nvPr/>
        </p:nvGrpSpPr>
        <p:grpSpPr>
          <a:xfrm>
            <a:off x="4516303" y="3843181"/>
            <a:ext cx="768626" cy="1092048"/>
            <a:chOff x="6403677" y="4656033"/>
            <a:chExt cx="1045385" cy="1485261"/>
          </a:xfrm>
        </p:grpSpPr>
        <p:pic>
          <p:nvPicPr>
            <p:cNvPr id="1104" name="Google Shape;1104;p87" descr="Graphic 10"/>
            <p:cNvPicPr preferRelativeResize="0"/>
            <p:nvPr/>
          </p:nvPicPr>
          <p:blipFill rotWithShape="1">
            <a:blip r:embed="rId43">
              <a:alphaModFix/>
            </a:blip>
            <a:srcRect/>
            <a:stretch/>
          </p:blipFill>
          <p:spPr>
            <a:xfrm>
              <a:off x="6412835" y="4656034"/>
              <a:ext cx="1036227" cy="1485260"/>
            </a:xfrm>
            <a:prstGeom prst="rect">
              <a:avLst/>
            </a:prstGeom>
            <a:noFill/>
            <a:ln>
              <a:noFill/>
            </a:ln>
          </p:spPr>
        </p:pic>
        <p:pic>
          <p:nvPicPr>
            <p:cNvPr id="31" name="Graphic 30">
              <a:extLst>
                <a:ext uri="{FF2B5EF4-FFF2-40B4-BE49-F238E27FC236}">
                  <a16:creationId xmlns:a16="http://schemas.microsoft.com/office/drawing/2014/main" id="{477265F1-6C05-6741-BE81-C6568790281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403677" y="4656033"/>
              <a:ext cx="1045374" cy="1045374"/>
            </a:xfrm>
            <a:prstGeom prst="rect">
              <a:avLst/>
            </a:prstGeom>
          </p:spPr>
        </p:pic>
      </p:grpSp>
      <p:grpSp>
        <p:nvGrpSpPr>
          <p:cNvPr id="3" name="Group 2">
            <a:extLst>
              <a:ext uri="{FF2B5EF4-FFF2-40B4-BE49-F238E27FC236}">
                <a16:creationId xmlns:a16="http://schemas.microsoft.com/office/drawing/2014/main" id="{E7245638-061A-C54B-ADA8-58366B8803AC}"/>
              </a:ext>
            </a:extLst>
          </p:cNvPr>
          <p:cNvGrpSpPr/>
          <p:nvPr/>
        </p:nvGrpSpPr>
        <p:grpSpPr>
          <a:xfrm>
            <a:off x="6650778" y="294643"/>
            <a:ext cx="761893" cy="1092048"/>
            <a:chOff x="2064812" y="942804"/>
            <a:chExt cx="1036227" cy="1485261"/>
          </a:xfrm>
        </p:grpSpPr>
        <p:pic>
          <p:nvPicPr>
            <p:cNvPr id="1103" name="Google Shape;1103;p87" descr="Graphic 9"/>
            <p:cNvPicPr preferRelativeResize="0"/>
            <p:nvPr/>
          </p:nvPicPr>
          <p:blipFill rotWithShape="1">
            <a:blip r:embed="rId46">
              <a:alphaModFix/>
            </a:blip>
            <a:srcRect/>
            <a:stretch/>
          </p:blipFill>
          <p:spPr>
            <a:xfrm>
              <a:off x="2064812" y="942805"/>
              <a:ext cx="1036227" cy="1485260"/>
            </a:xfrm>
            <a:prstGeom prst="rect">
              <a:avLst/>
            </a:prstGeom>
            <a:noFill/>
            <a:ln>
              <a:noFill/>
            </a:ln>
          </p:spPr>
        </p:pic>
        <p:pic>
          <p:nvPicPr>
            <p:cNvPr id="32" name="Graphic 31">
              <a:extLst>
                <a:ext uri="{FF2B5EF4-FFF2-40B4-BE49-F238E27FC236}">
                  <a16:creationId xmlns:a16="http://schemas.microsoft.com/office/drawing/2014/main" id="{AFA6B013-1A88-2C4E-82F3-EF46C4F78EAB}"/>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2074379" y="942804"/>
              <a:ext cx="1026660" cy="1026660"/>
            </a:xfrm>
            <a:prstGeom prst="rect">
              <a:avLst/>
            </a:prstGeom>
          </p:spPr>
        </p:pic>
      </p:grpSp>
      <p:grpSp>
        <p:nvGrpSpPr>
          <p:cNvPr id="35" name="Group 34">
            <a:extLst>
              <a:ext uri="{FF2B5EF4-FFF2-40B4-BE49-F238E27FC236}">
                <a16:creationId xmlns:a16="http://schemas.microsoft.com/office/drawing/2014/main" id="{15EA2608-5442-FC44-9DC4-DB47706D0903}"/>
              </a:ext>
            </a:extLst>
          </p:cNvPr>
          <p:cNvGrpSpPr/>
          <p:nvPr/>
        </p:nvGrpSpPr>
        <p:grpSpPr>
          <a:xfrm>
            <a:off x="-268798" y="131678"/>
            <a:ext cx="1692490" cy="1144303"/>
            <a:chOff x="2781380" y="927272"/>
            <a:chExt cx="2301904" cy="1556331"/>
          </a:xfrm>
        </p:grpSpPr>
        <p:sp>
          <p:nvSpPr>
            <p:cNvPr id="33" name="TextBox 32">
              <a:extLst>
                <a:ext uri="{FF2B5EF4-FFF2-40B4-BE49-F238E27FC236}">
                  <a16:creationId xmlns:a16="http://schemas.microsoft.com/office/drawing/2014/main" id="{4EEB01A6-835E-C741-8B3C-C37031CA96BF}"/>
                </a:ext>
              </a:extLst>
            </p:cNvPr>
            <p:cNvSpPr txBox="1"/>
            <p:nvPr/>
          </p:nvSpPr>
          <p:spPr>
            <a:xfrm>
              <a:off x="2781380" y="2034832"/>
              <a:ext cx="2301904" cy="448771"/>
            </a:xfrm>
            <a:prstGeom prst="rect">
              <a:avLst/>
            </a:prstGeom>
            <a:noFill/>
          </p:spPr>
          <p:txBody>
            <a:bodyPr wrap="square" rtlCol="0">
              <a:spAutoFit/>
            </a:bodyPr>
            <a:lstStyle/>
            <a:p>
              <a:pPr algn="ctr"/>
              <a:r>
                <a:rPr lang="en-US" sz="772" b="1" dirty="0"/>
                <a:t>Amazon </a:t>
              </a:r>
            </a:p>
            <a:p>
              <a:pPr algn="ctr"/>
              <a:r>
                <a:rPr lang="en-US" sz="772" b="1" dirty="0"/>
                <a:t>Aurora mysql</a:t>
              </a:r>
            </a:p>
          </p:txBody>
        </p:sp>
        <p:pic>
          <p:nvPicPr>
            <p:cNvPr id="34" name="Graphic 33">
              <a:extLst>
                <a:ext uri="{FF2B5EF4-FFF2-40B4-BE49-F238E27FC236}">
                  <a16:creationId xmlns:a16="http://schemas.microsoft.com/office/drawing/2014/main" id="{A44934DB-DC8F-864F-8667-02957407879D}"/>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3378552" y="927272"/>
              <a:ext cx="1107560" cy="1107560"/>
            </a:xfrm>
            <a:prstGeom prst="rect">
              <a:avLst/>
            </a:prstGeom>
          </p:spPr>
        </p:pic>
      </p:grpSp>
      <p:grpSp>
        <p:nvGrpSpPr>
          <p:cNvPr id="17" name="Group 16">
            <a:extLst>
              <a:ext uri="{FF2B5EF4-FFF2-40B4-BE49-F238E27FC236}">
                <a16:creationId xmlns:a16="http://schemas.microsoft.com/office/drawing/2014/main" id="{77F55B6F-4A3B-6F45-B039-DC864E977A6F}"/>
              </a:ext>
            </a:extLst>
          </p:cNvPr>
          <p:cNvGrpSpPr/>
          <p:nvPr/>
        </p:nvGrpSpPr>
        <p:grpSpPr>
          <a:xfrm>
            <a:off x="856990" y="1415580"/>
            <a:ext cx="1692490" cy="1144303"/>
            <a:chOff x="7388153" y="208296"/>
            <a:chExt cx="2301904" cy="1556331"/>
          </a:xfrm>
        </p:grpSpPr>
        <p:sp>
          <p:nvSpPr>
            <p:cNvPr id="52" name="TextBox 51">
              <a:extLst>
                <a:ext uri="{FF2B5EF4-FFF2-40B4-BE49-F238E27FC236}">
                  <a16:creationId xmlns:a16="http://schemas.microsoft.com/office/drawing/2014/main" id="{929808A5-A425-2A4C-AB00-DA139A5A6E03}"/>
                </a:ext>
              </a:extLst>
            </p:cNvPr>
            <p:cNvSpPr txBox="1"/>
            <p:nvPr/>
          </p:nvSpPr>
          <p:spPr>
            <a:xfrm>
              <a:off x="7388153" y="1315856"/>
              <a:ext cx="2301904" cy="448771"/>
            </a:xfrm>
            <a:prstGeom prst="rect">
              <a:avLst/>
            </a:prstGeom>
            <a:noFill/>
          </p:spPr>
          <p:txBody>
            <a:bodyPr wrap="square" rtlCol="0">
              <a:spAutoFit/>
            </a:bodyPr>
            <a:lstStyle/>
            <a:p>
              <a:pPr algn="ctr"/>
              <a:r>
                <a:rPr lang="en-US" sz="772" b="1" dirty="0"/>
                <a:t>Amazon </a:t>
              </a:r>
            </a:p>
            <a:p>
              <a:pPr algn="ctr"/>
              <a:r>
                <a:rPr lang="en-US" sz="772" b="1" dirty="0"/>
                <a:t>Aurora Postgres</a:t>
              </a:r>
            </a:p>
          </p:txBody>
        </p:sp>
        <p:pic>
          <p:nvPicPr>
            <p:cNvPr id="53" name="Graphic 52">
              <a:extLst>
                <a:ext uri="{FF2B5EF4-FFF2-40B4-BE49-F238E27FC236}">
                  <a16:creationId xmlns:a16="http://schemas.microsoft.com/office/drawing/2014/main" id="{AE650496-0FE8-0342-9EBE-7C7270D0F39E}"/>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985325" y="208296"/>
              <a:ext cx="1107560" cy="1107560"/>
            </a:xfrm>
            <a:prstGeom prst="rect">
              <a:avLst/>
            </a:prstGeom>
          </p:spPr>
        </p:pic>
      </p:grpSp>
      <p:grpSp>
        <p:nvGrpSpPr>
          <p:cNvPr id="36" name="Group 35">
            <a:extLst>
              <a:ext uri="{FF2B5EF4-FFF2-40B4-BE49-F238E27FC236}">
                <a16:creationId xmlns:a16="http://schemas.microsoft.com/office/drawing/2014/main" id="{F179F0A0-0FB4-CB45-BD38-035B842E8545}"/>
              </a:ext>
            </a:extLst>
          </p:cNvPr>
          <p:cNvGrpSpPr/>
          <p:nvPr/>
        </p:nvGrpSpPr>
        <p:grpSpPr>
          <a:xfrm>
            <a:off x="1827632" y="2846303"/>
            <a:ext cx="1630704" cy="1016804"/>
            <a:chOff x="2888601" y="941544"/>
            <a:chExt cx="2217871" cy="1382924"/>
          </a:xfrm>
        </p:grpSpPr>
        <p:sp>
          <p:nvSpPr>
            <p:cNvPr id="56" name="TextBox 55">
              <a:extLst>
                <a:ext uri="{FF2B5EF4-FFF2-40B4-BE49-F238E27FC236}">
                  <a16:creationId xmlns:a16="http://schemas.microsoft.com/office/drawing/2014/main" id="{265AA55F-34E1-494F-8ED0-2B7495750BEF}"/>
                </a:ext>
              </a:extLst>
            </p:cNvPr>
            <p:cNvSpPr txBox="1"/>
            <p:nvPr/>
          </p:nvSpPr>
          <p:spPr>
            <a:xfrm>
              <a:off x="2888601" y="1983485"/>
              <a:ext cx="2217871" cy="340983"/>
            </a:xfrm>
            <a:prstGeom prst="rect">
              <a:avLst/>
            </a:prstGeom>
            <a:noFill/>
          </p:spPr>
          <p:txBody>
            <a:bodyPr wrap="square" rtlCol="0">
              <a:spAutoFit/>
            </a:bodyPr>
            <a:lstStyle/>
            <a:p>
              <a:pPr algn="ctr"/>
              <a:r>
                <a:rPr lang="en-US" sz="1029" dirty="0">
                  <a:latin typeface="+mj-lt"/>
                  <a:ea typeface="Amazon Ember" panose="020B0603020204020204" pitchFamily="34" charset="0"/>
                  <a:cs typeface="Amazon Ember" panose="020B0603020204020204" pitchFamily="34" charset="0"/>
                </a:rPr>
                <a:t>Amazon MQ</a:t>
              </a:r>
            </a:p>
          </p:txBody>
        </p:sp>
        <p:pic>
          <p:nvPicPr>
            <p:cNvPr id="57" name="Graphic 56">
              <a:extLst>
                <a:ext uri="{FF2B5EF4-FFF2-40B4-BE49-F238E27FC236}">
                  <a16:creationId xmlns:a16="http://schemas.microsoft.com/office/drawing/2014/main" id="{8006DDEA-DAB3-F04D-BCDA-5E51774FB18E}"/>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81960" y="941544"/>
              <a:ext cx="1026659" cy="1026659"/>
            </a:xfrm>
            <a:prstGeom prst="rect">
              <a:avLst/>
            </a:prstGeom>
          </p:spPr>
        </p:pic>
      </p:grpSp>
      <p:grpSp>
        <p:nvGrpSpPr>
          <p:cNvPr id="59" name="Group 58">
            <a:extLst>
              <a:ext uri="{FF2B5EF4-FFF2-40B4-BE49-F238E27FC236}">
                <a16:creationId xmlns:a16="http://schemas.microsoft.com/office/drawing/2014/main" id="{C27917C3-1CC6-1C46-8D61-F24F0F20728E}"/>
              </a:ext>
            </a:extLst>
          </p:cNvPr>
          <p:cNvGrpSpPr/>
          <p:nvPr/>
        </p:nvGrpSpPr>
        <p:grpSpPr>
          <a:xfrm>
            <a:off x="47708" y="1435345"/>
            <a:ext cx="1178946" cy="1223427"/>
            <a:chOff x="8331200" y="214736"/>
            <a:chExt cx="1603449" cy="1663945"/>
          </a:xfrm>
        </p:grpSpPr>
        <p:sp>
          <p:nvSpPr>
            <p:cNvPr id="60" name="TextBox 59">
              <a:extLst>
                <a:ext uri="{FF2B5EF4-FFF2-40B4-BE49-F238E27FC236}">
                  <a16:creationId xmlns:a16="http://schemas.microsoft.com/office/drawing/2014/main" id="{83D3D10B-33A9-2F41-976D-A8BC88D1FE8C}"/>
                </a:ext>
              </a:extLst>
            </p:cNvPr>
            <p:cNvSpPr txBox="1"/>
            <p:nvPr/>
          </p:nvSpPr>
          <p:spPr>
            <a:xfrm>
              <a:off x="8331200" y="1322296"/>
              <a:ext cx="1603449" cy="556385"/>
            </a:xfrm>
            <a:prstGeom prst="rect">
              <a:avLst/>
            </a:prstGeom>
            <a:noFill/>
          </p:spPr>
          <p:txBody>
            <a:bodyPr wrap="square" rtlCol="0">
              <a:spAutoFit/>
            </a:bodyPr>
            <a:lstStyle/>
            <a:p>
              <a:pPr algn="ctr"/>
              <a:r>
                <a:rPr lang="en-US" sz="1029" dirty="0">
                  <a:latin typeface="+mj-lt"/>
                  <a:ea typeface="Amazon Ember" panose="020B0603020204020204" pitchFamily="34" charset="0"/>
                  <a:cs typeface="Amazon Ember" panose="020B0603020204020204" pitchFamily="34" charset="0"/>
                </a:rPr>
                <a:t>Amazon Elasticsearch </a:t>
              </a:r>
            </a:p>
          </p:txBody>
        </p:sp>
        <p:pic>
          <p:nvPicPr>
            <p:cNvPr id="61" name="Graphic 60">
              <a:extLst>
                <a:ext uri="{FF2B5EF4-FFF2-40B4-BE49-F238E27FC236}">
                  <a16:creationId xmlns:a16="http://schemas.microsoft.com/office/drawing/2014/main" id="{FAF9E743-90C2-0140-828A-923380AB18F2}"/>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572634" y="214736"/>
              <a:ext cx="1120579" cy="1120579"/>
            </a:xfrm>
            <a:prstGeom prst="rect">
              <a:avLst/>
            </a:prstGeom>
          </p:spPr>
        </p:pic>
      </p:grpSp>
      <p:grpSp>
        <p:nvGrpSpPr>
          <p:cNvPr id="37" name="Group 36">
            <a:extLst>
              <a:ext uri="{FF2B5EF4-FFF2-40B4-BE49-F238E27FC236}">
                <a16:creationId xmlns:a16="http://schemas.microsoft.com/office/drawing/2014/main" id="{24FD9C17-2E2C-6046-93FE-5288503652F0}"/>
              </a:ext>
            </a:extLst>
          </p:cNvPr>
          <p:cNvGrpSpPr/>
          <p:nvPr/>
        </p:nvGrpSpPr>
        <p:grpSpPr>
          <a:xfrm>
            <a:off x="2967861" y="2783324"/>
            <a:ext cx="1692490" cy="1071333"/>
            <a:chOff x="7488665" y="258061"/>
            <a:chExt cx="2301904" cy="1457087"/>
          </a:xfrm>
        </p:grpSpPr>
        <p:sp>
          <p:nvSpPr>
            <p:cNvPr id="62" name="TextBox 61">
              <a:extLst>
                <a:ext uri="{FF2B5EF4-FFF2-40B4-BE49-F238E27FC236}">
                  <a16:creationId xmlns:a16="http://schemas.microsoft.com/office/drawing/2014/main" id="{3C853266-5962-854F-BC1B-E40FBC3D4502}"/>
                </a:ext>
              </a:extLst>
            </p:cNvPr>
            <p:cNvSpPr txBox="1"/>
            <p:nvPr/>
          </p:nvSpPr>
          <p:spPr>
            <a:xfrm>
              <a:off x="7488665" y="1374165"/>
              <a:ext cx="2301904" cy="340983"/>
            </a:xfrm>
            <a:prstGeom prst="rect">
              <a:avLst/>
            </a:prstGeom>
            <a:noFill/>
          </p:spPr>
          <p:txBody>
            <a:bodyPr wrap="square" rtlCol="0">
              <a:spAutoFit/>
            </a:bodyPr>
            <a:lstStyle/>
            <a:p>
              <a:pPr algn="ctr"/>
              <a:r>
                <a:rPr lang="en-US" sz="1029" dirty="0"/>
                <a:t>Amazon Cognito</a:t>
              </a:r>
            </a:p>
          </p:txBody>
        </p:sp>
        <p:pic>
          <p:nvPicPr>
            <p:cNvPr id="63" name="Graphic 62">
              <a:extLst>
                <a:ext uri="{FF2B5EF4-FFF2-40B4-BE49-F238E27FC236}">
                  <a16:creationId xmlns:a16="http://schemas.microsoft.com/office/drawing/2014/main" id="{6E0E026C-B60D-544F-9025-2F25684EB99F}"/>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081565" y="258061"/>
              <a:ext cx="1116104" cy="1116104"/>
            </a:xfrm>
            <a:prstGeom prst="rect">
              <a:avLst/>
            </a:prstGeom>
          </p:spPr>
        </p:pic>
      </p:grpSp>
      <p:sp>
        <p:nvSpPr>
          <p:cNvPr id="65" name="TextBox 64">
            <a:extLst>
              <a:ext uri="{FF2B5EF4-FFF2-40B4-BE49-F238E27FC236}">
                <a16:creationId xmlns:a16="http://schemas.microsoft.com/office/drawing/2014/main" id="{36E87986-A0DC-DB4A-99D6-6D220837D5AB}"/>
              </a:ext>
            </a:extLst>
          </p:cNvPr>
          <p:cNvSpPr txBox="1"/>
          <p:nvPr/>
        </p:nvSpPr>
        <p:spPr>
          <a:xfrm>
            <a:off x="6273094" y="2235106"/>
            <a:ext cx="1630704" cy="341376"/>
          </a:xfrm>
          <a:prstGeom prst="rect">
            <a:avLst/>
          </a:prstGeom>
          <a:noFill/>
        </p:spPr>
        <p:txBody>
          <a:bodyPr wrap="square" rtlCol="0">
            <a:spAutoFit/>
          </a:bodyPr>
          <a:lstStyle/>
          <a:p>
            <a:pPr algn="ctr"/>
            <a:r>
              <a:rPr lang="en-US" sz="809" dirty="0">
                <a:solidFill>
                  <a:schemeClr val="accent3">
                    <a:lumMod val="10000"/>
                  </a:schemeClr>
                </a:solidFill>
                <a:latin typeface="+mj-lt"/>
                <a:ea typeface="Amazon Ember" panose="020B0603020204020204" pitchFamily="34" charset="0"/>
                <a:cs typeface="Amazon Ember" panose="020B0603020204020204" pitchFamily="34" charset="0"/>
              </a:rPr>
              <a:t>Amazon RDS</a:t>
            </a:r>
          </a:p>
          <a:p>
            <a:pPr algn="ctr"/>
            <a:r>
              <a:rPr lang="en-US" sz="809" dirty="0">
                <a:solidFill>
                  <a:schemeClr val="accent3">
                    <a:lumMod val="10000"/>
                  </a:schemeClr>
                </a:solidFill>
                <a:latin typeface="+mj-lt"/>
                <a:ea typeface="Amazon Ember" panose="020B0603020204020204" pitchFamily="34" charset="0"/>
                <a:cs typeface="Amazon Ember" panose="020B0603020204020204" pitchFamily="34" charset="0"/>
              </a:rPr>
              <a:t>MySql</a:t>
            </a:r>
          </a:p>
        </p:txBody>
      </p:sp>
      <p:sp>
        <p:nvSpPr>
          <p:cNvPr id="66" name="TextBox 65">
            <a:extLst>
              <a:ext uri="{FF2B5EF4-FFF2-40B4-BE49-F238E27FC236}">
                <a16:creationId xmlns:a16="http://schemas.microsoft.com/office/drawing/2014/main" id="{08C9D018-0F19-414B-8572-1B9FBBC8D7AC}"/>
              </a:ext>
            </a:extLst>
          </p:cNvPr>
          <p:cNvSpPr txBox="1"/>
          <p:nvPr/>
        </p:nvSpPr>
        <p:spPr>
          <a:xfrm>
            <a:off x="6239368" y="3465874"/>
            <a:ext cx="1630704" cy="341376"/>
          </a:xfrm>
          <a:prstGeom prst="rect">
            <a:avLst/>
          </a:prstGeom>
          <a:noFill/>
        </p:spPr>
        <p:txBody>
          <a:bodyPr wrap="square" rtlCol="0">
            <a:spAutoFit/>
          </a:bodyPr>
          <a:lstStyle/>
          <a:p>
            <a:pPr algn="ctr"/>
            <a:r>
              <a:rPr lang="en-US" sz="809" dirty="0">
                <a:solidFill>
                  <a:schemeClr val="accent3">
                    <a:lumMod val="10000"/>
                  </a:schemeClr>
                </a:solidFill>
                <a:latin typeface="+mj-lt"/>
                <a:ea typeface="Amazon Ember" panose="020B0603020204020204" pitchFamily="34" charset="0"/>
                <a:cs typeface="Amazon Ember" panose="020B0603020204020204" pitchFamily="34" charset="0"/>
              </a:rPr>
              <a:t>Amazon RDS</a:t>
            </a:r>
          </a:p>
          <a:p>
            <a:pPr algn="ctr"/>
            <a:r>
              <a:rPr lang="en-US" sz="809" dirty="0">
                <a:solidFill>
                  <a:schemeClr val="accent3">
                    <a:lumMod val="10000"/>
                  </a:schemeClr>
                </a:solidFill>
                <a:latin typeface="+mj-lt"/>
                <a:ea typeface="Amazon Ember" panose="020B0603020204020204" pitchFamily="34" charset="0"/>
                <a:cs typeface="Amazon Ember" panose="020B0603020204020204" pitchFamily="34" charset="0"/>
              </a:rPr>
              <a:t>Oracle</a:t>
            </a:r>
          </a:p>
        </p:txBody>
      </p:sp>
      <p:sp>
        <p:nvSpPr>
          <p:cNvPr id="67" name="TextBox 66">
            <a:extLst>
              <a:ext uri="{FF2B5EF4-FFF2-40B4-BE49-F238E27FC236}">
                <a16:creationId xmlns:a16="http://schemas.microsoft.com/office/drawing/2014/main" id="{73EDBEAC-52BB-EF4B-A272-06400080D461}"/>
              </a:ext>
            </a:extLst>
          </p:cNvPr>
          <p:cNvSpPr txBox="1"/>
          <p:nvPr/>
        </p:nvSpPr>
        <p:spPr>
          <a:xfrm>
            <a:off x="7300275" y="3513429"/>
            <a:ext cx="1630704" cy="341376"/>
          </a:xfrm>
          <a:prstGeom prst="rect">
            <a:avLst/>
          </a:prstGeom>
          <a:noFill/>
        </p:spPr>
        <p:txBody>
          <a:bodyPr wrap="square" rtlCol="0">
            <a:spAutoFit/>
          </a:bodyPr>
          <a:lstStyle/>
          <a:p>
            <a:pPr algn="ctr"/>
            <a:r>
              <a:rPr lang="en-US" sz="809" dirty="0">
                <a:solidFill>
                  <a:schemeClr val="accent3">
                    <a:lumMod val="10000"/>
                  </a:schemeClr>
                </a:solidFill>
                <a:latin typeface="+mj-lt"/>
                <a:ea typeface="Amazon Ember" panose="020B0603020204020204" pitchFamily="34" charset="0"/>
                <a:cs typeface="Amazon Ember" panose="020B0603020204020204" pitchFamily="34" charset="0"/>
              </a:rPr>
              <a:t>Amazon RDS</a:t>
            </a:r>
          </a:p>
          <a:p>
            <a:pPr algn="ctr"/>
            <a:r>
              <a:rPr lang="en-US" sz="809" dirty="0">
                <a:solidFill>
                  <a:schemeClr val="accent3">
                    <a:lumMod val="10000"/>
                  </a:schemeClr>
                </a:solidFill>
                <a:latin typeface="+mj-lt"/>
                <a:ea typeface="Amazon Ember" panose="020B0603020204020204" pitchFamily="34" charset="0"/>
                <a:cs typeface="Amazon Ember" panose="020B0603020204020204" pitchFamily="34" charset="0"/>
              </a:rPr>
              <a:t>MSSQL</a:t>
            </a:r>
          </a:p>
        </p:txBody>
      </p:sp>
      <p:sp>
        <p:nvSpPr>
          <p:cNvPr id="68" name="TextBox 67">
            <a:extLst>
              <a:ext uri="{FF2B5EF4-FFF2-40B4-BE49-F238E27FC236}">
                <a16:creationId xmlns:a16="http://schemas.microsoft.com/office/drawing/2014/main" id="{C0C0A237-B160-6B47-96A1-F81AD045E6EC}"/>
              </a:ext>
            </a:extLst>
          </p:cNvPr>
          <p:cNvSpPr txBox="1"/>
          <p:nvPr/>
        </p:nvSpPr>
        <p:spPr>
          <a:xfrm>
            <a:off x="5192189" y="3506797"/>
            <a:ext cx="1630704" cy="341376"/>
          </a:xfrm>
          <a:prstGeom prst="rect">
            <a:avLst/>
          </a:prstGeom>
          <a:noFill/>
        </p:spPr>
        <p:txBody>
          <a:bodyPr wrap="square" rtlCol="0">
            <a:spAutoFit/>
          </a:bodyPr>
          <a:lstStyle/>
          <a:p>
            <a:pPr algn="ctr"/>
            <a:r>
              <a:rPr lang="en-US" sz="809" dirty="0">
                <a:solidFill>
                  <a:schemeClr val="accent3">
                    <a:lumMod val="10000"/>
                  </a:schemeClr>
                </a:solidFill>
                <a:latin typeface="+mj-lt"/>
                <a:ea typeface="Amazon Ember" panose="020B0603020204020204" pitchFamily="34" charset="0"/>
                <a:cs typeface="Amazon Ember" panose="020B0603020204020204" pitchFamily="34" charset="0"/>
              </a:rPr>
              <a:t>Amazon RDS</a:t>
            </a:r>
          </a:p>
          <a:p>
            <a:pPr algn="ctr"/>
            <a:r>
              <a:rPr lang="en-US" sz="809" dirty="0">
                <a:solidFill>
                  <a:schemeClr val="accent3">
                    <a:lumMod val="10000"/>
                  </a:schemeClr>
                </a:solidFill>
                <a:latin typeface="+mj-lt"/>
                <a:ea typeface="Amazon Ember" panose="020B0603020204020204" pitchFamily="34" charset="0"/>
                <a:cs typeface="Amazon Ember" panose="020B0603020204020204" pitchFamily="34" charset="0"/>
              </a:rPr>
              <a:t>Postgres</a:t>
            </a:r>
          </a:p>
        </p:txBody>
      </p:sp>
      <p:grpSp>
        <p:nvGrpSpPr>
          <p:cNvPr id="40" name="Group 39">
            <a:extLst>
              <a:ext uri="{FF2B5EF4-FFF2-40B4-BE49-F238E27FC236}">
                <a16:creationId xmlns:a16="http://schemas.microsoft.com/office/drawing/2014/main" id="{E8A7212F-27D7-B647-95CA-EAE2C7AC227B}"/>
              </a:ext>
            </a:extLst>
          </p:cNvPr>
          <p:cNvGrpSpPr/>
          <p:nvPr/>
        </p:nvGrpSpPr>
        <p:grpSpPr>
          <a:xfrm>
            <a:off x="3955999" y="2820425"/>
            <a:ext cx="1844582" cy="1008119"/>
            <a:chOff x="905689" y="-1376882"/>
            <a:chExt cx="2508760" cy="1371112"/>
          </a:xfrm>
        </p:grpSpPr>
        <p:sp>
          <p:nvSpPr>
            <p:cNvPr id="86" name="TextBox 85">
              <a:extLst>
                <a:ext uri="{FF2B5EF4-FFF2-40B4-BE49-F238E27FC236}">
                  <a16:creationId xmlns:a16="http://schemas.microsoft.com/office/drawing/2014/main" id="{68C09254-BEAD-4B48-AA28-95045087BBB7}"/>
                </a:ext>
              </a:extLst>
            </p:cNvPr>
            <p:cNvSpPr txBox="1"/>
            <p:nvPr/>
          </p:nvSpPr>
          <p:spPr>
            <a:xfrm>
              <a:off x="905689" y="-300707"/>
              <a:ext cx="2508760" cy="294937"/>
            </a:xfrm>
            <a:prstGeom prst="rect">
              <a:avLst/>
            </a:prstGeom>
            <a:noFill/>
          </p:spPr>
          <p:txBody>
            <a:bodyPr wrap="square" rtlCol="0">
              <a:spAutoFit/>
            </a:bodyPr>
            <a:lstStyle/>
            <a:p>
              <a:pPr algn="ctr"/>
              <a:r>
                <a:rPr lang="en-US" sz="809" dirty="0"/>
                <a:t>Amazon DocumentDB</a:t>
              </a:r>
            </a:p>
          </p:txBody>
        </p:sp>
        <p:pic>
          <p:nvPicPr>
            <p:cNvPr id="87" name="Graphic 86">
              <a:extLst>
                <a:ext uri="{FF2B5EF4-FFF2-40B4-BE49-F238E27FC236}">
                  <a16:creationId xmlns:a16="http://schemas.microsoft.com/office/drawing/2014/main" id="{53EDA950-41A2-7148-80A0-4B57DFE5DC29}"/>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668334" y="-1376882"/>
              <a:ext cx="1026658" cy="1026658"/>
            </a:xfrm>
            <a:prstGeom prst="rect">
              <a:avLst/>
            </a:prstGeom>
          </p:spPr>
        </p:pic>
      </p:grpSp>
      <p:sp>
        <p:nvSpPr>
          <p:cNvPr id="41" name="Rectangle 40">
            <a:extLst>
              <a:ext uri="{FF2B5EF4-FFF2-40B4-BE49-F238E27FC236}">
                <a16:creationId xmlns:a16="http://schemas.microsoft.com/office/drawing/2014/main" id="{25DBF6CB-C729-2D47-9D3E-F365D0721654}"/>
              </a:ext>
            </a:extLst>
          </p:cNvPr>
          <p:cNvSpPr/>
          <p:nvPr/>
        </p:nvSpPr>
        <p:spPr>
          <a:xfrm>
            <a:off x="170277" y="4816936"/>
            <a:ext cx="1125788" cy="326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9"/>
          </a:p>
        </p:txBody>
      </p:sp>
      <p:sp>
        <p:nvSpPr>
          <p:cNvPr id="88" name="Down Arrow 87">
            <a:hlinkClick r:id="rId59" action="ppaction://hlinksldjump"/>
            <a:extLst>
              <a:ext uri="{FF2B5EF4-FFF2-40B4-BE49-F238E27FC236}">
                <a16:creationId xmlns:a16="http://schemas.microsoft.com/office/drawing/2014/main" id="{39D5B6EE-EA5F-E94C-9692-78B357CDC5D7}"/>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593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B0F35B4-E6EB-9347-8C36-2974CA5B5F82}"/>
              </a:ext>
            </a:extLst>
          </p:cNvPr>
          <p:cNvSpPr>
            <a:spLocks noGrp="1"/>
          </p:cNvSpPr>
          <p:nvPr>
            <p:ph type="title"/>
          </p:nvPr>
        </p:nvSpPr>
        <p:spPr>
          <a:xfrm>
            <a:off x="2968981" y="191658"/>
            <a:ext cx="4849715" cy="545741"/>
          </a:xfrm>
        </p:spPr>
        <p:txBody>
          <a:bodyPr>
            <a:normAutofit/>
          </a:bodyPr>
          <a:lstStyle/>
          <a:p>
            <a:r>
              <a:rPr lang="en-US" dirty="0">
                <a:solidFill>
                  <a:schemeClr val="tx1"/>
                </a:solidFill>
              </a:rPr>
              <a:t>AWS Service Broker</a:t>
            </a:r>
          </a:p>
        </p:txBody>
      </p:sp>
      <p:grpSp>
        <p:nvGrpSpPr>
          <p:cNvPr id="10" name="Group 9">
            <a:extLst>
              <a:ext uri="{FF2B5EF4-FFF2-40B4-BE49-F238E27FC236}">
                <a16:creationId xmlns:a16="http://schemas.microsoft.com/office/drawing/2014/main" id="{1E641483-A59C-D941-9CE9-A9A81D8FD4F3}"/>
              </a:ext>
            </a:extLst>
          </p:cNvPr>
          <p:cNvGrpSpPr/>
          <p:nvPr/>
        </p:nvGrpSpPr>
        <p:grpSpPr>
          <a:xfrm>
            <a:off x="6215039" y="1129285"/>
            <a:ext cx="2671354" cy="2835478"/>
            <a:chOff x="2562225" y="1047233"/>
            <a:chExt cx="1751013" cy="1937174"/>
          </a:xfrm>
          <a:noFill/>
        </p:grpSpPr>
        <p:sp>
          <p:nvSpPr>
            <p:cNvPr id="11" name="Rounded Rectangle 10">
              <a:extLst>
                <a:ext uri="{FF2B5EF4-FFF2-40B4-BE49-F238E27FC236}">
                  <a16:creationId xmlns:a16="http://schemas.microsoft.com/office/drawing/2014/main" id="{EA9B37C1-2166-F245-8B1B-8B362927CEAB}"/>
                </a:ext>
              </a:extLst>
            </p:cNvPr>
            <p:cNvSpPr/>
            <p:nvPr/>
          </p:nvSpPr>
          <p:spPr>
            <a:xfrm>
              <a:off x="2562225" y="1250857"/>
              <a:ext cx="1751013" cy="1733550"/>
            </a:xfrm>
            <a:prstGeom prst="roundRect">
              <a:avLst>
                <a:gd name="adj" fmla="val 9818"/>
              </a:avLst>
            </a:prstGeom>
            <a:grpFill/>
            <a:ln w="6350">
              <a:solidFill>
                <a:srgbClr val="0E2735"/>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80" dirty="0">
                <a:solidFill>
                  <a:schemeClr val="bg1"/>
                </a:solidFill>
                <a:latin typeface="Arial"/>
                <a:cs typeface="Arial"/>
              </a:endParaRPr>
            </a:p>
          </p:txBody>
        </p:sp>
        <p:sp>
          <p:nvSpPr>
            <p:cNvPr id="12" name="TextBox 11">
              <a:extLst>
                <a:ext uri="{FF2B5EF4-FFF2-40B4-BE49-F238E27FC236}">
                  <a16:creationId xmlns:a16="http://schemas.microsoft.com/office/drawing/2014/main" id="{4928A3D1-31B1-064F-9578-E56608DF2300}"/>
                </a:ext>
              </a:extLst>
            </p:cNvPr>
            <p:cNvSpPr txBox="1">
              <a:spLocks noChangeArrowheads="1"/>
            </p:cNvSpPr>
            <p:nvPr/>
          </p:nvSpPr>
          <p:spPr bwMode="auto">
            <a:xfrm>
              <a:off x="2681288" y="2739324"/>
              <a:ext cx="1557337" cy="157702"/>
            </a:xfrm>
            <a:prstGeom prst="rect">
              <a:avLst/>
            </a:prstGeom>
            <a:grpFill/>
            <a:ln w="9525">
              <a:noFill/>
              <a:miter lim="800000"/>
              <a:headEnd/>
              <a:tailEnd/>
            </a:ln>
          </p:spPr>
          <p:txBody>
            <a:bodyPr>
              <a:spAutoFit/>
            </a:bodyPr>
            <a:lstStyle/>
            <a:p>
              <a:pPr algn="ctr"/>
              <a:r>
                <a:rPr lang="en-US" sz="900" b="1" dirty="0">
                  <a:solidFill>
                    <a:schemeClr val="accent1"/>
                  </a:solidFill>
                  <a:latin typeface="+mj-lt"/>
                  <a:ea typeface="Verdana" pitchFamily="34" charset="0"/>
                  <a:cs typeface="Helvetica Neue"/>
                </a:rPr>
                <a:t>AWS cloud</a:t>
              </a:r>
            </a:p>
          </p:txBody>
        </p:sp>
        <p:pic>
          <p:nvPicPr>
            <p:cNvPr id="13" name="Picture 12">
              <a:extLst>
                <a:ext uri="{FF2B5EF4-FFF2-40B4-BE49-F238E27FC236}">
                  <a16:creationId xmlns:a16="http://schemas.microsoft.com/office/drawing/2014/main" id="{B6B2A655-5D12-4149-8342-D2508D74D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217" y="1047233"/>
              <a:ext cx="399410" cy="399410"/>
            </a:xfrm>
            <a:prstGeom prst="rect">
              <a:avLst/>
            </a:prstGeom>
            <a:grpFill/>
            <a:ln>
              <a:solidFill>
                <a:srgbClr val="0E2735"/>
              </a:solidFill>
            </a:ln>
          </p:spPr>
        </p:pic>
      </p:grpSp>
      <p:grpSp>
        <p:nvGrpSpPr>
          <p:cNvPr id="14" name="Group 13">
            <a:extLst>
              <a:ext uri="{FF2B5EF4-FFF2-40B4-BE49-F238E27FC236}">
                <a16:creationId xmlns:a16="http://schemas.microsoft.com/office/drawing/2014/main" id="{6D6BC0D6-FC89-5B41-9292-8CD321625D06}"/>
              </a:ext>
            </a:extLst>
          </p:cNvPr>
          <p:cNvGrpSpPr/>
          <p:nvPr/>
        </p:nvGrpSpPr>
        <p:grpSpPr>
          <a:xfrm>
            <a:off x="242550" y="1022966"/>
            <a:ext cx="3900844" cy="2866087"/>
            <a:chOff x="4676775" y="1248662"/>
            <a:chExt cx="1752600" cy="1733550"/>
          </a:xfrm>
          <a:solidFill>
            <a:schemeClr val="tx1"/>
          </a:solidFill>
        </p:grpSpPr>
        <p:sp>
          <p:nvSpPr>
            <p:cNvPr id="15" name="Rounded Rectangle 14">
              <a:extLst>
                <a:ext uri="{FF2B5EF4-FFF2-40B4-BE49-F238E27FC236}">
                  <a16:creationId xmlns:a16="http://schemas.microsoft.com/office/drawing/2014/main" id="{4E7FFD62-7D68-7E4A-B669-0C3D73B0E9CA}"/>
                </a:ext>
              </a:extLst>
            </p:cNvPr>
            <p:cNvSpPr/>
            <p:nvPr/>
          </p:nvSpPr>
          <p:spPr>
            <a:xfrm>
              <a:off x="4676775" y="1248662"/>
              <a:ext cx="1752600" cy="1733550"/>
            </a:xfrm>
            <a:prstGeom prst="roundRect">
              <a:avLst>
                <a:gd name="adj" fmla="val 9818"/>
              </a:avLst>
            </a:prstGeom>
            <a:noFill/>
            <a:ln w="6350">
              <a:solidFill>
                <a:srgbClr val="0E2735"/>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80" dirty="0">
                <a:solidFill>
                  <a:schemeClr val="bg1"/>
                </a:solidFill>
                <a:latin typeface="Helvetica Neue"/>
                <a:cs typeface="Helvetica Neue"/>
              </a:endParaRPr>
            </a:p>
          </p:txBody>
        </p:sp>
        <p:sp>
          <p:nvSpPr>
            <p:cNvPr id="16" name="TextBox 37">
              <a:extLst>
                <a:ext uri="{FF2B5EF4-FFF2-40B4-BE49-F238E27FC236}">
                  <a16:creationId xmlns:a16="http://schemas.microsoft.com/office/drawing/2014/main" id="{9F7D470C-98BF-B647-B3A6-55549F20DD0B}"/>
                </a:ext>
              </a:extLst>
            </p:cNvPr>
            <p:cNvSpPr txBox="1">
              <a:spLocks noChangeArrowheads="1"/>
            </p:cNvSpPr>
            <p:nvPr/>
          </p:nvSpPr>
          <p:spPr bwMode="auto">
            <a:xfrm>
              <a:off x="4768850" y="2739324"/>
              <a:ext cx="1555750" cy="139619"/>
            </a:xfrm>
            <a:prstGeom prst="rect">
              <a:avLst/>
            </a:prstGeom>
            <a:solidFill>
              <a:schemeClr val="accent1"/>
            </a:solidFill>
            <a:ln w="9525">
              <a:noFill/>
              <a:miter lim="800000"/>
              <a:headEnd/>
              <a:tailEnd/>
            </a:ln>
          </p:spPr>
          <p:txBody>
            <a:bodyPr>
              <a:spAutoFit/>
            </a:bodyPr>
            <a:lstStyle/>
            <a:p>
              <a:pPr algn="ctr"/>
              <a:r>
                <a:rPr lang="en-US" sz="900" b="1" dirty="0">
                  <a:solidFill>
                    <a:schemeClr val="bg1"/>
                  </a:solidFill>
                  <a:latin typeface="+mj-lt"/>
                  <a:ea typeface="Verdana" pitchFamily="34" charset="0"/>
                  <a:cs typeface="Helvetica Neue"/>
                </a:rPr>
                <a:t>Application Platform</a:t>
              </a:r>
            </a:p>
          </p:txBody>
        </p:sp>
      </p:grpSp>
      <p:sp>
        <p:nvSpPr>
          <p:cNvPr id="17" name="Rounded Rectangle 16">
            <a:extLst>
              <a:ext uri="{FF2B5EF4-FFF2-40B4-BE49-F238E27FC236}">
                <a16:creationId xmlns:a16="http://schemas.microsoft.com/office/drawing/2014/main" id="{35B57E1F-BF98-0C4A-B9A4-2641DD554975}"/>
              </a:ext>
            </a:extLst>
          </p:cNvPr>
          <p:cNvSpPr/>
          <p:nvPr/>
        </p:nvSpPr>
        <p:spPr>
          <a:xfrm>
            <a:off x="2595182" y="1883852"/>
            <a:ext cx="1188340" cy="1630114"/>
          </a:xfrm>
          <a:prstGeom prst="roundRect">
            <a:avLst>
              <a:gd name="adj" fmla="val 9818"/>
            </a:avLst>
          </a:prstGeom>
          <a:solidFill>
            <a:schemeClr val="bg2">
              <a:lumMod val="50000"/>
              <a:lumOff val="50000"/>
            </a:schemeClr>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Catalog/Marketplace</a:t>
            </a:r>
          </a:p>
        </p:txBody>
      </p:sp>
      <p:sp>
        <p:nvSpPr>
          <p:cNvPr id="18" name="Rounded Rectangle 17">
            <a:extLst>
              <a:ext uri="{FF2B5EF4-FFF2-40B4-BE49-F238E27FC236}">
                <a16:creationId xmlns:a16="http://schemas.microsoft.com/office/drawing/2014/main" id="{3022A500-203D-ED44-A410-EFBEC18E4173}"/>
              </a:ext>
            </a:extLst>
          </p:cNvPr>
          <p:cNvSpPr/>
          <p:nvPr/>
        </p:nvSpPr>
        <p:spPr>
          <a:xfrm>
            <a:off x="436687" y="1883852"/>
            <a:ext cx="1188340" cy="1630114"/>
          </a:xfrm>
          <a:prstGeom prst="roundRect">
            <a:avLst>
              <a:gd name="adj" fmla="val 9818"/>
            </a:avLst>
          </a:prstGeom>
          <a:solidFill>
            <a:schemeClr val="bg2">
              <a:lumMod val="50000"/>
              <a:lumOff val="50000"/>
            </a:schemeClr>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Application</a:t>
            </a:r>
          </a:p>
        </p:txBody>
      </p:sp>
      <p:sp>
        <p:nvSpPr>
          <p:cNvPr id="19" name="Rounded Rectangle 18">
            <a:extLst>
              <a:ext uri="{FF2B5EF4-FFF2-40B4-BE49-F238E27FC236}">
                <a16:creationId xmlns:a16="http://schemas.microsoft.com/office/drawing/2014/main" id="{EB8EF1B8-E92D-1046-ACC3-6075A6BB00D7}"/>
              </a:ext>
            </a:extLst>
          </p:cNvPr>
          <p:cNvSpPr/>
          <p:nvPr/>
        </p:nvSpPr>
        <p:spPr>
          <a:xfrm>
            <a:off x="319917" y="1983362"/>
            <a:ext cx="8452646" cy="515639"/>
          </a:xfrm>
          <a:prstGeom prst="roundRect">
            <a:avLst/>
          </a:prstGeom>
          <a:solidFill>
            <a:srgbClr val="FFC000">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20" name="TextBox 19">
            <a:extLst>
              <a:ext uri="{FF2B5EF4-FFF2-40B4-BE49-F238E27FC236}">
                <a16:creationId xmlns:a16="http://schemas.microsoft.com/office/drawing/2014/main" id="{B1F55EE5-ED06-D64C-8F78-D49EA827D977}"/>
              </a:ext>
            </a:extLst>
          </p:cNvPr>
          <p:cNvSpPr txBox="1"/>
          <p:nvPr/>
        </p:nvSpPr>
        <p:spPr>
          <a:xfrm>
            <a:off x="608674" y="2017336"/>
            <a:ext cx="831897" cy="230832"/>
          </a:xfrm>
          <a:prstGeom prst="rect">
            <a:avLst/>
          </a:prstGeom>
          <a:noFill/>
        </p:spPr>
        <p:txBody>
          <a:bodyPr wrap="square" rtlCol="0">
            <a:spAutoFit/>
          </a:bodyPr>
          <a:lstStyle/>
          <a:p>
            <a:r>
              <a:rPr lang="en-US" sz="900" dirty="0">
                <a:latin typeface="Amazon Ember" panose="020B0603020204020204" pitchFamily="34" charset="0"/>
                <a:ea typeface="Amazon Ember" panose="020B0603020204020204" pitchFamily="34" charset="0"/>
                <a:cs typeface="Amazon Ember" panose="020B0603020204020204" pitchFamily="34" charset="0"/>
              </a:rPr>
              <a:t>Create</a:t>
            </a:r>
          </a:p>
        </p:txBody>
      </p:sp>
      <p:sp>
        <p:nvSpPr>
          <p:cNvPr id="21" name="TextBox 20">
            <a:extLst>
              <a:ext uri="{FF2B5EF4-FFF2-40B4-BE49-F238E27FC236}">
                <a16:creationId xmlns:a16="http://schemas.microsoft.com/office/drawing/2014/main" id="{8CC3F0D0-407E-3641-9213-8FB315172352}"/>
              </a:ext>
            </a:extLst>
          </p:cNvPr>
          <p:cNvSpPr txBox="1"/>
          <p:nvPr/>
        </p:nvSpPr>
        <p:spPr>
          <a:xfrm>
            <a:off x="2868675" y="2017336"/>
            <a:ext cx="702226" cy="230832"/>
          </a:xfrm>
          <a:prstGeom prst="rect">
            <a:avLst/>
          </a:prstGeom>
          <a:noFill/>
        </p:spPr>
        <p:txBody>
          <a:bodyPr wrap="square" rtlCol="0">
            <a:spAutoFit/>
          </a:bodyPr>
          <a:lstStyle/>
          <a:p>
            <a:r>
              <a:rPr lang="en-US" sz="900" dirty="0">
                <a:latin typeface="Amazon Ember" panose="020B0603020204020204" pitchFamily="34" charset="0"/>
                <a:ea typeface="Amazon Ember" panose="020B0603020204020204" pitchFamily="34" charset="0"/>
                <a:cs typeface="Amazon Ember" panose="020B0603020204020204" pitchFamily="34" charset="0"/>
              </a:rPr>
              <a:t>Provision</a:t>
            </a:r>
          </a:p>
        </p:txBody>
      </p:sp>
      <p:pic>
        <p:nvPicPr>
          <p:cNvPr id="22" name="Picture 21">
            <a:extLst>
              <a:ext uri="{FF2B5EF4-FFF2-40B4-BE49-F238E27FC236}">
                <a16:creationId xmlns:a16="http://schemas.microsoft.com/office/drawing/2014/main" id="{A8EDF7B0-6E93-BD46-AF1D-D6E927350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370" y="1930422"/>
            <a:ext cx="309387" cy="382184"/>
          </a:xfrm>
          <a:prstGeom prst="rect">
            <a:avLst/>
          </a:prstGeom>
        </p:spPr>
      </p:pic>
      <p:sp>
        <p:nvSpPr>
          <p:cNvPr id="23" name="TextBox 22">
            <a:extLst>
              <a:ext uri="{FF2B5EF4-FFF2-40B4-BE49-F238E27FC236}">
                <a16:creationId xmlns:a16="http://schemas.microsoft.com/office/drawing/2014/main" id="{AEB9D2C4-160B-6749-A20B-A595133D95D8}"/>
              </a:ext>
            </a:extLst>
          </p:cNvPr>
          <p:cNvSpPr txBox="1"/>
          <p:nvPr/>
        </p:nvSpPr>
        <p:spPr>
          <a:xfrm>
            <a:off x="7490142" y="2312514"/>
            <a:ext cx="1005840" cy="213825"/>
          </a:xfrm>
          <a:prstGeom prst="rect">
            <a:avLst/>
          </a:prstGeom>
          <a:noFill/>
        </p:spPr>
        <p:txBody>
          <a:bodyPr wrap="square" lIns="0" tIns="0" rIns="0" bIns="0" rtlCol="0" anchor="t">
            <a:noAutofit/>
          </a:bodyPr>
          <a:lstStyle/>
          <a:p>
            <a:pPr algn="ctr"/>
            <a:r>
              <a:rPr lang="en-US" sz="600" b="1" dirty="0">
                <a:solidFill>
                  <a:schemeClr val="bg1"/>
                </a:solidFill>
              </a:rPr>
              <a:t>AWS</a:t>
            </a:r>
            <a:br>
              <a:rPr lang="en-US" sz="600" b="1" dirty="0">
                <a:solidFill>
                  <a:schemeClr val="bg1"/>
                </a:solidFill>
              </a:rPr>
            </a:br>
            <a:r>
              <a:rPr lang="en-US" sz="600" b="1" dirty="0">
                <a:solidFill>
                  <a:schemeClr val="bg1"/>
                </a:solidFill>
              </a:rPr>
              <a:t>CloudFormation</a:t>
            </a:r>
          </a:p>
        </p:txBody>
      </p:sp>
      <p:sp>
        <p:nvSpPr>
          <p:cNvPr id="24" name="TextBox 23">
            <a:extLst>
              <a:ext uri="{FF2B5EF4-FFF2-40B4-BE49-F238E27FC236}">
                <a16:creationId xmlns:a16="http://schemas.microsoft.com/office/drawing/2014/main" id="{F66F4E06-ED29-DC4C-AAF7-61E754CF4FF3}"/>
              </a:ext>
            </a:extLst>
          </p:cNvPr>
          <p:cNvSpPr txBox="1"/>
          <p:nvPr/>
        </p:nvSpPr>
        <p:spPr>
          <a:xfrm>
            <a:off x="6746976" y="2017336"/>
            <a:ext cx="807117" cy="230832"/>
          </a:xfrm>
          <a:prstGeom prst="rect">
            <a:avLst/>
          </a:prstGeom>
          <a:noFill/>
        </p:spPr>
        <p:txBody>
          <a:bodyPr wrap="square" rtlCol="0">
            <a:spAutoFit/>
          </a:bodyPr>
          <a:lstStyle/>
          <a:p>
            <a:r>
              <a:rPr lang="en-US" sz="900" dirty="0">
                <a:latin typeface="Amazon Ember" panose="020B0603020204020204" pitchFamily="34" charset="0"/>
                <a:ea typeface="Amazon Ember" panose="020B0603020204020204" pitchFamily="34" charset="0"/>
                <a:cs typeface="Amazon Ember" panose="020B0603020204020204" pitchFamily="34" charset="0"/>
              </a:rPr>
              <a:t>CreateStack</a:t>
            </a:r>
          </a:p>
        </p:txBody>
      </p:sp>
      <p:cxnSp>
        <p:nvCxnSpPr>
          <p:cNvPr id="25" name="Straight Connector 24">
            <a:extLst>
              <a:ext uri="{FF2B5EF4-FFF2-40B4-BE49-F238E27FC236}">
                <a16:creationId xmlns:a16="http://schemas.microsoft.com/office/drawing/2014/main" id="{CB954D05-E936-C244-A4AC-A32D4B9614AD}"/>
              </a:ext>
            </a:extLst>
          </p:cNvPr>
          <p:cNvCxnSpPr>
            <a:cxnSpLocks/>
          </p:cNvCxnSpPr>
          <p:nvPr/>
        </p:nvCxnSpPr>
        <p:spPr>
          <a:xfrm flipV="1">
            <a:off x="319917" y="2254931"/>
            <a:ext cx="7454648" cy="1"/>
          </a:xfrm>
          <a:prstGeom prst="line">
            <a:avLst/>
          </a:prstGeom>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FBCAFEC4-C799-2942-B5AF-3803290AA50C}"/>
              </a:ext>
            </a:extLst>
          </p:cNvPr>
          <p:cNvSpPr txBox="1"/>
          <p:nvPr/>
        </p:nvSpPr>
        <p:spPr>
          <a:xfrm>
            <a:off x="6492591" y="2282094"/>
            <a:ext cx="1281975" cy="230832"/>
          </a:xfrm>
          <a:prstGeom prst="rect">
            <a:avLst/>
          </a:prstGeom>
          <a:noFill/>
        </p:spPr>
        <p:txBody>
          <a:bodyPr wrap="square" rtlCol="0">
            <a:spAutoFit/>
          </a:bodyPr>
          <a:lstStyle/>
          <a:p>
            <a:r>
              <a:rPr lang="en-US" sz="900" dirty="0">
                <a:latin typeface="Amazon Ember" panose="020B0603020204020204" pitchFamily="34" charset="0"/>
                <a:ea typeface="Amazon Ember" panose="020B0603020204020204" pitchFamily="34" charset="0"/>
                <a:cs typeface="Amazon Ember" panose="020B0603020204020204" pitchFamily="34" charset="0"/>
              </a:rPr>
              <a:t>CREATE_COMPLETE</a:t>
            </a:r>
          </a:p>
        </p:txBody>
      </p:sp>
      <p:sp>
        <p:nvSpPr>
          <p:cNvPr id="27" name="Right Arrow 26">
            <a:extLst>
              <a:ext uri="{FF2B5EF4-FFF2-40B4-BE49-F238E27FC236}">
                <a16:creationId xmlns:a16="http://schemas.microsoft.com/office/drawing/2014/main" id="{2EBFC7A5-623E-9641-A415-1AB4205FE970}"/>
              </a:ext>
            </a:extLst>
          </p:cNvPr>
          <p:cNvSpPr/>
          <p:nvPr/>
        </p:nvSpPr>
        <p:spPr>
          <a:xfrm rot="10800000">
            <a:off x="5984438" y="2261469"/>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28" name="Curved Left Arrow 27">
            <a:extLst>
              <a:ext uri="{FF2B5EF4-FFF2-40B4-BE49-F238E27FC236}">
                <a16:creationId xmlns:a16="http://schemas.microsoft.com/office/drawing/2014/main" id="{82B9B48C-D189-E44E-9DE5-98B4029D1900}"/>
              </a:ext>
            </a:extLst>
          </p:cNvPr>
          <p:cNvSpPr/>
          <p:nvPr/>
        </p:nvSpPr>
        <p:spPr>
          <a:xfrm>
            <a:off x="8343761" y="2047297"/>
            <a:ext cx="339021" cy="399629"/>
          </a:xfrm>
          <a:prstGeom prst="curvedLeftArrow">
            <a:avLst/>
          </a:prstGeom>
          <a:solidFill>
            <a:schemeClr val="accent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29" name="TextBox 28">
            <a:extLst>
              <a:ext uri="{FF2B5EF4-FFF2-40B4-BE49-F238E27FC236}">
                <a16:creationId xmlns:a16="http://schemas.microsoft.com/office/drawing/2014/main" id="{F02FE7B8-53F4-0049-93F8-06A7BF52750D}"/>
              </a:ext>
            </a:extLst>
          </p:cNvPr>
          <p:cNvSpPr txBox="1"/>
          <p:nvPr/>
        </p:nvSpPr>
        <p:spPr>
          <a:xfrm>
            <a:off x="8210508" y="2121271"/>
            <a:ext cx="682273" cy="276999"/>
          </a:xfrm>
          <a:prstGeom prst="rect">
            <a:avLst/>
          </a:prstGeom>
          <a:noFill/>
        </p:spPr>
        <p:txBody>
          <a:bodyPr wrap="square" rtlCol="0">
            <a:spAutoFit/>
          </a:bodyPr>
          <a:lstStyle/>
          <a:p>
            <a:pPr algn="ctr"/>
            <a:r>
              <a:rPr lang="en-US" sz="600" b="1" dirty="0">
                <a:latin typeface="Amazon Ember" panose="020B0603020204020204" pitchFamily="34" charset="0"/>
                <a:ea typeface="Amazon Ember" panose="020B0603020204020204" pitchFamily="34" charset="0"/>
                <a:cs typeface="Amazon Ember" panose="020B0603020204020204" pitchFamily="34" charset="0"/>
              </a:rPr>
              <a:t>Create AWS Services</a:t>
            </a:r>
          </a:p>
        </p:txBody>
      </p:sp>
      <p:sp>
        <p:nvSpPr>
          <p:cNvPr id="30" name="Right Arrow 29">
            <a:extLst>
              <a:ext uri="{FF2B5EF4-FFF2-40B4-BE49-F238E27FC236}">
                <a16:creationId xmlns:a16="http://schemas.microsoft.com/office/drawing/2014/main" id="{78FFB610-F04C-4B49-BAF2-5352EECDA365}"/>
              </a:ext>
            </a:extLst>
          </p:cNvPr>
          <p:cNvSpPr/>
          <p:nvPr/>
        </p:nvSpPr>
        <p:spPr>
          <a:xfrm rot="10800000">
            <a:off x="3938357" y="2254930"/>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31" name="Right Arrow 30">
            <a:extLst>
              <a:ext uri="{FF2B5EF4-FFF2-40B4-BE49-F238E27FC236}">
                <a16:creationId xmlns:a16="http://schemas.microsoft.com/office/drawing/2014/main" id="{F97A405B-9F79-E54D-B3F6-CA732D46232A}"/>
              </a:ext>
            </a:extLst>
          </p:cNvPr>
          <p:cNvSpPr/>
          <p:nvPr/>
        </p:nvSpPr>
        <p:spPr>
          <a:xfrm rot="10800000">
            <a:off x="1876348" y="2254931"/>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32" name="TextBox 31">
            <a:extLst>
              <a:ext uri="{FF2B5EF4-FFF2-40B4-BE49-F238E27FC236}">
                <a16:creationId xmlns:a16="http://schemas.microsoft.com/office/drawing/2014/main" id="{50DD678A-5C09-3747-A1E5-22FD8AA8B7D4}"/>
              </a:ext>
            </a:extLst>
          </p:cNvPr>
          <p:cNvSpPr txBox="1"/>
          <p:nvPr/>
        </p:nvSpPr>
        <p:spPr>
          <a:xfrm>
            <a:off x="2876696" y="2279739"/>
            <a:ext cx="702226" cy="230832"/>
          </a:xfrm>
          <a:prstGeom prst="rect">
            <a:avLst/>
          </a:prstGeom>
          <a:noFill/>
        </p:spPr>
        <p:txBody>
          <a:bodyPr wrap="square" rtlCol="0">
            <a:spAutoFit/>
          </a:bodyPr>
          <a:lstStyle/>
          <a:p>
            <a:r>
              <a:rPr lang="en-US" sz="900" dirty="0">
                <a:latin typeface="Amazon Ember" panose="020B0603020204020204" pitchFamily="34" charset="0"/>
                <a:ea typeface="Amazon Ember" panose="020B0603020204020204" pitchFamily="34" charset="0"/>
                <a:cs typeface="Amazon Ember" panose="020B0603020204020204" pitchFamily="34" charset="0"/>
              </a:rPr>
              <a:t>Complete</a:t>
            </a:r>
          </a:p>
        </p:txBody>
      </p:sp>
      <p:sp>
        <p:nvSpPr>
          <p:cNvPr id="33" name="TextBox 32">
            <a:extLst>
              <a:ext uri="{FF2B5EF4-FFF2-40B4-BE49-F238E27FC236}">
                <a16:creationId xmlns:a16="http://schemas.microsoft.com/office/drawing/2014/main" id="{7C8A181E-749B-BC4A-8442-3623E43AC01F}"/>
              </a:ext>
            </a:extLst>
          </p:cNvPr>
          <p:cNvSpPr txBox="1"/>
          <p:nvPr/>
        </p:nvSpPr>
        <p:spPr>
          <a:xfrm>
            <a:off x="404077" y="2279969"/>
            <a:ext cx="1237329" cy="230832"/>
          </a:xfrm>
          <a:prstGeom prst="rect">
            <a:avLst/>
          </a:prstGeom>
          <a:noFill/>
        </p:spPr>
        <p:txBody>
          <a:bodyPr wrap="square" rtlCol="0">
            <a:spAutoFit/>
          </a:bodyPr>
          <a:lstStyle/>
          <a:p>
            <a:r>
              <a:rPr lang="en-US" sz="900" dirty="0">
                <a:latin typeface="Amazon Ember" panose="020B0603020204020204" pitchFamily="34" charset="0"/>
                <a:ea typeface="Amazon Ember" panose="020B0603020204020204" pitchFamily="34" charset="0"/>
                <a:cs typeface="Amazon Ember" panose="020B0603020204020204" pitchFamily="34" charset="0"/>
              </a:rPr>
              <a:t>Application Created</a:t>
            </a:r>
          </a:p>
        </p:txBody>
      </p:sp>
      <p:sp>
        <p:nvSpPr>
          <p:cNvPr id="34" name="Right Arrow 33">
            <a:extLst>
              <a:ext uri="{FF2B5EF4-FFF2-40B4-BE49-F238E27FC236}">
                <a16:creationId xmlns:a16="http://schemas.microsoft.com/office/drawing/2014/main" id="{5113775F-5895-8640-93A1-27952E74E351}"/>
              </a:ext>
            </a:extLst>
          </p:cNvPr>
          <p:cNvSpPr/>
          <p:nvPr/>
        </p:nvSpPr>
        <p:spPr>
          <a:xfrm>
            <a:off x="1877648" y="2006047"/>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35" name="Right Arrow 34">
            <a:extLst>
              <a:ext uri="{FF2B5EF4-FFF2-40B4-BE49-F238E27FC236}">
                <a16:creationId xmlns:a16="http://schemas.microsoft.com/office/drawing/2014/main" id="{AD0A5259-FC5D-AC42-8104-AA23A788F341}"/>
              </a:ext>
            </a:extLst>
          </p:cNvPr>
          <p:cNvSpPr/>
          <p:nvPr/>
        </p:nvSpPr>
        <p:spPr>
          <a:xfrm>
            <a:off x="3960697" y="1996245"/>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36" name="Right Arrow 35">
            <a:extLst>
              <a:ext uri="{FF2B5EF4-FFF2-40B4-BE49-F238E27FC236}">
                <a16:creationId xmlns:a16="http://schemas.microsoft.com/office/drawing/2014/main" id="{A00B85E8-A4F2-FD4F-A30B-F9A1129F4494}"/>
              </a:ext>
            </a:extLst>
          </p:cNvPr>
          <p:cNvSpPr/>
          <p:nvPr/>
        </p:nvSpPr>
        <p:spPr>
          <a:xfrm>
            <a:off x="6001497" y="1996245"/>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37" name="Rounded Rectangle 36">
            <a:extLst>
              <a:ext uri="{FF2B5EF4-FFF2-40B4-BE49-F238E27FC236}">
                <a16:creationId xmlns:a16="http://schemas.microsoft.com/office/drawing/2014/main" id="{790AE9AC-1698-4A4D-B527-AE3A4BA65156}"/>
              </a:ext>
            </a:extLst>
          </p:cNvPr>
          <p:cNvSpPr/>
          <p:nvPr/>
        </p:nvSpPr>
        <p:spPr>
          <a:xfrm>
            <a:off x="319917" y="2896664"/>
            <a:ext cx="8452646" cy="515639"/>
          </a:xfrm>
          <a:prstGeom prst="roundRect">
            <a:avLst/>
          </a:prstGeom>
          <a:solidFill>
            <a:srgbClr val="FFC000">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38" name="TextBox 37">
            <a:extLst>
              <a:ext uri="{FF2B5EF4-FFF2-40B4-BE49-F238E27FC236}">
                <a16:creationId xmlns:a16="http://schemas.microsoft.com/office/drawing/2014/main" id="{574B2E59-B498-A44A-98F2-7013C5C77E09}"/>
              </a:ext>
            </a:extLst>
          </p:cNvPr>
          <p:cNvSpPr txBox="1"/>
          <p:nvPr/>
        </p:nvSpPr>
        <p:spPr>
          <a:xfrm>
            <a:off x="608674" y="2930638"/>
            <a:ext cx="831897" cy="230832"/>
          </a:xfrm>
          <a:prstGeom prst="rect">
            <a:avLst/>
          </a:prstGeom>
          <a:noFill/>
        </p:spPr>
        <p:txBody>
          <a:bodyPr wrap="square" rtlCol="0">
            <a:spAutoFit/>
          </a:bodyPr>
          <a:lstStyle/>
          <a:p>
            <a:r>
              <a:rPr lang="en-US" sz="900" dirty="0">
                <a:latin typeface="Amazon Ember" panose="020B0603020204020204" pitchFamily="34" charset="0"/>
                <a:ea typeface="Amazon Ember" panose="020B0603020204020204" pitchFamily="34" charset="0"/>
                <a:cs typeface="Amazon Ember" panose="020B0603020204020204" pitchFamily="34" charset="0"/>
              </a:rPr>
              <a:t>Bind Service</a:t>
            </a:r>
          </a:p>
        </p:txBody>
      </p:sp>
      <p:sp>
        <p:nvSpPr>
          <p:cNvPr id="39" name="TextBox 38">
            <a:extLst>
              <a:ext uri="{FF2B5EF4-FFF2-40B4-BE49-F238E27FC236}">
                <a16:creationId xmlns:a16="http://schemas.microsoft.com/office/drawing/2014/main" id="{EA2381A4-ABF1-8943-BFC4-F398BFC581F0}"/>
              </a:ext>
            </a:extLst>
          </p:cNvPr>
          <p:cNvSpPr txBox="1"/>
          <p:nvPr/>
        </p:nvSpPr>
        <p:spPr>
          <a:xfrm>
            <a:off x="3027414" y="2930638"/>
            <a:ext cx="424199" cy="230832"/>
          </a:xfrm>
          <a:prstGeom prst="rect">
            <a:avLst/>
          </a:prstGeom>
          <a:noFill/>
        </p:spPr>
        <p:txBody>
          <a:bodyPr wrap="square" rtlCol="0">
            <a:spAutoFit/>
          </a:bodyPr>
          <a:lstStyle/>
          <a:p>
            <a:r>
              <a:rPr lang="en-US" sz="900" dirty="0">
                <a:latin typeface="Amazon Ember" panose="020B0603020204020204" pitchFamily="34" charset="0"/>
                <a:ea typeface="Amazon Ember" panose="020B0603020204020204" pitchFamily="34" charset="0"/>
                <a:cs typeface="Amazon Ember" panose="020B0603020204020204" pitchFamily="34" charset="0"/>
              </a:rPr>
              <a:t>Bind</a:t>
            </a:r>
          </a:p>
        </p:txBody>
      </p:sp>
      <p:pic>
        <p:nvPicPr>
          <p:cNvPr id="40" name="Picture 39">
            <a:extLst>
              <a:ext uri="{FF2B5EF4-FFF2-40B4-BE49-F238E27FC236}">
                <a16:creationId xmlns:a16="http://schemas.microsoft.com/office/drawing/2014/main" id="{48E8ED35-2BA9-BE46-AF81-291E94AC1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607" y="2739227"/>
            <a:ext cx="225899" cy="279052"/>
          </a:xfrm>
          <a:prstGeom prst="rect">
            <a:avLst/>
          </a:prstGeom>
        </p:spPr>
      </p:pic>
      <p:sp>
        <p:nvSpPr>
          <p:cNvPr id="41" name="TextBox 40">
            <a:extLst>
              <a:ext uri="{FF2B5EF4-FFF2-40B4-BE49-F238E27FC236}">
                <a16:creationId xmlns:a16="http://schemas.microsoft.com/office/drawing/2014/main" id="{85F6356A-3586-244E-858E-D3499DAF1A99}"/>
              </a:ext>
            </a:extLst>
          </p:cNvPr>
          <p:cNvSpPr txBox="1"/>
          <p:nvPr/>
        </p:nvSpPr>
        <p:spPr>
          <a:xfrm>
            <a:off x="8128281" y="3013929"/>
            <a:ext cx="616261" cy="156125"/>
          </a:xfrm>
          <a:prstGeom prst="rect">
            <a:avLst/>
          </a:prstGeom>
          <a:noFill/>
        </p:spPr>
        <p:txBody>
          <a:bodyPr wrap="square" lIns="0" tIns="0" rIns="0" bIns="0" rtlCol="0" anchor="t">
            <a:noAutofit/>
          </a:bodyPr>
          <a:lstStyle/>
          <a:p>
            <a:pPr algn="ctr"/>
            <a:r>
              <a:rPr lang="en-US" sz="600" b="1" dirty="0"/>
              <a:t>AWS</a:t>
            </a:r>
            <a:br>
              <a:rPr lang="en-US" sz="600" b="1" dirty="0"/>
            </a:br>
            <a:r>
              <a:rPr lang="en-US" sz="600" b="1" dirty="0"/>
              <a:t>CloudFormation</a:t>
            </a:r>
          </a:p>
        </p:txBody>
      </p:sp>
      <p:sp>
        <p:nvSpPr>
          <p:cNvPr id="42" name="TextBox 41">
            <a:extLst>
              <a:ext uri="{FF2B5EF4-FFF2-40B4-BE49-F238E27FC236}">
                <a16:creationId xmlns:a16="http://schemas.microsoft.com/office/drawing/2014/main" id="{95255106-E6BD-BE4F-92EA-BE58A11F8749}"/>
              </a:ext>
            </a:extLst>
          </p:cNvPr>
          <p:cNvSpPr txBox="1"/>
          <p:nvPr/>
        </p:nvSpPr>
        <p:spPr>
          <a:xfrm>
            <a:off x="6492591" y="2922054"/>
            <a:ext cx="1749007" cy="230832"/>
          </a:xfrm>
          <a:prstGeom prst="rect">
            <a:avLst/>
          </a:prstGeom>
          <a:noFill/>
        </p:spPr>
        <p:txBody>
          <a:bodyPr wrap="square" rtlCol="0">
            <a:spAutoFit/>
          </a:bodyPr>
          <a:lstStyle/>
          <a:p>
            <a:r>
              <a:rPr lang="en-US" sz="900" dirty="0">
                <a:latin typeface="Amazon Ember" panose="020B0603020204020204" pitchFamily="34" charset="0"/>
                <a:ea typeface="Amazon Ember" panose="020B0603020204020204" pitchFamily="34" charset="0"/>
                <a:cs typeface="Amazon Ember" panose="020B0603020204020204" pitchFamily="34" charset="0"/>
              </a:rPr>
              <a:t>DescribeStack/GetParameter</a:t>
            </a:r>
          </a:p>
        </p:txBody>
      </p:sp>
      <p:cxnSp>
        <p:nvCxnSpPr>
          <p:cNvPr id="43" name="Straight Connector 42">
            <a:extLst>
              <a:ext uri="{FF2B5EF4-FFF2-40B4-BE49-F238E27FC236}">
                <a16:creationId xmlns:a16="http://schemas.microsoft.com/office/drawing/2014/main" id="{2C422E63-1816-1D49-9AF7-1717DE5FB01E}"/>
              </a:ext>
            </a:extLst>
          </p:cNvPr>
          <p:cNvCxnSpPr>
            <a:cxnSpLocks/>
          </p:cNvCxnSpPr>
          <p:nvPr/>
        </p:nvCxnSpPr>
        <p:spPr>
          <a:xfrm flipV="1">
            <a:off x="319917" y="3168233"/>
            <a:ext cx="7454648" cy="1"/>
          </a:xfrm>
          <a:prstGeom prst="line">
            <a:avLst/>
          </a:prstGeom>
        </p:spPr>
        <p:style>
          <a:lnRef idx="2">
            <a:schemeClr val="dk1"/>
          </a:lnRef>
          <a:fillRef idx="0">
            <a:schemeClr val="dk1"/>
          </a:fillRef>
          <a:effectRef idx="1">
            <a:schemeClr val="dk1"/>
          </a:effectRef>
          <a:fontRef idx="minor">
            <a:schemeClr val="tx1"/>
          </a:fontRef>
        </p:style>
      </p:cxnSp>
      <p:sp>
        <p:nvSpPr>
          <p:cNvPr id="44" name="TextBox 43">
            <a:extLst>
              <a:ext uri="{FF2B5EF4-FFF2-40B4-BE49-F238E27FC236}">
                <a16:creationId xmlns:a16="http://schemas.microsoft.com/office/drawing/2014/main" id="{5D60D8F2-3BAA-8B4C-9BE4-4AFE1FE25A76}"/>
              </a:ext>
            </a:extLst>
          </p:cNvPr>
          <p:cNvSpPr txBox="1"/>
          <p:nvPr/>
        </p:nvSpPr>
        <p:spPr>
          <a:xfrm>
            <a:off x="6539523" y="3188393"/>
            <a:ext cx="1524541" cy="230832"/>
          </a:xfrm>
          <a:prstGeom prst="rect">
            <a:avLst/>
          </a:prstGeom>
          <a:noFill/>
        </p:spPr>
        <p:txBody>
          <a:bodyPr wrap="square" rtlCol="0">
            <a:spAutoFit/>
          </a:bodyPr>
          <a:lstStyle/>
          <a:p>
            <a:r>
              <a:rPr lang="en-US" sz="900" dirty="0">
                <a:latin typeface="Amazon Ember" panose="020B0603020204020204" pitchFamily="34" charset="0"/>
                <a:ea typeface="Amazon Ember" panose="020B0603020204020204" pitchFamily="34" charset="0"/>
                <a:cs typeface="Amazon Ember" panose="020B0603020204020204" pitchFamily="34" charset="0"/>
              </a:rPr>
              <a:t>Connection Information</a:t>
            </a:r>
          </a:p>
        </p:txBody>
      </p:sp>
      <p:sp>
        <p:nvSpPr>
          <p:cNvPr id="45" name="Right Arrow 44">
            <a:extLst>
              <a:ext uri="{FF2B5EF4-FFF2-40B4-BE49-F238E27FC236}">
                <a16:creationId xmlns:a16="http://schemas.microsoft.com/office/drawing/2014/main" id="{23BFDC33-4FC4-7A4D-BD90-5565D97CCEC6}"/>
              </a:ext>
            </a:extLst>
          </p:cNvPr>
          <p:cNvSpPr/>
          <p:nvPr/>
        </p:nvSpPr>
        <p:spPr>
          <a:xfrm rot="10800000">
            <a:off x="5984438" y="3174771"/>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46" name="Curved Left Arrow 45">
            <a:extLst>
              <a:ext uri="{FF2B5EF4-FFF2-40B4-BE49-F238E27FC236}">
                <a16:creationId xmlns:a16="http://schemas.microsoft.com/office/drawing/2014/main" id="{B5C16BCE-247E-B14A-812B-A13D99D7B924}"/>
              </a:ext>
            </a:extLst>
          </p:cNvPr>
          <p:cNvSpPr/>
          <p:nvPr/>
        </p:nvSpPr>
        <p:spPr>
          <a:xfrm>
            <a:off x="8144384" y="2974349"/>
            <a:ext cx="583958" cy="399629"/>
          </a:xfrm>
          <a:prstGeom prst="curvedLeftArrow">
            <a:avLst/>
          </a:prstGeom>
          <a:solidFill>
            <a:schemeClr val="accent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47" name="Right Arrow 46">
            <a:extLst>
              <a:ext uri="{FF2B5EF4-FFF2-40B4-BE49-F238E27FC236}">
                <a16:creationId xmlns:a16="http://schemas.microsoft.com/office/drawing/2014/main" id="{5F7DD535-22AC-E74D-88DA-353465BE30F8}"/>
              </a:ext>
            </a:extLst>
          </p:cNvPr>
          <p:cNvSpPr/>
          <p:nvPr/>
        </p:nvSpPr>
        <p:spPr>
          <a:xfrm rot="10800000">
            <a:off x="3938357" y="3168232"/>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48" name="Right Arrow 47">
            <a:extLst>
              <a:ext uri="{FF2B5EF4-FFF2-40B4-BE49-F238E27FC236}">
                <a16:creationId xmlns:a16="http://schemas.microsoft.com/office/drawing/2014/main" id="{DC301BD5-ACB5-0840-95EF-36FA9B5BF074}"/>
              </a:ext>
            </a:extLst>
          </p:cNvPr>
          <p:cNvSpPr/>
          <p:nvPr/>
        </p:nvSpPr>
        <p:spPr>
          <a:xfrm rot="10800000">
            <a:off x="1876348" y="3168233"/>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49" name="TextBox 48">
            <a:extLst>
              <a:ext uri="{FF2B5EF4-FFF2-40B4-BE49-F238E27FC236}">
                <a16:creationId xmlns:a16="http://schemas.microsoft.com/office/drawing/2014/main" id="{F9364D9E-6760-0842-B475-1220031AD553}"/>
              </a:ext>
            </a:extLst>
          </p:cNvPr>
          <p:cNvSpPr txBox="1"/>
          <p:nvPr/>
        </p:nvSpPr>
        <p:spPr>
          <a:xfrm>
            <a:off x="2707369" y="3193041"/>
            <a:ext cx="1058297" cy="230832"/>
          </a:xfrm>
          <a:prstGeom prst="rect">
            <a:avLst/>
          </a:prstGeom>
          <a:noFill/>
        </p:spPr>
        <p:txBody>
          <a:bodyPr wrap="square" rtlCol="0">
            <a:spAutoFit/>
          </a:bodyPr>
          <a:lstStyle/>
          <a:p>
            <a:r>
              <a:rPr lang="en-US" sz="900" dirty="0">
                <a:latin typeface="Amazon Ember" panose="020B0603020204020204" pitchFamily="34" charset="0"/>
                <a:ea typeface="Amazon Ember" panose="020B0603020204020204" pitchFamily="34" charset="0"/>
                <a:cs typeface="Amazon Ember" panose="020B0603020204020204" pitchFamily="34" charset="0"/>
              </a:rPr>
              <a:t>Bind Credentials</a:t>
            </a:r>
          </a:p>
        </p:txBody>
      </p:sp>
      <p:sp>
        <p:nvSpPr>
          <p:cNvPr id="50" name="TextBox 49">
            <a:extLst>
              <a:ext uri="{FF2B5EF4-FFF2-40B4-BE49-F238E27FC236}">
                <a16:creationId xmlns:a16="http://schemas.microsoft.com/office/drawing/2014/main" id="{3FAFF17A-D78F-464E-A103-1997B5C2CD61}"/>
              </a:ext>
            </a:extLst>
          </p:cNvPr>
          <p:cNvSpPr txBox="1"/>
          <p:nvPr/>
        </p:nvSpPr>
        <p:spPr>
          <a:xfrm>
            <a:off x="335644" y="3188088"/>
            <a:ext cx="1437664" cy="230832"/>
          </a:xfrm>
          <a:prstGeom prst="rect">
            <a:avLst/>
          </a:prstGeom>
          <a:noFill/>
        </p:spPr>
        <p:txBody>
          <a:bodyPr wrap="square" rtlCol="0">
            <a:spAutoFit/>
          </a:bodyPr>
          <a:lstStyle/>
          <a:p>
            <a:pPr algn="ctr"/>
            <a:r>
              <a:rPr lang="en-US" sz="900" dirty="0">
                <a:latin typeface="Amazon Ember" panose="020B0603020204020204" pitchFamily="34" charset="0"/>
                <a:ea typeface="Amazon Ember" panose="020B0603020204020204" pitchFamily="34" charset="0"/>
                <a:cs typeface="Amazon Ember" panose="020B0603020204020204" pitchFamily="34" charset="0"/>
              </a:rPr>
              <a:t>Secret</a:t>
            </a:r>
          </a:p>
        </p:txBody>
      </p:sp>
      <p:sp>
        <p:nvSpPr>
          <p:cNvPr id="51" name="Right Arrow 50">
            <a:extLst>
              <a:ext uri="{FF2B5EF4-FFF2-40B4-BE49-F238E27FC236}">
                <a16:creationId xmlns:a16="http://schemas.microsoft.com/office/drawing/2014/main" id="{EC84F903-7D00-0A41-8D7C-1C503C56CEB0}"/>
              </a:ext>
            </a:extLst>
          </p:cNvPr>
          <p:cNvSpPr/>
          <p:nvPr/>
        </p:nvSpPr>
        <p:spPr>
          <a:xfrm>
            <a:off x="1877648" y="2919349"/>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52" name="Right Arrow 51">
            <a:extLst>
              <a:ext uri="{FF2B5EF4-FFF2-40B4-BE49-F238E27FC236}">
                <a16:creationId xmlns:a16="http://schemas.microsoft.com/office/drawing/2014/main" id="{31098F9C-BC7C-0045-8786-D8C9CF351C1D}"/>
              </a:ext>
            </a:extLst>
          </p:cNvPr>
          <p:cNvSpPr/>
          <p:nvPr/>
        </p:nvSpPr>
        <p:spPr>
          <a:xfrm>
            <a:off x="3960697" y="2909547"/>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sp>
        <p:nvSpPr>
          <p:cNvPr id="53" name="Right Arrow 52">
            <a:extLst>
              <a:ext uri="{FF2B5EF4-FFF2-40B4-BE49-F238E27FC236}">
                <a16:creationId xmlns:a16="http://schemas.microsoft.com/office/drawing/2014/main" id="{7ABB5104-90A5-4D43-B50A-D2FCBCDB44AB}"/>
              </a:ext>
            </a:extLst>
          </p:cNvPr>
          <p:cNvSpPr/>
          <p:nvPr/>
        </p:nvSpPr>
        <p:spPr>
          <a:xfrm>
            <a:off x="6001497" y="2909547"/>
            <a:ext cx="461202" cy="25341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bg1"/>
              </a:solidFill>
            </a:endParaRPr>
          </a:p>
        </p:txBody>
      </p:sp>
      <p:pic>
        <p:nvPicPr>
          <p:cNvPr id="54" name="Picture 53">
            <a:extLst>
              <a:ext uri="{FF2B5EF4-FFF2-40B4-BE49-F238E27FC236}">
                <a16:creationId xmlns:a16="http://schemas.microsoft.com/office/drawing/2014/main" id="{5F0FF166-B278-8940-BFC2-1893FD3C82EE}"/>
              </a:ext>
            </a:extLst>
          </p:cNvPr>
          <p:cNvPicPr>
            <a:picLocks noChangeAspect="1"/>
          </p:cNvPicPr>
          <p:nvPr/>
        </p:nvPicPr>
        <p:blipFill>
          <a:blip r:embed="rId4"/>
          <a:stretch>
            <a:fillRect/>
          </a:stretch>
        </p:blipFill>
        <p:spPr>
          <a:xfrm>
            <a:off x="4193985" y="1815102"/>
            <a:ext cx="2071256" cy="1857160"/>
          </a:xfrm>
          <a:prstGeom prst="rect">
            <a:avLst/>
          </a:prstGeom>
        </p:spPr>
      </p:pic>
      <p:pic>
        <p:nvPicPr>
          <p:cNvPr id="55" name="Picture 54">
            <a:extLst>
              <a:ext uri="{FF2B5EF4-FFF2-40B4-BE49-F238E27FC236}">
                <a16:creationId xmlns:a16="http://schemas.microsoft.com/office/drawing/2014/main" id="{DBFB1E7C-5F09-0F48-B797-B30B8E054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2585" y="3202462"/>
            <a:ext cx="246861" cy="296233"/>
          </a:xfrm>
          <a:prstGeom prst="rect">
            <a:avLst/>
          </a:prstGeom>
        </p:spPr>
      </p:pic>
      <p:sp>
        <p:nvSpPr>
          <p:cNvPr id="56" name="TextBox 55">
            <a:extLst>
              <a:ext uri="{FF2B5EF4-FFF2-40B4-BE49-F238E27FC236}">
                <a16:creationId xmlns:a16="http://schemas.microsoft.com/office/drawing/2014/main" id="{E8D4B781-7A3B-CF48-83E6-55981A444E64}"/>
              </a:ext>
            </a:extLst>
          </p:cNvPr>
          <p:cNvSpPr txBox="1"/>
          <p:nvPr/>
        </p:nvSpPr>
        <p:spPr>
          <a:xfrm>
            <a:off x="8114906" y="3502151"/>
            <a:ext cx="616261" cy="156125"/>
          </a:xfrm>
          <a:prstGeom prst="rect">
            <a:avLst/>
          </a:prstGeom>
          <a:noFill/>
        </p:spPr>
        <p:txBody>
          <a:bodyPr wrap="square" lIns="0" tIns="0" rIns="0" bIns="0" rtlCol="0" anchor="t">
            <a:noAutofit/>
          </a:bodyPr>
          <a:lstStyle/>
          <a:p>
            <a:pPr algn="ctr"/>
            <a:r>
              <a:rPr lang="en-US" sz="600" b="1" dirty="0">
                <a:solidFill>
                  <a:schemeClr val="bg1"/>
                </a:solidFill>
              </a:rPr>
              <a:t>AWS KMS</a:t>
            </a:r>
          </a:p>
        </p:txBody>
      </p:sp>
      <p:pic>
        <p:nvPicPr>
          <p:cNvPr id="59" name="Picture 58">
            <a:extLst>
              <a:ext uri="{FF2B5EF4-FFF2-40B4-BE49-F238E27FC236}">
                <a16:creationId xmlns:a16="http://schemas.microsoft.com/office/drawing/2014/main" id="{5429EF4C-1ADC-4F44-9835-EB020A922989}"/>
              </a:ext>
            </a:extLst>
          </p:cNvPr>
          <p:cNvPicPr>
            <a:picLocks noChangeAspect="1"/>
          </p:cNvPicPr>
          <p:nvPr/>
        </p:nvPicPr>
        <p:blipFill>
          <a:blip r:embed="rId6"/>
          <a:stretch>
            <a:fillRect/>
          </a:stretch>
        </p:blipFill>
        <p:spPr>
          <a:xfrm>
            <a:off x="400295" y="1057436"/>
            <a:ext cx="622446" cy="664980"/>
          </a:xfrm>
          <a:prstGeom prst="rect">
            <a:avLst/>
          </a:prstGeom>
        </p:spPr>
      </p:pic>
      <p:sp>
        <p:nvSpPr>
          <p:cNvPr id="2" name="TextBox 1">
            <a:extLst>
              <a:ext uri="{FF2B5EF4-FFF2-40B4-BE49-F238E27FC236}">
                <a16:creationId xmlns:a16="http://schemas.microsoft.com/office/drawing/2014/main" id="{20234077-F3BD-E14E-93CF-9F93A30743DD}"/>
              </a:ext>
            </a:extLst>
          </p:cNvPr>
          <p:cNvSpPr txBox="1"/>
          <p:nvPr/>
        </p:nvSpPr>
        <p:spPr>
          <a:xfrm>
            <a:off x="1926772" y="4203117"/>
            <a:ext cx="5097870" cy="630942"/>
          </a:xfrm>
          <a:prstGeom prst="rect">
            <a:avLst/>
          </a:prstGeom>
          <a:noFill/>
        </p:spPr>
        <p:txBody>
          <a:bodyPr wrap="none" rtlCol="0">
            <a:spAutoFit/>
          </a:bodyPr>
          <a:lstStyle/>
          <a:p>
            <a:r>
              <a:rPr lang="en-US" sz="1750" dirty="0">
                <a:latin typeface="Amazon Ember" panose="020B0603020204020204" pitchFamily="34" charset="0"/>
                <a:ea typeface="Amazon Ember" panose="020B0603020204020204" pitchFamily="34" charset="0"/>
                <a:cs typeface="Amazon Ember" panose="020B0603020204020204" pitchFamily="34" charset="0"/>
              </a:rPr>
              <a:t>https://github.com/awslabs/aws-servicebroker/</a:t>
            </a:r>
          </a:p>
          <a:p>
            <a:endParaRPr lang="en-US" sz="1750" dirty="0"/>
          </a:p>
        </p:txBody>
      </p:sp>
      <p:sp>
        <p:nvSpPr>
          <p:cNvPr id="57" name="Down Arrow 56">
            <a:hlinkClick r:id="rId7" action="ppaction://hlinksldjump"/>
            <a:extLst>
              <a:ext uri="{FF2B5EF4-FFF2-40B4-BE49-F238E27FC236}">
                <a16:creationId xmlns:a16="http://schemas.microsoft.com/office/drawing/2014/main" id="{CB350BAD-976A-8045-A72B-110962767E38}"/>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5836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Picture 6">
            <a:extLst>
              <a:ext uri="{FF2B5EF4-FFF2-40B4-BE49-F238E27FC236}">
                <a16:creationId xmlns:a16="http://schemas.microsoft.com/office/drawing/2014/main" id="{2B976E96-354D-C644-B750-0873CA1D982D}"/>
              </a:ext>
            </a:extLst>
          </p:cNvPr>
          <p:cNvPicPr>
            <a:picLocks noChangeAspect="1"/>
          </p:cNvPicPr>
          <p:nvPr/>
        </p:nvPicPr>
        <p:blipFill>
          <a:blip r:embed="rId3"/>
          <a:stretch>
            <a:fillRect/>
          </a:stretch>
        </p:blipFill>
        <p:spPr>
          <a:xfrm>
            <a:off x="4305658" y="888548"/>
            <a:ext cx="4838342" cy="3843617"/>
          </a:xfrm>
          <a:prstGeom prst="rect">
            <a:avLst/>
          </a:prstGeom>
        </p:spPr>
      </p:pic>
      <p:sp>
        <p:nvSpPr>
          <p:cNvPr id="9" name="TextBox 8">
            <a:extLst>
              <a:ext uri="{FF2B5EF4-FFF2-40B4-BE49-F238E27FC236}">
                <a16:creationId xmlns:a16="http://schemas.microsoft.com/office/drawing/2014/main" id="{FD9971B6-8654-0B4A-BB57-A8604C41B7C5}"/>
              </a:ext>
            </a:extLst>
          </p:cNvPr>
          <p:cNvSpPr txBox="1"/>
          <p:nvPr/>
        </p:nvSpPr>
        <p:spPr>
          <a:xfrm>
            <a:off x="4732215" y="580771"/>
            <a:ext cx="4782078" cy="307777"/>
          </a:xfrm>
          <a:prstGeom prst="rect">
            <a:avLst/>
          </a:prstGeom>
          <a:noFill/>
        </p:spPr>
        <p:txBody>
          <a:bodyPr wrap="non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https://</a:t>
            </a:r>
            <a:r>
              <a:rPr lang="en-US" dirty="0" err="1">
                <a:latin typeface="Amazon Ember" panose="020B0603020204020204" pitchFamily="34" charset="0"/>
                <a:ea typeface="Amazon Ember" panose="020B0603020204020204" pitchFamily="34" charset="0"/>
                <a:cs typeface="Amazon Ember" panose="020B0603020204020204" pitchFamily="34" charset="0"/>
              </a:rPr>
              <a:t>github.com</a:t>
            </a:r>
            <a:r>
              <a:rPr lang="en-US" dirty="0">
                <a:latin typeface="Amazon Ember" panose="020B0603020204020204" pitchFamily="34" charset="0"/>
                <a:ea typeface="Amazon Ember" panose="020B0603020204020204" pitchFamily="34" charset="0"/>
                <a:cs typeface="Amazon Ember" panose="020B0603020204020204" pitchFamily="34" charset="0"/>
              </a:rPr>
              <a:t>/</a:t>
            </a:r>
            <a:r>
              <a:rPr lang="en-US" dirty="0" err="1">
                <a:latin typeface="Amazon Ember" panose="020B0603020204020204" pitchFamily="34" charset="0"/>
                <a:ea typeface="Amazon Ember" panose="020B0603020204020204" pitchFamily="34" charset="0"/>
                <a:cs typeface="Amazon Ember" panose="020B0603020204020204" pitchFamily="34" charset="0"/>
              </a:rPr>
              <a:t>rniksch</a:t>
            </a:r>
            <a:r>
              <a:rPr lang="en-US" dirty="0">
                <a:latin typeface="Amazon Ember" panose="020B0603020204020204" pitchFamily="34" charset="0"/>
                <a:ea typeface="Amazon Ember" panose="020B0603020204020204" pitchFamily="34" charset="0"/>
                <a:cs typeface="Amazon Ember" panose="020B0603020204020204" pitchFamily="34" charset="0"/>
              </a:rPr>
              <a:t>/Openshift4-lab-launcher.git</a:t>
            </a:r>
          </a:p>
        </p:txBody>
      </p:sp>
      <p:sp>
        <p:nvSpPr>
          <p:cNvPr id="12" name="TextBox 11">
            <a:extLst>
              <a:ext uri="{FF2B5EF4-FFF2-40B4-BE49-F238E27FC236}">
                <a16:creationId xmlns:a16="http://schemas.microsoft.com/office/drawing/2014/main" id="{26B969AB-9AE9-6A43-8EAC-0AE706D669AD}"/>
              </a:ext>
            </a:extLst>
          </p:cNvPr>
          <p:cNvSpPr txBox="1"/>
          <p:nvPr/>
        </p:nvSpPr>
        <p:spPr>
          <a:xfrm>
            <a:off x="340241" y="1076712"/>
            <a:ext cx="4071742" cy="95410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mazon Ember" panose="020B0603020204020204" pitchFamily="34" charset="0"/>
                <a:ea typeface="Amazon Ember" panose="020B0603020204020204" pitchFamily="34" charset="0"/>
                <a:cs typeface="Amazon Ember" panose="020B0603020204020204" pitchFamily="34" charset="0"/>
              </a:rPr>
              <a:t>Developer, administrator, Cloud center of excellence, and security topics.</a:t>
            </a:r>
          </a:p>
          <a:p>
            <a:pPr marL="285750" indent="-285750">
              <a:buFont typeface="Arial" panose="020B0604020202020204" pitchFamily="34" charset="0"/>
              <a:buChar char="•"/>
            </a:pPr>
            <a:r>
              <a:rPr lang="en-US" dirty="0">
                <a:latin typeface="Amazon Ember" panose="020B0603020204020204" pitchFamily="34" charset="0"/>
                <a:ea typeface="Amazon Ember" panose="020B0603020204020204" pitchFamily="34" charset="0"/>
                <a:cs typeface="Amazon Ember" panose="020B0603020204020204" pitchFamily="34" charset="0"/>
              </a:rPr>
              <a:t>Self Paced, Self Service, optional modules.</a:t>
            </a:r>
          </a:p>
          <a:p>
            <a:pPr marL="285750" indent="-285750">
              <a:buFont typeface="Arial" panose="020B0604020202020204" pitchFamily="34" charset="0"/>
              <a:buChar char="•"/>
            </a:pPr>
            <a:r>
              <a:rPr lang="en-US" dirty="0">
                <a:latin typeface="Amazon Ember" panose="020B0603020204020204" pitchFamily="34" charset="0"/>
                <a:ea typeface="Amazon Ember" panose="020B0603020204020204" pitchFamily="34" charset="0"/>
                <a:cs typeface="Amazon Ember" panose="020B0603020204020204" pitchFamily="34" charset="0"/>
              </a:rPr>
              <a:t>Customizable</a:t>
            </a:r>
          </a:p>
        </p:txBody>
      </p:sp>
      <p:pic>
        <p:nvPicPr>
          <p:cNvPr id="14" name="Picture 13">
            <a:extLst>
              <a:ext uri="{FF2B5EF4-FFF2-40B4-BE49-F238E27FC236}">
                <a16:creationId xmlns:a16="http://schemas.microsoft.com/office/drawing/2014/main" id="{1DEE64FC-4BE6-8C4A-885D-527AE4BD25D7}"/>
              </a:ext>
            </a:extLst>
          </p:cNvPr>
          <p:cNvPicPr>
            <a:picLocks noChangeAspect="1"/>
          </p:cNvPicPr>
          <p:nvPr/>
        </p:nvPicPr>
        <p:blipFill>
          <a:blip r:embed="rId4"/>
          <a:stretch>
            <a:fillRect/>
          </a:stretch>
        </p:blipFill>
        <p:spPr>
          <a:xfrm>
            <a:off x="340241" y="2488019"/>
            <a:ext cx="3276455" cy="2111004"/>
          </a:xfrm>
          <a:prstGeom prst="rect">
            <a:avLst/>
          </a:prstGeom>
        </p:spPr>
      </p:pic>
      <p:sp>
        <p:nvSpPr>
          <p:cNvPr id="15" name="TextBox 14">
            <a:extLst>
              <a:ext uri="{FF2B5EF4-FFF2-40B4-BE49-F238E27FC236}">
                <a16:creationId xmlns:a16="http://schemas.microsoft.com/office/drawing/2014/main" id="{59BBD7D6-650C-9A46-A3FC-B301CFFEA4DB}"/>
              </a:ext>
            </a:extLst>
          </p:cNvPr>
          <p:cNvSpPr txBox="1"/>
          <p:nvPr/>
        </p:nvSpPr>
        <p:spPr>
          <a:xfrm>
            <a:off x="2630085" y="54644"/>
            <a:ext cx="3563796" cy="523220"/>
          </a:xfrm>
          <a:prstGeom prst="rect">
            <a:avLst/>
          </a:prstGeom>
          <a:noFill/>
        </p:spPr>
        <p:txBody>
          <a:bodyPr wrap="none" rtlCol="0">
            <a:spAutoFit/>
          </a:bodyPr>
          <a:lstStyle/>
          <a:p>
            <a:r>
              <a:rPr lang="en-US" sz="28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About this workshop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D0A411-F0A1-3843-BB55-1CF4D0AB04AD}"/>
              </a:ext>
            </a:extLst>
          </p:cNvPr>
          <p:cNvPicPr>
            <a:picLocks noChangeAspect="1"/>
          </p:cNvPicPr>
          <p:nvPr/>
        </p:nvPicPr>
        <p:blipFill>
          <a:blip r:embed="rId3"/>
          <a:stretch>
            <a:fillRect/>
          </a:stretch>
        </p:blipFill>
        <p:spPr>
          <a:xfrm>
            <a:off x="820761" y="144953"/>
            <a:ext cx="7502478" cy="4484017"/>
          </a:xfrm>
          <a:prstGeom prst="rect">
            <a:avLst/>
          </a:prstGeom>
        </p:spPr>
      </p:pic>
      <p:sp>
        <p:nvSpPr>
          <p:cNvPr id="10" name="Down Arrow 9">
            <a:hlinkClick r:id="rId4" action="ppaction://hlinksldjump"/>
            <a:extLst>
              <a:ext uri="{FF2B5EF4-FFF2-40B4-BE49-F238E27FC236}">
                <a16:creationId xmlns:a16="http://schemas.microsoft.com/office/drawing/2014/main" id="{C942D665-7FDD-DA4C-AA3D-3DDF7249AB59}"/>
              </a:ext>
            </a:extLst>
          </p:cNvPr>
          <p:cNvSpPr/>
          <p:nvPr/>
        </p:nvSpPr>
        <p:spPr>
          <a:xfrm rot="10800000">
            <a:off x="8517827" y="144953"/>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86314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8E91FE-0188-A54A-AF2B-04E9346E87D8}"/>
              </a:ext>
            </a:extLst>
          </p:cNvPr>
          <p:cNvSpPr txBox="1"/>
          <p:nvPr/>
        </p:nvSpPr>
        <p:spPr>
          <a:xfrm>
            <a:off x="2133600" y="168166"/>
            <a:ext cx="3786614" cy="523220"/>
          </a:xfrm>
          <a:prstGeom prst="rect">
            <a:avLst/>
          </a:prstGeom>
          <a:noFill/>
        </p:spPr>
        <p:txBody>
          <a:bodyPr wrap="none" rtlCol="0">
            <a:spAutoFit/>
          </a:bodyPr>
          <a:lstStyle/>
          <a:p>
            <a:r>
              <a:rPr lang="en-US" sz="2800" dirty="0">
                <a:latin typeface="Amazon Ember" panose="020B0603020204020204" pitchFamily="34" charset="0"/>
                <a:ea typeface="Amazon Ember" panose="020B0603020204020204" pitchFamily="34" charset="0"/>
                <a:cs typeface="Amazon Ember" panose="020B0603020204020204" pitchFamily="34" charset="0"/>
              </a:rPr>
              <a:t>AWS Service Operator</a:t>
            </a:r>
          </a:p>
        </p:txBody>
      </p:sp>
      <p:pic>
        <p:nvPicPr>
          <p:cNvPr id="6" name="Picture 5">
            <a:extLst>
              <a:ext uri="{FF2B5EF4-FFF2-40B4-BE49-F238E27FC236}">
                <a16:creationId xmlns:a16="http://schemas.microsoft.com/office/drawing/2014/main" id="{3C26EDEB-BDA6-464F-9298-BE77681B3354}"/>
              </a:ext>
            </a:extLst>
          </p:cNvPr>
          <p:cNvPicPr>
            <a:picLocks noChangeAspect="1"/>
          </p:cNvPicPr>
          <p:nvPr/>
        </p:nvPicPr>
        <p:blipFill>
          <a:blip r:embed="rId3"/>
          <a:stretch>
            <a:fillRect/>
          </a:stretch>
        </p:blipFill>
        <p:spPr>
          <a:xfrm>
            <a:off x="237019" y="814496"/>
            <a:ext cx="3744258" cy="2883776"/>
          </a:xfrm>
          <a:prstGeom prst="rect">
            <a:avLst/>
          </a:prstGeom>
        </p:spPr>
      </p:pic>
      <p:pic>
        <p:nvPicPr>
          <p:cNvPr id="8" name="Picture 7">
            <a:extLst>
              <a:ext uri="{FF2B5EF4-FFF2-40B4-BE49-F238E27FC236}">
                <a16:creationId xmlns:a16="http://schemas.microsoft.com/office/drawing/2014/main" id="{919733FD-597C-AC43-AFAF-B984B3BBDB1E}"/>
              </a:ext>
            </a:extLst>
          </p:cNvPr>
          <p:cNvPicPr>
            <a:picLocks noChangeAspect="1"/>
          </p:cNvPicPr>
          <p:nvPr/>
        </p:nvPicPr>
        <p:blipFill>
          <a:blip r:embed="rId4"/>
          <a:stretch>
            <a:fillRect/>
          </a:stretch>
        </p:blipFill>
        <p:spPr>
          <a:xfrm>
            <a:off x="4640857" y="973392"/>
            <a:ext cx="4293639" cy="2684206"/>
          </a:xfrm>
          <a:prstGeom prst="rect">
            <a:avLst/>
          </a:prstGeom>
        </p:spPr>
      </p:pic>
      <p:pic>
        <p:nvPicPr>
          <p:cNvPr id="12" name="Picture 11">
            <a:extLst>
              <a:ext uri="{FF2B5EF4-FFF2-40B4-BE49-F238E27FC236}">
                <a16:creationId xmlns:a16="http://schemas.microsoft.com/office/drawing/2014/main" id="{F89B172C-721B-CD45-B444-CB580F0FD1E6}"/>
              </a:ext>
            </a:extLst>
          </p:cNvPr>
          <p:cNvPicPr>
            <a:picLocks noChangeAspect="1"/>
          </p:cNvPicPr>
          <p:nvPr/>
        </p:nvPicPr>
        <p:blipFill>
          <a:blip r:embed="rId5"/>
          <a:stretch>
            <a:fillRect/>
          </a:stretch>
        </p:blipFill>
        <p:spPr>
          <a:xfrm>
            <a:off x="237019" y="1503543"/>
            <a:ext cx="8537839" cy="1079032"/>
          </a:xfrm>
          <a:prstGeom prst="rect">
            <a:avLst/>
          </a:prstGeom>
          <a:ln w="28575">
            <a:solidFill>
              <a:schemeClr val="tx1"/>
            </a:solidFill>
          </a:ln>
        </p:spPr>
      </p:pic>
      <p:sp>
        <p:nvSpPr>
          <p:cNvPr id="7" name="Down Arrow 6">
            <a:hlinkClick r:id="rId6" action="ppaction://hlinksldjump"/>
            <a:extLst>
              <a:ext uri="{FF2B5EF4-FFF2-40B4-BE49-F238E27FC236}">
                <a16:creationId xmlns:a16="http://schemas.microsoft.com/office/drawing/2014/main" id="{B3E14C8B-93B1-F94A-8779-21F6E03F84CF}"/>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81736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extBox 1">
            <a:extLst>
              <a:ext uri="{FF2B5EF4-FFF2-40B4-BE49-F238E27FC236}">
                <a16:creationId xmlns:a16="http://schemas.microsoft.com/office/drawing/2014/main" id="{C13C27FE-2883-5646-8854-4D9493D7C083}"/>
              </a:ext>
            </a:extLst>
          </p:cNvPr>
          <p:cNvSpPr txBox="1"/>
          <p:nvPr/>
        </p:nvSpPr>
        <p:spPr>
          <a:xfrm>
            <a:off x="3254189" y="197223"/>
            <a:ext cx="2375971" cy="307777"/>
          </a:xfrm>
          <a:prstGeom prst="rect">
            <a:avLst/>
          </a:prstGeom>
          <a:noFill/>
        </p:spPr>
        <p:txBody>
          <a:bodyPr wrap="none" rtlCol="0">
            <a:spAutoFit/>
          </a:bodyPr>
          <a:lstStyle/>
          <a:p>
            <a:r>
              <a:rPr lang="en-US" dirty="0"/>
              <a:t>AWS service catalog admin</a:t>
            </a:r>
          </a:p>
        </p:txBody>
      </p:sp>
      <p:pic>
        <p:nvPicPr>
          <p:cNvPr id="10" name="Picture 9">
            <a:extLst>
              <a:ext uri="{FF2B5EF4-FFF2-40B4-BE49-F238E27FC236}">
                <a16:creationId xmlns:a16="http://schemas.microsoft.com/office/drawing/2014/main" id="{A709FFA3-1EEE-7048-AD48-FEB61D5BB195}"/>
              </a:ext>
            </a:extLst>
          </p:cNvPr>
          <p:cNvPicPr>
            <a:picLocks noChangeAspect="1"/>
          </p:cNvPicPr>
          <p:nvPr/>
        </p:nvPicPr>
        <p:blipFill>
          <a:blip r:embed="rId3"/>
          <a:stretch>
            <a:fillRect/>
          </a:stretch>
        </p:blipFill>
        <p:spPr>
          <a:xfrm>
            <a:off x="0" y="0"/>
            <a:ext cx="2080353" cy="2874670"/>
          </a:xfrm>
          <a:prstGeom prst="rect">
            <a:avLst/>
          </a:prstGeom>
        </p:spPr>
      </p:pic>
      <p:pic>
        <p:nvPicPr>
          <p:cNvPr id="12" name="Picture 11">
            <a:extLst>
              <a:ext uri="{FF2B5EF4-FFF2-40B4-BE49-F238E27FC236}">
                <a16:creationId xmlns:a16="http://schemas.microsoft.com/office/drawing/2014/main" id="{69073C95-15FF-0449-A57A-EB8213936310}"/>
              </a:ext>
            </a:extLst>
          </p:cNvPr>
          <p:cNvPicPr>
            <a:picLocks noChangeAspect="1"/>
          </p:cNvPicPr>
          <p:nvPr/>
        </p:nvPicPr>
        <p:blipFill>
          <a:blip r:embed="rId4"/>
          <a:stretch>
            <a:fillRect/>
          </a:stretch>
        </p:blipFill>
        <p:spPr>
          <a:xfrm>
            <a:off x="5620957" y="947184"/>
            <a:ext cx="3523044" cy="3673236"/>
          </a:xfrm>
          <a:prstGeom prst="rect">
            <a:avLst/>
          </a:prstGeom>
        </p:spPr>
      </p:pic>
      <p:pic>
        <p:nvPicPr>
          <p:cNvPr id="14" name="Picture 13">
            <a:extLst>
              <a:ext uri="{FF2B5EF4-FFF2-40B4-BE49-F238E27FC236}">
                <a16:creationId xmlns:a16="http://schemas.microsoft.com/office/drawing/2014/main" id="{D10AF581-5D0C-3E4E-B970-591372AA4C2C}"/>
              </a:ext>
            </a:extLst>
          </p:cNvPr>
          <p:cNvPicPr>
            <a:picLocks noChangeAspect="1"/>
          </p:cNvPicPr>
          <p:nvPr/>
        </p:nvPicPr>
        <p:blipFill>
          <a:blip r:embed="rId5"/>
          <a:stretch>
            <a:fillRect/>
          </a:stretch>
        </p:blipFill>
        <p:spPr>
          <a:xfrm>
            <a:off x="2133516" y="947184"/>
            <a:ext cx="3348296" cy="3673236"/>
          </a:xfrm>
          <a:prstGeom prst="rect">
            <a:avLst/>
          </a:prstGeom>
        </p:spPr>
      </p:pic>
      <p:sp>
        <p:nvSpPr>
          <p:cNvPr id="6" name="Down Arrow 5">
            <a:hlinkClick r:id="rId6" action="ppaction://hlinksldjump"/>
            <a:extLst>
              <a:ext uri="{FF2B5EF4-FFF2-40B4-BE49-F238E27FC236}">
                <a16:creationId xmlns:a16="http://schemas.microsoft.com/office/drawing/2014/main" id="{1F554394-4984-4545-A63E-C3846D74389F}"/>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600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extBox 1">
            <a:extLst>
              <a:ext uri="{FF2B5EF4-FFF2-40B4-BE49-F238E27FC236}">
                <a16:creationId xmlns:a16="http://schemas.microsoft.com/office/drawing/2014/main" id="{C13C27FE-2883-5646-8854-4D9493D7C083}"/>
              </a:ext>
            </a:extLst>
          </p:cNvPr>
          <p:cNvSpPr txBox="1"/>
          <p:nvPr/>
        </p:nvSpPr>
        <p:spPr>
          <a:xfrm>
            <a:off x="3254189" y="197223"/>
            <a:ext cx="2584362" cy="307777"/>
          </a:xfrm>
          <a:prstGeom prst="rect">
            <a:avLst/>
          </a:prstGeom>
          <a:noFill/>
        </p:spPr>
        <p:txBody>
          <a:bodyPr wrap="none" rtlCol="0">
            <a:spAutoFit/>
          </a:bodyPr>
          <a:lstStyle/>
          <a:p>
            <a:r>
              <a:rPr lang="en-US" dirty="0"/>
              <a:t>AWS service catalog end user</a:t>
            </a:r>
          </a:p>
        </p:txBody>
      </p:sp>
      <p:pic>
        <p:nvPicPr>
          <p:cNvPr id="5" name="Picture 4">
            <a:extLst>
              <a:ext uri="{FF2B5EF4-FFF2-40B4-BE49-F238E27FC236}">
                <a16:creationId xmlns:a16="http://schemas.microsoft.com/office/drawing/2014/main" id="{190BAEEC-D85B-3843-87DE-AAAB9EE90794}"/>
              </a:ext>
            </a:extLst>
          </p:cNvPr>
          <p:cNvPicPr>
            <a:picLocks noChangeAspect="1"/>
          </p:cNvPicPr>
          <p:nvPr/>
        </p:nvPicPr>
        <p:blipFill>
          <a:blip r:embed="rId3"/>
          <a:stretch>
            <a:fillRect/>
          </a:stretch>
        </p:blipFill>
        <p:spPr>
          <a:xfrm>
            <a:off x="161928" y="808326"/>
            <a:ext cx="5440085" cy="3851697"/>
          </a:xfrm>
          <a:prstGeom prst="rect">
            <a:avLst/>
          </a:prstGeom>
        </p:spPr>
      </p:pic>
      <p:sp>
        <p:nvSpPr>
          <p:cNvPr id="6" name="TextBox 5">
            <a:extLst>
              <a:ext uri="{FF2B5EF4-FFF2-40B4-BE49-F238E27FC236}">
                <a16:creationId xmlns:a16="http://schemas.microsoft.com/office/drawing/2014/main" id="{DA42617D-E5B4-0B49-AAFC-9C67E89EBFB4}"/>
              </a:ext>
            </a:extLst>
          </p:cNvPr>
          <p:cNvSpPr txBox="1"/>
          <p:nvPr/>
        </p:nvSpPr>
        <p:spPr>
          <a:xfrm>
            <a:off x="6011917" y="1971856"/>
            <a:ext cx="2424062" cy="954107"/>
          </a:xfrm>
          <a:prstGeom prst="rect">
            <a:avLst/>
          </a:prstGeom>
          <a:noFill/>
        </p:spPr>
        <p:txBody>
          <a:bodyPr wrap="none" rtlCol="0">
            <a:spAutoFit/>
          </a:bodyPr>
          <a:lstStyle/>
          <a:p>
            <a:pPr marL="285750" indent="-285750">
              <a:buFont typeface="Arial" panose="020B0604020202020204" pitchFamily="34" charset="0"/>
              <a:buChar char="•"/>
            </a:pPr>
            <a:r>
              <a:rPr lang="en-US" dirty="0"/>
              <a:t>Launch product.</a:t>
            </a:r>
          </a:p>
          <a:p>
            <a:pPr marL="285750" indent="-285750">
              <a:buFont typeface="Arial" panose="020B0604020202020204" pitchFamily="34" charset="0"/>
              <a:buChar char="•"/>
            </a:pPr>
            <a:r>
              <a:rPr lang="en-US" dirty="0"/>
              <a:t>Collect stack outputs</a:t>
            </a:r>
          </a:p>
          <a:p>
            <a:pPr marL="285750" indent="-285750">
              <a:buFont typeface="Arial" panose="020B0604020202020204" pitchFamily="34" charset="0"/>
              <a:buChar char="•"/>
            </a:pPr>
            <a:r>
              <a:rPr lang="en-US" dirty="0"/>
              <a:t>Create OpenShift Secret</a:t>
            </a:r>
          </a:p>
          <a:p>
            <a:pPr marL="285750" indent="-285750">
              <a:buFont typeface="Arial" panose="020B0604020202020204" pitchFamily="34" charset="0"/>
              <a:buChar char="•"/>
            </a:pPr>
            <a:r>
              <a:rPr lang="en-US" dirty="0"/>
              <a:t>Bind to applications</a:t>
            </a:r>
          </a:p>
        </p:txBody>
      </p:sp>
      <p:sp>
        <p:nvSpPr>
          <p:cNvPr id="7" name="Down Arrow 6">
            <a:hlinkClick r:id="rId4" action="ppaction://hlinksldjump"/>
            <a:extLst>
              <a:ext uri="{FF2B5EF4-FFF2-40B4-BE49-F238E27FC236}">
                <a16:creationId xmlns:a16="http://schemas.microsoft.com/office/drawing/2014/main" id="{0AF353C5-4742-6E4E-8D57-6B501074F88C}"/>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156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extBox 1">
            <a:extLst>
              <a:ext uri="{FF2B5EF4-FFF2-40B4-BE49-F238E27FC236}">
                <a16:creationId xmlns:a16="http://schemas.microsoft.com/office/drawing/2014/main" id="{F2A9C426-E2F6-874E-8ECC-5D00DC0F6333}"/>
              </a:ext>
            </a:extLst>
          </p:cNvPr>
          <p:cNvSpPr txBox="1"/>
          <p:nvPr/>
        </p:nvSpPr>
        <p:spPr>
          <a:xfrm>
            <a:off x="2516630" y="1733348"/>
            <a:ext cx="5009705" cy="646331"/>
          </a:xfrm>
          <a:prstGeom prst="rect">
            <a:avLst/>
          </a:prstGeom>
          <a:noFill/>
        </p:spPr>
        <p:txBody>
          <a:bodyPr wrap="none" rtlCol="0">
            <a:spAutoFit/>
          </a:bodyPr>
          <a:lstStyle/>
          <a:p>
            <a:r>
              <a:rPr lang="en-US" sz="36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OpenShift Architecture</a:t>
            </a:r>
            <a:endParaRPr lang="en-US" sz="2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Down Arrow 2">
            <a:hlinkClick r:id="rId3" action="ppaction://hlinksldjump"/>
            <a:extLst>
              <a:ext uri="{FF2B5EF4-FFF2-40B4-BE49-F238E27FC236}">
                <a16:creationId xmlns:a16="http://schemas.microsoft.com/office/drawing/2014/main" id="{54D3B117-FAF3-2F46-B74E-6E7C04D6CEB6}"/>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084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extBox 1">
            <a:extLst>
              <a:ext uri="{FF2B5EF4-FFF2-40B4-BE49-F238E27FC236}">
                <a16:creationId xmlns:a16="http://schemas.microsoft.com/office/drawing/2014/main" id="{F2A9C426-E2F6-874E-8ECC-5D00DC0F6333}"/>
              </a:ext>
            </a:extLst>
          </p:cNvPr>
          <p:cNvSpPr txBox="1"/>
          <p:nvPr/>
        </p:nvSpPr>
        <p:spPr>
          <a:xfrm>
            <a:off x="1655393" y="1595125"/>
            <a:ext cx="6343403" cy="646331"/>
          </a:xfrm>
          <a:prstGeom prst="rect">
            <a:avLst/>
          </a:prstGeom>
          <a:noFill/>
        </p:spPr>
        <p:txBody>
          <a:bodyPr wrap="none" rtlCol="0">
            <a:spAutoFit/>
          </a:bodyPr>
          <a:lstStyle/>
          <a:p>
            <a:r>
              <a:rPr lang="en-US" sz="36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Deploying OpenShift on AWS</a:t>
            </a:r>
            <a:endParaRPr lang="en-US" sz="2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Down Arrow 2">
            <a:hlinkClick r:id="rId3" action="ppaction://hlinksldjump"/>
            <a:extLst>
              <a:ext uri="{FF2B5EF4-FFF2-40B4-BE49-F238E27FC236}">
                <a16:creationId xmlns:a16="http://schemas.microsoft.com/office/drawing/2014/main" id="{2A6D728E-0E55-2641-879F-1AB4B585D115}"/>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161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13" name="Google Shape;213;p23"/>
          <p:cNvSpPr/>
          <p:nvPr/>
        </p:nvSpPr>
        <p:spPr>
          <a:xfrm>
            <a:off x="562367" y="2681384"/>
            <a:ext cx="1934100" cy="1470731"/>
          </a:xfrm>
          <a:prstGeom prst="roundRect">
            <a:avLst>
              <a:gd name="adj" fmla="val 16667"/>
            </a:avLst>
          </a:prstGeom>
          <a:solidFill>
            <a:srgbClr val="EEEEEE"/>
          </a:solidFill>
          <a:ln w="381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a:off x="562367" y="696333"/>
            <a:ext cx="1934100" cy="1404522"/>
          </a:xfrm>
          <a:prstGeom prst="roundRect">
            <a:avLst>
              <a:gd name="adj" fmla="val 16667"/>
            </a:avLst>
          </a:prstGeom>
          <a:solidFill>
            <a:srgbClr val="EEEEEE"/>
          </a:solidFill>
          <a:ln w="381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txBox="1"/>
          <p:nvPr/>
        </p:nvSpPr>
        <p:spPr>
          <a:xfrm>
            <a:off x="0" y="-5215"/>
            <a:ext cx="8686800" cy="553800"/>
          </a:xfrm>
          <a:prstGeom prst="rect">
            <a:avLst/>
          </a:prstGeom>
          <a:noFill/>
          <a:ln>
            <a:noFill/>
          </a:ln>
        </p:spPr>
        <p:txBody>
          <a:bodyPr spcFirstLastPara="1" wrap="square" lIns="0" tIns="0" rIns="0" bIns="0" anchor="t" anchorCtr="0">
            <a:noAutofit/>
          </a:bodyPr>
          <a:lstStyle/>
          <a:p>
            <a:pPr marL="0" lvl="0" indent="0" algn="ctr" rtl="0">
              <a:lnSpc>
                <a:spcPct val="130000"/>
              </a:lnSpc>
              <a:spcBef>
                <a:spcPts val="0"/>
              </a:spcBef>
              <a:spcAft>
                <a:spcPts val="0"/>
              </a:spcAft>
              <a:buNone/>
            </a:pPr>
            <a:r>
              <a:rPr lang="en-US" sz="2600" dirty="0">
                <a:latin typeface="Overpass Light"/>
                <a:ea typeface="Overpass Light"/>
                <a:cs typeface="Overpass Light"/>
                <a:sym typeface="Overpass Light"/>
              </a:rPr>
              <a:t>Installer change</a:t>
            </a:r>
            <a:endParaRPr sz="2600" dirty="0">
              <a:latin typeface="Overpass Light"/>
              <a:ea typeface="Overpass Light"/>
              <a:cs typeface="Overpass Light"/>
              <a:sym typeface="Overpass Light"/>
            </a:endParaRPr>
          </a:p>
        </p:txBody>
      </p:sp>
      <p:sp>
        <p:nvSpPr>
          <p:cNvPr id="204" name="Google Shape;204;p23"/>
          <p:cNvSpPr txBox="1"/>
          <p:nvPr/>
        </p:nvSpPr>
        <p:spPr>
          <a:xfrm>
            <a:off x="3155100" y="4682163"/>
            <a:ext cx="2833800" cy="2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dirty="0">
                <a:latin typeface="Overpass Light"/>
                <a:ea typeface="Overpass Light"/>
                <a:cs typeface="Overpass Light"/>
                <a:sym typeface="Overpass Light"/>
              </a:rPr>
              <a:t>Generally Available</a:t>
            </a:r>
            <a:endParaRPr sz="900" dirty="0">
              <a:latin typeface="Overpass Light"/>
              <a:ea typeface="Overpass Light"/>
              <a:cs typeface="Overpass Light"/>
              <a:sym typeface="Overpass Light"/>
            </a:endParaRPr>
          </a:p>
        </p:txBody>
      </p:sp>
      <p:sp>
        <p:nvSpPr>
          <p:cNvPr id="205" name="Google Shape;205;p23"/>
          <p:cNvSpPr txBox="1"/>
          <p:nvPr/>
        </p:nvSpPr>
        <p:spPr>
          <a:xfrm>
            <a:off x="562367" y="135748"/>
            <a:ext cx="2083500" cy="4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dirty="0">
                <a:latin typeface="Overpass"/>
                <a:ea typeface="Overpass"/>
                <a:cs typeface="Overpass"/>
                <a:sym typeface="Overpass"/>
              </a:rPr>
              <a:t>Full Stack Automated</a:t>
            </a:r>
            <a:endParaRPr sz="1200" b="1" dirty="0">
              <a:latin typeface="Overpass"/>
              <a:ea typeface="Overpass"/>
              <a:cs typeface="Overpass"/>
              <a:sym typeface="Overpass"/>
            </a:endParaRPr>
          </a:p>
        </p:txBody>
      </p:sp>
      <p:sp>
        <p:nvSpPr>
          <p:cNvPr id="206" name="Google Shape;206;p23"/>
          <p:cNvSpPr txBox="1"/>
          <p:nvPr/>
        </p:nvSpPr>
        <p:spPr>
          <a:xfrm>
            <a:off x="487667" y="2197887"/>
            <a:ext cx="2083500" cy="4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dirty="0">
                <a:latin typeface="Overpass"/>
                <a:ea typeface="Overpass"/>
                <a:cs typeface="Overpass"/>
                <a:sym typeface="Overpass"/>
              </a:rPr>
              <a:t>Pre-existing Infrastructure</a:t>
            </a:r>
            <a:endParaRPr sz="1200" b="1" dirty="0">
              <a:latin typeface="Overpass"/>
              <a:ea typeface="Overpass"/>
              <a:cs typeface="Overpass"/>
              <a:sym typeface="Overpass"/>
            </a:endParaRPr>
          </a:p>
        </p:txBody>
      </p:sp>
      <p:pic>
        <p:nvPicPr>
          <p:cNvPr id="207" name="Google Shape;207;p23" descr="Image result for AWS"/>
          <p:cNvPicPr preferRelativeResize="0"/>
          <p:nvPr/>
        </p:nvPicPr>
        <p:blipFill>
          <a:blip r:embed="rId3">
            <a:alphaModFix/>
          </a:blip>
          <a:stretch>
            <a:fillRect/>
          </a:stretch>
        </p:blipFill>
        <p:spPr>
          <a:xfrm>
            <a:off x="988222" y="3218346"/>
            <a:ext cx="895354" cy="337025"/>
          </a:xfrm>
          <a:prstGeom prst="rect">
            <a:avLst/>
          </a:prstGeom>
          <a:noFill/>
          <a:ln>
            <a:noFill/>
          </a:ln>
        </p:spPr>
      </p:pic>
      <p:sp>
        <p:nvSpPr>
          <p:cNvPr id="212" name="Google Shape;212;p23"/>
          <p:cNvSpPr txBox="1"/>
          <p:nvPr/>
        </p:nvSpPr>
        <p:spPr>
          <a:xfrm>
            <a:off x="270178" y="4269963"/>
            <a:ext cx="3924000" cy="41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600"/>
              </a:spcAft>
              <a:buNone/>
            </a:pPr>
            <a:r>
              <a:rPr lang="en-US" i="1" dirty="0">
                <a:solidFill>
                  <a:schemeClr val="accent3">
                    <a:lumMod val="60000"/>
                    <a:lumOff val="40000"/>
                  </a:schemeClr>
                </a:solidFill>
                <a:latin typeface="Amazon Ember" panose="020B0603020204020204" pitchFamily="34" charset="0"/>
                <a:ea typeface="Amazon Ember" panose="020B0603020204020204" pitchFamily="34" charset="0"/>
                <a:cs typeface="Amazon Ember" panose="020B0603020204020204" pitchFamily="34" charset="0"/>
                <a:sym typeface="Overpass"/>
              </a:rPr>
              <a:t>Disconnected deployment available</a:t>
            </a:r>
            <a:endParaRPr i="1" dirty="0">
              <a:solidFill>
                <a:schemeClr val="accent3">
                  <a:lumMod val="60000"/>
                  <a:lumOff val="40000"/>
                </a:schemeClr>
              </a:solidFill>
              <a:latin typeface="Amazon Ember" panose="020B0603020204020204" pitchFamily="34" charset="0"/>
              <a:ea typeface="Amazon Ember" panose="020B0603020204020204" pitchFamily="34" charset="0"/>
              <a:cs typeface="Amazon Ember" panose="020B0603020204020204" pitchFamily="34" charset="0"/>
              <a:sym typeface="Overpass"/>
            </a:endParaRPr>
          </a:p>
        </p:txBody>
      </p:sp>
      <p:pic>
        <p:nvPicPr>
          <p:cNvPr id="214" name="Google Shape;214;p23" descr="Image result for AWS"/>
          <p:cNvPicPr preferRelativeResize="0"/>
          <p:nvPr/>
        </p:nvPicPr>
        <p:blipFill>
          <a:blip r:embed="rId3">
            <a:alphaModFix/>
          </a:blip>
          <a:stretch>
            <a:fillRect/>
          </a:stretch>
        </p:blipFill>
        <p:spPr>
          <a:xfrm>
            <a:off x="1155437" y="1219615"/>
            <a:ext cx="895354" cy="337025"/>
          </a:xfrm>
          <a:prstGeom prst="rect">
            <a:avLst/>
          </a:prstGeom>
          <a:noFill/>
          <a:ln>
            <a:noFill/>
          </a:ln>
        </p:spPr>
      </p:pic>
      <p:pic>
        <p:nvPicPr>
          <p:cNvPr id="6" name="Picture 5">
            <a:extLst>
              <a:ext uri="{FF2B5EF4-FFF2-40B4-BE49-F238E27FC236}">
                <a16:creationId xmlns:a16="http://schemas.microsoft.com/office/drawing/2014/main" id="{3C7FFCEF-0D21-C340-861D-7BB75BE1B6CB}"/>
              </a:ext>
            </a:extLst>
          </p:cNvPr>
          <p:cNvPicPr>
            <a:picLocks noChangeAspect="1"/>
          </p:cNvPicPr>
          <p:nvPr/>
        </p:nvPicPr>
        <p:blipFill>
          <a:blip r:embed="rId4"/>
          <a:stretch>
            <a:fillRect/>
          </a:stretch>
        </p:blipFill>
        <p:spPr>
          <a:xfrm>
            <a:off x="3255345" y="593489"/>
            <a:ext cx="2733555" cy="1589276"/>
          </a:xfrm>
          <a:prstGeom prst="rect">
            <a:avLst/>
          </a:prstGeom>
        </p:spPr>
      </p:pic>
      <p:pic>
        <p:nvPicPr>
          <p:cNvPr id="8" name="Picture 7">
            <a:extLst>
              <a:ext uri="{FF2B5EF4-FFF2-40B4-BE49-F238E27FC236}">
                <a16:creationId xmlns:a16="http://schemas.microsoft.com/office/drawing/2014/main" id="{78D97D59-2A6A-094A-A429-3E30B027A49E}"/>
              </a:ext>
            </a:extLst>
          </p:cNvPr>
          <p:cNvPicPr>
            <a:picLocks noChangeAspect="1"/>
          </p:cNvPicPr>
          <p:nvPr/>
        </p:nvPicPr>
        <p:blipFill>
          <a:blip r:embed="rId5"/>
          <a:stretch>
            <a:fillRect/>
          </a:stretch>
        </p:blipFill>
        <p:spPr>
          <a:xfrm>
            <a:off x="6235309" y="2387929"/>
            <a:ext cx="2346324" cy="1882034"/>
          </a:xfrm>
          <a:prstGeom prst="rect">
            <a:avLst/>
          </a:prstGeom>
        </p:spPr>
      </p:pic>
      <p:pic>
        <p:nvPicPr>
          <p:cNvPr id="10" name="Picture 9">
            <a:extLst>
              <a:ext uri="{FF2B5EF4-FFF2-40B4-BE49-F238E27FC236}">
                <a16:creationId xmlns:a16="http://schemas.microsoft.com/office/drawing/2014/main" id="{98C2B130-E653-7B43-9DC8-F8F7E4A76086}"/>
              </a:ext>
            </a:extLst>
          </p:cNvPr>
          <p:cNvPicPr>
            <a:picLocks noChangeAspect="1"/>
          </p:cNvPicPr>
          <p:nvPr/>
        </p:nvPicPr>
        <p:blipFill>
          <a:blip r:embed="rId6"/>
          <a:stretch>
            <a:fillRect/>
          </a:stretch>
        </p:blipFill>
        <p:spPr>
          <a:xfrm>
            <a:off x="3176728" y="2365637"/>
            <a:ext cx="2646689" cy="1904325"/>
          </a:xfrm>
          <a:prstGeom prst="rect">
            <a:avLst/>
          </a:prstGeom>
        </p:spPr>
      </p:pic>
      <p:sp>
        <p:nvSpPr>
          <p:cNvPr id="14" name="Down Arrow 13">
            <a:hlinkClick r:id="rId7" action="ppaction://hlinksldjump"/>
            <a:extLst>
              <a:ext uri="{FF2B5EF4-FFF2-40B4-BE49-F238E27FC236}">
                <a16:creationId xmlns:a16="http://schemas.microsoft.com/office/drawing/2014/main" id="{15304CBC-A9A8-064F-A0CC-0B5E9309474C}"/>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875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23"/>
          <p:cNvSpPr txBox="1"/>
          <p:nvPr/>
        </p:nvSpPr>
        <p:spPr>
          <a:xfrm>
            <a:off x="0" y="-5215"/>
            <a:ext cx="8686800" cy="553800"/>
          </a:xfrm>
          <a:prstGeom prst="rect">
            <a:avLst/>
          </a:prstGeom>
          <a:noFill/>
          <a:ln>
            <a:noFill/>
          </a:ln>
        </p:spPr>
        <p:txBody>
          <a:bodyPr spcFirstLastPara="1" wrap="square" lIns="0" tIns="0" rIns="0" bIns="0" anchor="t" anchorCtr="0">
            <a:noAutofit/>
          </a:bodyPr>
          <a:lstStyle/>
          <a:p>
            <a:pPr marL="0" lvl="0" indent="0" algn="ctr" rtl="0">
              <a:lnSpc>
                <a:spcPct val="130000"/>
              </a:lnSpc>
              <a:spcBef>
                <a:spcPts val="0"/>
              </a:spcBef>
              <a:spcAft>
                <a:spcPts val="0"/>
              </a:spcAft>
              <a:buNone/>
            </a:pPr>
            <a:r>
              <a:rPr lang="en-US" sz="2600" dirty="0">
                <a:latin typeface="Overpass Light"/>
                <a:ea typeface="Overpass Light"/>
                <a:cs typeface="Overpass Light"/>
                <a:sym typeface="Overpass Light"/>
              </a:rPr>
              <a:t>OpenShift Quick Start </a:t>
            </a:r>
            <a:endParaRPr sz="2600" dirty="0">
              <a:latin typeface="Overpass Light"/>
              <a:ea typeface="Overpass Light"/>
              <a:cs typeface="Overpass Light"/>
              <a:sym typeface="Overpass Light"/>
            </a:endParaRPr>
          </a:p>
        </p:txBody>
      </p:sp>
      <p:sp>
        <p:nvSpPr>
          <p:cNvPr id="14" name="Down Arrow 13">
            <a:hlinkClick r:id="rId3" action="ppaction://hlinksldjump"/>
            <a:extLst>
              <a:ext uri="{FF2B5EF4-FFF2-40B4-BE49-F238E27FC236}">
                <a16:creationId xmlns:a16="http://schemas.microsoft.com/office/drawing/2014/main" id="{15304CBC-A9A8-064F-A0CC-0B5E9309474C}"/>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1E86C14-512B-3A42-A9EE-C19DB4A54B17}"/>
              </a:ext>
            </a:extLst>
          </p:cNvPr>
          <p:cNvSpPr txBox="1"/>
          <p:nvPr/>
        </p:nvSpPr>
        <p:spPr>
          <a:xfrm>
            <a:off x="678425" y="4326194"/>
            <a:ext cx="4740400" cy="307777"/>
          </a:xfrm>
          <a:prstGeom prst="rect">
            <a:avLst/>
          </a:prstGeom>
          <a:noFill/>
        </p:spPr>
        <p:txBody>
          <a:bodyPr wrap="none" rtlCol="0">
            <a:spAutoFit/>
          </a:bodyPr>
          <a:lstStyle/>
          <a:p>
            <a:r>
              <a:rPr lang="en-US" dirty="0"/>
              <a:t>https://aws.amazon.com/quickstart/architecture/openshift/</a:t>
            </a:r>
          </a:p>
        </p:txBody>
      </p:sp>
      <p:pic>
        <p:nvPicPr>
          <p:cNvPr id="4" name="Picture 3">
            <a:extLst>
              <a:ext uri="{FF2B5EF4-FFF2-40B4-BE49-F238E27FC236}">
                <a16:creationId xmlns:a16="http://schemas.microsoft.com/office/drawing/2014/main" id="{D7B8A7A5-1B7B-CE43-B771-2D87C4B5B23A}"/>
              </a:ext>
            </a:extLst>
          </p:cNvPr>
          <p:cNvPicPr>
            <a:picLocks noChangeAspect="1"/>
          </p:cNvPicPr>
          <p:nvPr/>
        </p:nvPicPr>
        <p:blipFill>
          <a:blip r:embed="rId4"/>
          <a:stretch>
            <a:fillRect/>
          </a:stretch>
        </p:blipFill>
        <p:spPr>
          <a:xfrm>
            <a:off x="1147482" y="452232"/>
            <a:ext cx="6178642" cy="3873962"/>
          </a:xfrm>
          <a:prstGeom prst="rect">
            <a:avLst/>
          </a:prstGeom>
        </p:spPr>
      </p:pic>
    </p:spTree>
    <p:extLst>
      <p:ext uri="{BB962C8B-B14F-4D97-AF65-F5344CB8AC3E}">
        <p14:creationId xmlns:p14="http://schemas.microsoft.com/office/powerpoint/2010/main" val="195215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4" name="Picture 3">
            <a:extLst>
              <a:ext uri="{FF2B5EF4-FFF2-40B4-BE49-F238E27FC236}">
                <a16:creationId xmlns:a16="http://schemas.microsoft.com/office/drawing/2014/main" id="{C45407B5-81C9-1441-AAD5-E8CBCFD21EC4}"/>
              </a:ext>
            </a:extLst>
          </p:cNvPr>
          <p:cNvPicPr>
            <a:picLocks noChangeAspect="1"/>
          </p:cNvPicPr>
          <p:nvPr/>
        </p:nvPicPr>
        <p:blipFill>
          <a:blip r:embed="rId3"/>
          <a:stretch>
            <a:fillRect/>
          </a:stretch>
        </p:blipFill>
        <p:spPr>
          <a:xfrm>
            <a:off x="1596575" y="469341"/>
            <a:ext cx="5216601" cy="4204817"/>
          </a:xfrm>
          <a:prstGeom prst="rect">
            <a:avLst/>
          </a:prstGeom>
        </p:spPr>
      </p:pic>
      <p:sp>
        <p:nvSpPr>
          <p:cNvPr id="5" name="TextBox 4">
            <a:extLst>
              <a:ext uri="{FF2B5EF4-FFF2-40B4-BE49-F238E27FC236}">
                <a16:creationId xmlns:a16="http://schemas.microsoft.com/office/drawing/2014/main" id="{0268BA4D-9151-1944-B739-EF798A055C67}"/>
              </a:ext>
            </a:extLst>
          </p:cNvPr>
          <p:cNvSpPr txBox="1"/>
          <p:nvPr/>
        </p:nvSpPr>
        <p:spPr>
          <a:xfrm>
            <a:off x="1524858" y="158388"/>
            <a:ext cx="5981125" cy="307777"/>
          </a:xfrm>
          <a:prstGeom prst="rect">
            <a:avLst/>
          </a:prstGeom>
          <a:noFill/>
        </p:spPr>
        <p:txBody>
          <a:bodyPr wrap="non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Automating ignition and install with AWS CloudFormation and Lambda.</a:t>
            </a:r>
          </a:p>
        </p:txBody>
      </p:sp>
      <p:sp>
        <p:nvSpPr>
          <p:cNvPr id="6" name="Down Arrow 5">
            <a:hlinkClick r:id="rId4" action="ppaction://hlinksldjump"/>
            <a:extLst>
              <a:ext uri="{FF2B5EF4-FFF2-40B4-BE49-F238E27FC236}">
                <a16:creationId xmlns:a16="http://schemas.microsoft.com/office/drawing/2014/main" id="{249B54D1-8760-3C4A-BA77-07205EA4FB8D}"/>
              </a:ext>
            </a:extLst>
          </p:cNvPr>
          <p:cNvSpPr/>
          <p:nvPr/>
        </p:nvSpPr>
        <p:spPr>
          <a:xfrm rot="10800000">
            <a:off x="8634368" y="131366"/>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765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extBox 1">
            <a:extLst>
              <a:ext uri="{FF2B5EF4-FFF2-40B4-BE49-F238E27FC236}">
                <a16:creationId xmlns:a16="http://schemas.microsoft.com/office/drawing/2014/main" id="{F2A9C426-E2F6-874E-8ECC-5D00DC0F6333}"/>
              </a:ext>
            </a:extLst>
          </p:cNvPr>
          <p:cNvSpPr txBox="1"/>
          <p:nvPr/>
        </p:nvSpPr>
        <p:spPr>
          <a:xfrm>
            <a:off x="2516630" y="1733348"/>
            <a:ext cx="3877985" cy="646331"/>
          </a:xfrm>
          <a:prstGeom prst="rect">
            <a:avLst/>
          </a:prstGeom>
          <a:noFill/>
        </p:spPr>
        <p:txBody>
          <a:bodyPr wrap="none" rtlCol="0">
            <a:spAutoFit/>
          </a:bodyPr>
          <a:lstStyle/>
          <a:p>
            <a:r>
              <a:rPr lang="en-US" sz="36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Migrating to AWS</a:t>
            </a:r>
            <a:endParaRPr lang="en-US" sz="2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Down Arrow 2">
            <a:hlinkClick r:id="rId3" action="ppaction://hlinksldjump"/>
            <a:extLst>
              <a:ext uri="{FF2B5EF4-FFF2-40B4-BE49-F238E27FC236}">
                <a16:creationId xmlns:a16="http://schemas.microsoft.com/office/drawing/2014/main" id="{6A440FA3-E816-D04E-A013-6FFF81920E28}"/>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53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8" name="TextBox 7">
            <a:extLst>
              <a:ext uri="{FF2B5EF4-FFF2-40B4-BE49-F238E27FC236}">
                <a16:creationId xmlns:a16="http://schemas.microsoft.com/office/drawing/2014/main" id="{94F04857-3A87-AA45-BDC0-DB978ABB6BF8}"/>
              </a:ext>
            </a:extLst>
          </p:cNvPr>
          <p:cNvSpPr txBox="1"/>
          <p:nvPr/>
        </p:nvSpPr>
        <p:spPr>
          <a:xfrm>
            <a:off x="2630085" y="54644"/>
            <a:ext cx="4028667" cy="523220"/>
          </a:xfrm>
          <a:prstGeom prst="rect">
            <a:avLst/>
          </a:prstGeom>
          <a:noFill/>
        </p:spPr>
        <p:txBody>
          <a:bodyPr wrap="none" rtlCol="0">
            <a:spAutoFit/>
          </a:bodyPr>
          <a:lstStyle/>
          <a:p>
            <a:r>
              <a:rPr lang="en-US" sz="28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Getting you hands dirty</a:t>
            </a:r>
          </a:p>
        </p:txBody>
      </p:sp>
      <p:sp>
        <p:nvSpPr>
          <p:cNvPr id="2" name="TextBox 1">
            <a:extLst>
              <a:ext uri="{FF2B5EF4-FFF2-40B4-BE49-F238E27FC236}">
                <a16:creationId xmlns:a16="http://schemas.microsoft.com/office/drawing/2014/main" id="{2569E09B-5176-6140-BBBE-ABD9B5A9732C}"/>
              </a:ext>
            </a:extLst>
          </p:cNvPr>
          <p:cNvSpPr txBox="1"/>
          <p:nvPr/>
        </p:nvSpPr>
        <p:spPr>
          <a:xfrm>
            <a:off x="117549" y="691116"/>
            <a:ext cx="11423320" cy="2677656"/>
          </a:xfrm>
          <a:prstGeom prst="rect">
            <a:avLst/>
          </a:prstGeom>
          <a:noFill/>
        </p:spPr>
        <p:txBody>
          <a:bodyPr wrap="none" rtlCol="0">
            <a:spAutoFit/>
          </a:bodyPr>
          <a:lstStyle/>
          <a:p>
            <a:r>
              <a:rPr lang="en-US" b="1" dirty="0">
                <a:latin typeface="Amazon Ember" panose="020B0603020204020204" pitchFamily="34" charset="0"/>
                <a:ea typeface="Amazon Ember" panose="020B0603020204020204" pitchFamily="34" charset="0"/>
                <a:cs typeface="Amazon Ember" panose="020B0603020204020204" pitchFamily="34" charset="0"/>
              </a:rPr>
              <a:t>The Workshop:</a:t>
            </a:r>
          </a:p>
          <a:p>
            <a:r>
              <a:rPr lang="en-US" dirty="0">
                <a:latin typeface="Amazon Ember" panose="020B0603020204020204" pitchFamily="34" charset="0"/>
                <a:ea typeface="Amazon Ember" panose="020B0603020204020204" pitchFamily="34" charset="0"/>
                <a:cs typeface="Amazon Ember" panose="020B0603020204020204" pitchFamily="34" charset="0"/>
              </a:rPr>
              <a:t>openshift.awsworkshop.io</a:t>
            </a:r>
          </a:p>
          <a:p>
            <a:pPr marL="285750" lvl="1" indent="-285750">
              <a:buFont typeface="Arial" panose="020B0604020202020204" pitchFamily="34" charset="0"/>
              <a:buChar char="•"/>
            </a:pPr>
            <a:r>
              <a:rPr lang="en-US" dirty="0">
                <a:latin typeface="Amazon Ember" panose="020B0603020204020204" pitchFamily="34" charset="0"/>
                <a:ea typeface="Amazon Ember" panose="020B0603020204020204" pitchFamily="34" charset="0"/>
                <a:cs typeface="Amazon Ember" panose="020B0603020204020204" pitchFamily="34" charset="0"/>
              </a:rPr>
              <a:t>Select a track</a:t>
            </a:r>
          </a:p>
          <a:p>
            <a:pPr marL="285750" lvl="1" indent="-285750">
              <a:buFont typeface="Arial" panose="020B0604020202020204" pitchFamily="34" charset="0"/>
              <a:buChar char="•"/>
            </a:pPr>
            <a:r>
              <a:rPr lang="en-US" dirty="0">
                <a:latin typeface="Amazon Ember" panose="020B0603020204020204" pitchFamily="34" charset="0"/>
                <a:ea typeface="Amazon Ember" panose="020B0603020204020204" pitchFamily="34" charset="0"/>
                <a:cs typeface="Amazon Ember" panose="020B0603020204020204" pitchFamily="34" charset="0"/>
              </a:rPr>
              <a:t>Complete getting started</a:t>
            </a:r>
          </a:p>
          <a:p>
            <a:pPr marL="285750" lvl="1" indent="-285750">
              <a:buFont typeface="Arial" panose="020B0604020202020204" pitchFamily="34" charset="0"/>
              <a:buChar char="•"/>
            </a:pPr>
            <a:r>
              <a:rPr lang="en-US" dirty="0">
                <a:latin typeface="Amazon Ember" panose="020B0603020204020204" pitchFamily="34" charset="0"/>
                <a:ea typeface="Amazon Ember" panose="020B0603020204020204" pitchFamily="34" charset="0"/>
                <a:cs typeface="Amazon Ember" panose="020B0603020204020204" pitchFamily="34" charset="0"/>
              </a:rPr>
              <a:t>Mix and match your topics</a:t>
            </a:r>
          </a:p>
          <a:p>
            <a:pPr marL="285750" lvl="1" indent="-285750">
              <a:buFont typeface="Arial" panose="020B0604020202020204" pitchFamily="34" charset="0"/>
              <a:buChar char="•"/>
            </a:pPr>
            <a:endParaRPr lang="en-US" dirty="0">
              <a:latin typeface="Amazon Ember" panose="020B0603020204020204" pitchFamily="34" charset="0"/>
              <a:ea typeface="Amazon Ember" panose="020B0603020204020204" pitchFamily="34" charset="0"/>
              <a:cs typeface="Amazon Ember" panose="020B0603020204020204" pitchFamily="34" charset="0"/>
            </a:endParaRPr>
          </a:p>
          <a:p>
            <a:r>
              <a:rPr lang="en-US" b="1" dirty="0">
                <a:latin typeface="Amazon Ember" panose="020B0603020204020204" pitchFamily="34" charset="0"/>
                <a:ea typeface="Amazon Ember" panose="020B0603020204020204" pitchFamily="34" charset="0"/>
                <a:cs typeface="Amazon Ember" panose="020B0603020204020204" pitchFamily="34" charset="0"/>
              </a:rPr>
              <a:t>Connect to your systems:</a:t>
            </a:r>
          </a:p>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https://&lt;Add workshop bucket name here &gt;.s3-us-west- s3-us-west-2.amazonaws.com/workshop.html 2.amazonaws.com/workshop.html</a:t>
            </a:r>
          </a:p>
          <a:p>
            <a:r>
              <a:rPr lang="en-US" dirty="0">
                <a:latin typeface="Amazon Ember" panose="020B0603020204020204" pitchFamily="34" charset="0"/>
                <a:ea typeface="Amazon Ember" panose="020B0603020204020204" pitchFamily="34" charset="0"/>
                <a:cs typeface="Amazon Ember" panose="020B0603020204020204" pitchFamily="34" charset="0"/>
              </a:rPr>
              <a:t>Each attendee will be provided a Student number.</a:t>
            </a:r>
          </a:p>
          <a:p>
            <a:endParaRPr lang="en-US" dirty="0">
              <a:latin typeface="Amazon Ember" panose="020B0603020204020204" pitchFamily="34" charset="0"/>
              <a:ea typeface="Amazon Ember" panose="020B0603020204020204" pitchFamily="34" charset="0"/>
              <a:cs typeface="Amazon Ember" panose="020B0603020204020204" pitchFamily="34" charset="0"/>
            </a:endParaRPr>
          </a:p>
          <a:p>
            <a:endParaRPr lang="en-US" dirty="0">
              <a:latin typeface="Amazon Ember" panose="020B0603020204020204" pitchFamily="34" charset="0"/>
              <a:ea typeface="Amazon Ember" panose="020B0603020204020204" pitchFamily="34" charset="0"/>
              <a:cs typeface="Amazon Ember" panose="020B0603020204020204" pitchFamily="34" charset="0"/>
            </a:endParaRPr>
          </a:p>
          <a:p>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 name="Picture 3">
            <a:extLst>
              <a:ext uri="{FF2B5EF4-FFF2-40B4-BE49-F238E27FC236}">
                <a16:creationId xmlns:a16="http://schemas.microsoft.com/office/drawing/2014/main" id="{D18130D5-1A89-E741-9AE5-E74E2CA8D4E2}"/>
              </a:ext>
            </a:extLst>
          </p:cNvPr>
          <p:cNvPicPr>
            <a:picLocks noChangeAspect="1"/>
          </p:cNvPicPr>
          <p:nvPr/>
        </p:nvPicPr>
        <p:blipFill>
          <a:blip r:embed="rId3"/>
          <a:stretch>
            <a:fillRect/>
          </a:stretch>
        </p:blipFill>
        <p:spPr>
          <a:xfrm>
            <a:off x="117549" y="2876170"/>
            <a:ext cx="4656470" cy="1781334"/>
          </a:xfrm>
          <a:prstGeom prst="rect">
            <a:avLst/>
          </a:prstGeom>
        </p:spPr>
      </p:pic>
    </p:spTree>
    <p:extLst>
      <p:ext uri="{BB962C8B-B14F-4D97-AF65-F5344CB8AC3E}">
        <p14:creationId xmlns:p14="http://schemas.microsoft.com/office/powerpoint/2010/main" val="532753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2255E5B3-4770-6D4E-A69F-ED9B152B1586}"/>
              </a:ext>
            </a:extLst>
          </p:cNvPr>
          <p:cNvSpPr txBox="1"/>
          <p:nvPr/>
        </p:nvSpPr>
        <p:spPr>
          <a:xfrm>
            <a:off x="1082102" y="85383"/>
            <a:ext cx="6979796" cy="369332"/>
          </a:xfrm>
          <a:prstGeom prst="rect">
            <a:avLst/>
          </a:prstGeom>
          <a:noFill/>
        </p:spPr>
        <p:txBody>
          <a:bodyPr wrap="none" rtlCol="0">
            <a:spAutoFit/>
          </a:bodyPr>
          <a:lstStyle/>
          <a:p>
            <a:r>
              <a:rPr lang="en-US" sz="1800" b="1" dirty="0">
                <a:latin typeface="Amazon Ember" panose="020B0603020204020204" pitchFamily="34" charset="0"/>
                <a:ea typeface="Amazon Ember" panose="020B0603020204020204" pitchFamily="34" charset="0"/>
                <a:cs typeface="Amazon Ember" panose="020B0603020204020204" pitchFamily="34" charset="0"/>
              </a:rPr>
              <a:t>Rome was not built in a day… because it was build by romans?</a:t>
            </a:r>
          </a:p>
        </p:txBody>
      </p:sp>
      <p:sp>
        <p:nvSpPr>
          <p:cNvPr id="5" name="TextBox 4">
            <a:extLst>
              <a:ext uri="{FF2B5EF4-FFF2-40B4-BE49-F238E27FC236}">
                <a16:creationId xmlns:a16="http://schemas.microsoft.com/office/drawing/2014/main" id="{7E9FD482-9DF2-EF43-88A1-2A8129C5E061}"/>
              </a:ext>
            </a:extLst>
          </p:cNvPr>
          <p:cNvSpPr txBox="1"/>
          <p:nvPr/>
        </p:nvSpPr>
        <p:spPr>
          <a:xfrm>
            <a:off x="946731" y="687683"/>
            <a:ext cx="7566212" cy="523220"/>
          </a:xfrm>
          <a:prstGeom prst="rect">
            <a:avLst/>
          </a:prstGeom>
          <a:noFill/>
        </p:spPr>
        <p:txBody>
          <a:bodyPr wrap="squar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Net new customers moving to AWS, need to build out infrastructure and management controls before they can migrate solutions, services and workloads.</a:t>
            </a:r>
          </a:p>
        </p:txBody>
      </p:sp>
      <p:sp>
        <p:nvSpPr>
          <p:cNvPr id="6" name="TextBox 5">
            <a:extLst>
              <a:ext uri="{FF2B5EF4-FFF2-40B4-BE49-F238E27FC236}">
                <a16:creationId xmlns:a16="http://schemas.microsoft.com/office/drawing/2014/main" id="{5F5A83AB-7050-4A4B-9686-CBF14AB53E5F}"/>
              </a:ext>
            </a:extLst>
          </p:cNvPr>
          <p:cNvSpPr txBox="1"/>
          <p:nvPr/>
        </p:nvSpPr>
        <p:spPr>
          <a:xfrm>
            <a:off x="762000" y="1515035"/>
            <a:ext cx="184731" cy="307777"/>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084BA317-3468-E043-AD99-9262CAF5E19A}"/>
              </a:ext>
            </a:extLst>
          </p:cNvPr>
          <p:cNvPicPr>
            <a:picLocks noChangeAspect="1"/>
          </p:cNvPicPr>
          <p:nvPr/>
        </p:nvPicPr>
        <p:blipFill>
          <a:blip r:embed="rId3"/>
          <a:stretch>
            <a:fillRect/>
          </a:stretch>
        </p:blipFill>
        <p:spPr>
          <a:xfrm>
            <a:off x="161762" y="1627281"/>
            <a:ext cx="3338976" cy="1888938"/>
          </a:xfrm>
          <a:prstGeom prst="rect">
            <a:avLst/>
          </a:prstGeom>
        </p:spPr>
      </p:pic>
      <p:pic>
        <p:nvPicPr>
          <p:cNvPr id="12" name="Picture 11">
            <a:extLst>
              <a:ext uri="{FF2B5EF4-FFF2-40B4-BE49-F238E27FC236}">
                <a16:creationId xmlns:a16="http://schemas.microsoft.com/office/drawing/2014/main" id="{BAB049FA-7918-9649-801C-3F1296441119}"/>
              </a:ext>
            </a:extLst>
          </p:cNvPr>
          <p:cNvPicPr>
            <a:picLocks noChangeAspect="1"/>
          </p:cNvPicPr>
          <p:nvPr/>
        </p:nvPicPr>
        <p:blipFill>
          <a:blip r:embed="rId4"/>
          <a:stretch>
            <a:fillRect/>
          </a:stretch>
        </p:blipFill>
        <p:spPr>
          <a:xfrm>
            <a:off x="3550258" y="1522878"/>
            <a:ext cx="1476438" cy="2305052"/>
          </a:xfrm>
          <a:prstGeom prst="rect">
            <a:avLst/>
          </a:prstGeom>
        </p:spPr>
      </p:pic>
      <p:pic>
        <p:nvPicPr>
          <p:cNvPr id="14" name="Picture 13">
            <a:extLst>
              <a:ext uri="{FF2B5EF4-FFF2-40B4-BE49-F238E27FC236}">
                <a16:creationId xmlns:a16="http://schemas.microsoft.com/office/drawing/2014/main" id="{D5B8E6CA-87F0-8C4E-BB74-BB93E3D2520A}"/>
              </a:ext>
            </a:extLst>
          </p:cNvPr>
          <p:cNvPicPr>
            <a:picLocks noChangeAspect="1"/>
          </p:cNvPicPr>
          <p:nvPr/>
        </p:nvPicPr>
        <p:blipFill>
          <a:blip r:embed="rId5"/>
          <a:stretch>
            <a:fillRect/>
          </a:stretch>
        </p:blipFill>
        <p:spPr>
          <a:xfrm>
            <a:off x="5125736" y="1522878"/>
            <a:ext cx="1476439" cy="2325583"/>
          </a:xfrm>
          <a:prstGeom prst="rect">
            <a:avLst/>
          </a:prstGeom>
        </p:spPr>
      </p:pic>
      <p:pic>
        <p:nvPicPr>
          <p:cNvPr id="16" name="Picture 15">
            <a:extLst>
              <a:ext uri="{FF2B5EF4-FFF2-40B4-BE49-F238E27FC236}">
                <a16:creationId xmlns:a16="http://schemas.microsoft.com/office/drawing/2014/main" id="{FFCF86EB-473D-254E-96AE-1B71F864200B}"/>
              </a:ext>
            </a:extLst>
          </p:cNvPr>
          <p:cNvPicPr>
            <a:picLocks noChangeAspect="1"/>
          </p:cNvPicPr>
          <p:nvPr/>
        </p:nvPicPr>
        <p:blipFill>
          <a:blip r:embed="rId6"/>
          <a:stretch>
            <a:fillRect/>
          </a:stretch>
        </p:blipFill>
        <p:spPr>
          <a:xfrm>
            <a:off x="6756035" y="1515036"/>
            <a:ext cx="1496770" cy="2333426"/>
          </a:xfrm>
          <a:prstGeom prst="rect">
            <a:avLst/>
          </a:prstGeom>
        </p:spPr>
      </p:pic>
      <p:sp>
        <p:nvSpPr>
          <p:cNvPr id="18" name="TextBox 17">
            <a:extLst>
              <a:ext uri="{FF2B5EF4-FFF2-40B4-BE49-F238E27FC236}">
                <a16:creationId xmlns:a16="http://schemas.microsoft.com/office/drawing/2014/main" id="{CE939C91-1921-9C4E-9AEA-0DE52B556B0B}"/>
              </a:ext>
            </a:extLst>
          </p:cNvPr>
          <p:cNvSpPr txBox="1"/>
          <p:nvPr/>
        </p:nvSpPr>
        <p:spPr>
          <a:xfrm>
            <a:off x="493059" y="4346708"/>
            <a:ext cx="4663456" cy="307777"/>
          </a:xfrm>
          <a:prstGeom prst="rect">
            <a:avLst/>
          </a:prstGeom>
          <a:noFill/>
        </p:spPr>
        <p:txBody>
          <a:bodyPr wrap="none" rtlCol="0">
            <a:spAutoFit/>
          </a:bodyPr>
          <a:lstStyle/>
          <a:p>
            <a:r>
              <a:rPr lang="en-US"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https://aws.amazon.com/solutions/aws-landing-zone/</a:t>
            </a:r>
          </a:p>
        </p:txBody>
      </p:sp>
      <p:sp>
        <p:nvSpPr>
          <p:cNvPr id="11" name="Down Arrow 10">
            <a:hlinkClick r:id="rId7" action="ppaction://hlinksldjump"/>
            <a:extLst>
              <a:ext uri="{FF2B5EF4-FFF2-40B4-BE49-F238E27FC236}">
                <a16:creationId xmlns:a16="http://schemas.microsoft.com/office/drawing/2014/main" id="{F454F9DF-E89A-4C43-8FDD-58BADD36E130}"/>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222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extBox 1">
            <a:extLst>
              <a:ext uri="{FF2B5EF4-FFF2-40B4-BE49-F238E27FC236}">
                <a16:creationId xmlns:a16="http://schemas.microsoft.com/office/drawing/2014/main" id="{54CF83CE-2095-5E42-835F-54C3E0F9B470}"/>
              </a:ext>
            </a:extLst>
          </p:cNvPr>
          <p:cNvSpPr txBox="1"/>
          <p:nvPr/>
        </p:nvSpPr>
        <p:spPr>
          <a:xfrm>
            <a:off x="744279" y="0"/>
            <a:ext cx="7298793" cy="1077218"/>
          </a:xfrm>
          <a:prstGeom prst="rect">
            <a:avLst/>
          </a:prstGeom>
          <a:noFill/>
        </p:spPr>
        <p:txBody>
          <a:bodyPr wrap="none" rtlCol="0">
            <a:spAutoFit/>
          </a:bodyPr>
          <a:lstStyle/>
          <a:p>
            <a:pPr algn="ctr"/>
            <a:r>
              <a:rPr lang="en-US" sz="32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Not good enough!</a:t>
            </a:r>
          </a:p>
          <a:p>
            <a:r>
              <a:rPr lang="en-US" sz="32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How to get the data where we need it.</a:t>
            </a:r>
          </a:p>
        </p:txBody>
      </p:sp>
      <p:pic>
        <p:nvPicPr>
          <p:cNvPr id="5" name="Picture 4">
            <a:extLst>
              <a:ext uri="{FF2B5EF4-FFF2-40B4-BE49-F238E27FC236}">
                <a16:creationId xmlns:a16="http://schemas.microsoft.com/office/drawing/2014/main" id="{7C9774A2-0132-F24D-90AC-5DC38A310147}"/>
              </a:ext>
            </a:extLst>
          </p:cNvPr>
          <p:cNvPicPr>
            <a:picLocks noChangeAspect="1"/>
          </p:cNvPicPr>
          <p:nvPr/>
        </p:nvPicPr>
        <p:blipFill>
          <a:blip r:embed="rId3"/>
          <a:stretch>
            <a:fillRect/>
          </a:stretch>
        </p:blipFill>
        <p:spPr>
          <a:xfrm>
            <a:off x="627321" y="1077218"/>
            <a:ext cx="5376030" cy="3228968"/>
          </a:xfrm>
          <a:prstGeom prst="rect">
            <a:avLst/>
          </a:prstGeom>
        </p:spPr>
      </p:pic>
      <p:sp>
        <p:nvSpPr>
          <p:cNvPr id="6" name="TextBox 5">
            <a:extLst>
              <a:ext uri="{FF2B5EF4-FFF2-40B4-BE49-F238E27FC236}">
                <a16:creationId xmlns:a16="http://schemas.microsoft.com/office/drawing/2014/main" id="{EFB857AA-2804-7449-ABBD-2FF045F93954}"/>
              </a:ext>
            </a:extLst>
          </p:cNvPr>
          <p:cNvSpPr txBox="1"/>
          <p:nvPr/>
        </p:nvSpPr>
        <p:spPr>
          <a:xfrm>
            <a:off x="6145619" y="1477926"/>
            <a:ext cx="2629246" cy="954107"/>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mazon Ember" panose="020B0603020204020204" pitchFamily="34" charset="0"/>
                <a:ea typeface="Amazon Ember" panose="020B0603020204020204" pitchFamily="34" charset="0"/>
                <a:cs typeface="Amazon Ember" panose="020B0603020204020204" pitchFamily="34" charset="0"/>
              </a:rPr>
              <a:t>Migration assessments</a:t>
            </a:r>
          </a:p>
          <a:p>
            <a:pPr marL="285750" indent="-285750">
              <a:buFont typeface="Arial" panose="020B0604020202020204" pitchFamily="34" charset="0"/>
              <a:buChar char="•"/>
            </a:pPr>
            <a:r>
              <a:rPr lang="en-US" dirty="0">
                <a:latin typeface="Amazon Ember" panose="020B0603020204020204" pitchFamily="34" charset="0"/>
                <a:ea typeface="Amazon Ember" panose="020B0603020204020204" pitchFamily="34" charset="0"/>
                <a:cs typeface="Amazon Ember" panose="020B0603020204020204" pitchFamily="34" charset="0"/>
              </a:rPr>
              <a:t>Code conversion</a:t>
            </a:r>
          </a:p>
          <a:p>
            <a:pPr marL="285750" indent="-285750">
              <a:buFont typeface="Arial" panose="020B0604020202020204" pitchFamily="34" charset="0"/>
              <a:buChar char="•"/>
            </a:pPr>
            <a:r>
              <a:rPr lang="en-US" dirty="0">
                <a:latin typeface="Amazon Ember" panose="020B0603020204020204" pitchFamily="34" charset="0"/>
                <a:ea typeface="Amazon Ember" panose="020B0603020204020204" pitchFamily="34" charset="0"/>
                <a:cs typeface="Amazon Ember" panose="020B0603020204020204" pitchFamily="34" charset="0"/>
              </a:rPr>
              <a:t>Heterogeneous replication</a:t>
            </a:r>
          </a:p>
          <a:p>
            <a:pPr marL="285750" indent="-285750">
              <a:buFont typeface="Arial" panose="020B0604020202020204" pitchFamily="34" charset="0"/>
              <a:buChar char="•"/>
            </a:pPr>
            <a:r>
              <a:rPr lang="en-US" dirty="0">
                <a:latin typeface="Amazon Ember" panose="020B0603020204020204" pitchFamily="34" charset="0"/>
                <a:ea typeface="Amazon Ember" panose="020B0603020204020204" pitchFamily="34" charset="0"/>
                <a:cs typeface="Amazon Ember" panose="020B0603020204020204" pitchFamily="34" charset="0"/>
              </a:rPr>
              <a:t>Continuous replication</a:t>
            </a:r>
          </a:p>
        </p:txBody>
      </p:sp>
      <p:sp>
        <p:nvSpPr>
          <p:cNvPr id="7" name="TextBox 6">
            <a:extLst>
              <a:ext uri="{FF2B5EF4-FFF2-40B4-BE49-F238E27FC236}">
                <a16:creationId xmlns:a16="http://schemas.microsoft.com/office/drawing/2014/main" id="{DC79E87F-1FF0-D54E-A7EC-336550997DE5}"/>
              </a:ext>
            </a:extLst>
          </p:cNvPr>
          <p:cNvSpPr txBox="1"/>
          <p:nvPr/>
        </p:nvSpPr>
        <p:spPr>
          <a:xfrm>
            <a:off x="620277" y="4401879"/>
            <a:ext cx="4073551" cy="307777"/>
          </a:xfrm>
          <a:prstGeom prst="rect">
            <a:avLst/>
          </a:prstGeom>
          <a:noFill/>
        </p:spPr>
        <p:txBody>
          <a:bodyPr wrap="non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More than 200 000 databases migrated to date.</a:t>
            </a:r>
          </a:p>
        </p:txBody>
      </p:sp>
      <p:sp>
        <p:nvSpPr>
          <p:cNvPr id="8" name="Down Arrow 7">
            <a:hlinkClick r:id="rId4" action="ppaction://hlinksldjump"/>
            <a:extLst>
              <a:ext uri="{FF2B5EF4-FFF2-40B4-BE49-F238E27FC236}">
                <a16:creationId xmlns:a16="http://schemas.microsoft.com/office/drawing/2014/main" id="{8FF18640-AFDA-A745-BAEE-669E6243AFCF}"/>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175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extBox 1">
            <a:extLst>
              <a:ext uri="{FF2B5EF4-FFF2-40B4-BE49-F238E27FC236}">
                <a16:creationId xmlns:a16="http://schemas.microsoft.com/office/drawing/2014/main" id="{F2A9C426-E2F6-874E-8ECC-5D00DC0F6333}"/>
              </a:ext>
            </a:extLst>
          </p:cNvPr>
          <p:cNvSpPr txBox="1"/>
          <p:nvPr/>
        </p:nvSpPr>
        <p:spPr>
          <a:xfrm>
            <a:off x="2460389" y="1886521"/>
            <a:ext cx="4012637" cy="1200329"/>
          </a:xfrm>
          <a:prstGeom prst="rect">
            <a:avLst/>
          </a:prstGeom>
          <a:noFill/>
        </p:spPr>
        <p:txBody>
          <a:bodyPr wrap="none" rtlCol="0">
            <a:spAutoFit/>
          </a:bodyPr>
          <a:lstStyle/>
          <a:p>
            <a:r>
              <a:rPr lang="en-US" sz="36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Cost management</a:t>
            </a:r>
          </a:p>
          <a:p>
            <a:endParaRPr lang="en-US" sz="36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Down Arrow 2">
            <a:hlinkClick r:id="rId3" action="ppaction://hlinksldjump"/>
            <a:extLst>
              <a:ext uri="{FF2B5EF4-FFF2-40B4-BE49-F238E27FC236}">
                <a16:creationId xmlns:a16="http://schemas.microsoft.com/office/drawing/2014/main" id="{34786B20-9AA7-9845-81E3-9F1E1A77615F}"/>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63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008E3-363C-D946-AD4C-789B50D7DA80}"/>
              </a:ext>
            </a:extLst>
          </p:cNvPr>
          <p:cNvPicPr>
            <a:picLocks noChangeAspect="1"/>
          </p:cNvPicPr>
          <p:nvPr/>
        </p:nvPicPr>
        <p:blipFill>
          <a:blip r:embed="rId2"/>
          <a:stretch>
            <a:fillRect/>
          </a:stretch>
        </p:blipFill>
        <p:spPr>
          <a:xfrm>
            <a:off x="374140" y="466164"/>
            <a:ext cx="8234355" cy="4211171"/>
          </a:xfrm>
          <a:prstGeom prst="rect">
            <a:avLst/>
          </a:prstGeom>
        </p:spPr>
      </p:pic>
      <p:sp>
        <p:nvSpPr>
          <p:cNvPr id="3" name="Down Arrow 2">
            <a:hlinkClick r:id="rId3" action="ppaction://hlinksldjump"/>
            <a:extLst>
              <a:ext uri="{FF2B5EF4-FFF2-40B4-BE49-F238E27FC236}">
                <a16:creationId xmlns:a16="http://schemas.microsoft.com/office/drawing/2014/main" id="{C76CDEA1-A478-744F-A840-144D2B5A4688}"/>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73245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4F7EDE-4690-F34F-98FA-28BEDAD218BD}"/>
              </a:ext>
            </a:extLst>
          </p:cNvPr>
          <p:cNvPicPr>
            <a:picLocks noChangeAspect="1"/>
          </p:cNvPicPr>
          <p:nvPr/>
        </p:nvPicPr>
        <p:blipFill>
          <a:blip r:embed="rId2"/>
          <a:stretch>
            <a:fillRect/>
          </a:stretch>
        </p:blipFill>
        <p:spPr>
          <a:xfrm>
            <a:off x="585989" y="537882"/>
            <a:ext cx="7688436" cy="4202048"/>
          </a:xfrm>
          <a:prstGeom prst="rect">
            <a:avLst/>
          </a:prstGeom>
        </p:spPr>
      </p:pic>
      <p:sp>
        <p:nvSpPr>
          <p:cNvPr id="4" name="Down Arrow 3">
            <a:hlinkClick r:id="rId3" action="ppaction://hlinksldjump"/>
            <a:extLst>
              <a:ext uri="{FF2B5EF4-FFF2-40B4-BE49-F238E27FC236}">
                <a16:creationId xmlns:a16="http://schemas.microsoft.com/office/drawing/2014/main" id="{5C5836A2-BA8F-AA47-8BF9-22D74DB94588}"/>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98055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185DBF-F4A9-CE47-A663-D7EB1388D69E}"/>
              </a:ext>
            </a:extLst>
          </p:cNvPr>
          <p:cNvPicPr>
            <a:picLocks noChangeAspect="1"/>
          </p:cNvPicPr>
          <p:nvPr/>
        </p:nvPicPr>
        <p:blipFill>
          <a:blip r:embed="rId2"/>
          <a:stretch>
            <a:fillRect/>
          </a:stretch>
        </p:blipFill>
        <p:spPr>
          <a:xfrm>
            <a:off x="191953" y="1877268"/>
            <a:ext cx="3812489" cy="2509487"/>
          </a:xfrm>
          <a:prstGeom prst="rect">
            <a:avLst/>
          </a:prstGeom>
        </p:spPr>
      </p:pic>
      <p:pic>
        <p:nvPicPr>
          <p:cNvPr id="9" name="Picture 8">
            <a:extLst>
              <a:ext uri="{FF2B5EF4-FFF2-40B4-BE49-F238E27FC236}">
                <a16:creationId xmlns:a16="http://schemas.microsoft.com/office/drawing/2014/main" id="{CC261256-52A5-5B43-98B7-F9A73BCBFDEF}"/>
              </a:ext>
            </a:extLst>
          </p:cNvPr>
          <p:cNvPicPr>
            <a:picLocks noChangeAspect="1"/>
          </p:cNvPicPr>
          <p:nvPr/>
        </p:nvPicPr>
        <p:blipFill>
          <a:blip r:embed="rId3"/>
          <a:stretch>
            <a:fillRect/>
          </a:stretch>
        </p:blipFill>
        <p:spPr>
          <a:xfrm>
            <a:off x="4320244" y="1877268"/>
            <a:ext cx="3509963" cy="2863261"/>
          </a:xfrm>
          <a:prstGeom prst="rect">
            <a:avLst/>
          </a:prstGeom>
        </p:spPr>
      </p:pic>
      <p:pic>
        <p:nvPicPr>
          <p:cNvPr id="4" name="Picture 3">
            <a:extLst>
              <a:ext uri="{FF2B5EF4-FFF2-40B4-BE49-F238E27FC236}">
                <a16:creationId xmlns:a16="http://schemas.microsoft.com/office/drawing/2014/main" id="{1E620EAE-32D8-3E42-BC69-9204BF6D1A0E}"/>
              </a:ext>
            </a:extLst>
          </p:cNvPr>
          <p:cNvPicPr>
            <a:picLocks noChangeAspect="1"/>
          </p:cNvPicPr>
          <p:nvPr/>
        </p:nvPicPr>
        <p:blipFill>
          <a:blip r:embed="rId4"/>
          <a:stretch>
            <a:fillRect/>
          </a:stretch>
        </p:blipFill>
        <p:spPr>
          <a:xfrm>
            <a:off x="1242076" y="107575"/>
            <a:ext cx="6413783" cy="1671081"/>
          </a:xfrm>
          <a:prstGeom prst="rect">
            <a:avLst/>
          </a:prstGeom>
        </p:spPr>
      </p:pic>
      <p:sp>
        <p:nvSpPr>
          <p:cNvPr id="5" name="Down Arrow 4">
            <a:hlinkClick r:id="rId5" action="ppaction://hlinksldjump"/>
            <a:extLst>
              <a:ext uri="{FF2B5EF4-FFF2-40B4-BE49-F238E27FC236}">
                <a16:creationId xmlns:a16="http://schemas.microsoft.com/office/drawing/2014/main" id="{F085B4F9-DBF5-A34F-9816-8FFF9D83AC0F}"/>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54102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57185B-515F-6A43-8FC8-B3212AFA53F6}"/>
              </a:ext>
            </a:extLst>
          </p:cNvPr>
          <p:cNvPicPr>
            <a:picLocks noChangeAspect="1"/>
          </p:cNvPicPr>
          <p:nvPr/>
        </p:nvPicPr>
        <p:blipFill>
          <a:blip r:embed="rId3"/>
          <a:stretch>
            <a:fillRect/>
          </a:stretch>
        </p:blipFill>
        <p:spPr>
          <a:xfrm>
            <a:off x="791272" y="450703"/>
            <a:ext cx="7364757" cy="1877918"/>
          </a:xfrm>
          <a:prstGeom prst="rect">
            <a:avLst/>
          </a:prstGeom>
        </p:spPr>
      </p:pic>
      <p:pic>
        <p:nvPicPr>
          <p:cNvPr id="10" name="Picture 9">
            <a:extLst>
              <a:ext uri="{FF2B5EF4-FFF2-40B4-BE49-F238E27FC236}">
                <a16:creationId xmlns:a16="http://schemas.microsoft.com/office/drawing/2014/main" id="{6B02DF09-DFF0-3A40-8461-BE61F37FF11D}"/>
              </a:ext>
            </a:extLst>
          </p:cNvPr>
          <p:cNvPicPr>
            <a:picLocks noChangeAspect="1"/>
          </p:cNvPicPr>
          <p:nvPr/>
        </p:nvPicPr>
        <p:blipFill>
          <a:blip r:embed="rId4"/>
          <a:stretch>
            <a:fillRect/>
          </a:stretch>
        </p:blipFill>
        <p:spPr>
          <a:xfrm>
            <a:off x="791273" y="2328621"/>
            <a:ext cx="7364756" cy="1909075"/>
          </a:xfrm>
          <a:prstGeom prst="rect">
            <a:avLst/>
          </a:prstGeom>
        </p:spPr>
      </p:pic>
      <p:sp>
        <p:nvSpPr>
          <p:cNvPr id="2" name="TextBox 1">
            <a:extLst>
              <a:ext uri="{FF2B5EF4-FFF2-40B4-BE49-F238E27FC236}">
                <a16:creationId xmlns:a16="http://schemas.microsoft.com/office/drawing/2014/main" id="{7AC283BD-8352-C049-A116-02C96AEA6FE7}"/>
              </a:ext>
            </a:extLst>
          </p:cNvPr>
          <p:cNvSpPr txBox="1"/>
          <p:nvPr/>
        </p:nvSpPr>
        <p:spPr>
          <a:xfrm>
            <a:off x="3154957" y="81371"/>
            <a:ext cx="2159566" cy="369332"/>
          </a:xfrm>
          <a:prstGeom prst="rect">
            <a:avLst/>
          </a:prstGeom>
          <a:noFill/>
        </p:spPr>
        <p:txBody>
          <a:bodyPr wrap="none" rtlCol="0">
            <a:spAutoFit/>
          </a:bodyPr>
          <a:lstStyle/>
          <a:p>
            <a:r>
              <a:rPr lang="en-US" sz="1800" dirty="0">
                <a:latin typeface="Amazon Ember" panose="020B0603020204020204" pitchFamily="34" charset="0"/>
                <a:ea typeface="Amazon Ember" panose="020B0603020204020204" pitchFamily="34" charset="0"/>
                <a:cs typeface="Amazon Ember" panose="020B0603020204020204" pitchFamily="34" charset="0"/>
              </a:rPr>
              <a:t>Reserved instances</a:t>
            </a:r>
          </a:p>
        </p:txBody>
      </p:sp>
      <p:sp>
        <p:nvSpPr>
          <p:cNvPr id="5" name="Down Arrow 4">
            <a:hlinkClick r:id="rId5" action="ppaction://hlinksldjump"/>
            <a:extLst>
              <a:ext uri="{FF2B5EF4-FFF2-40B4-BE49-F238E27FC236}">
                <a16:creationId xmlns:a16="http://schemas.microsoft.com/office/drawing/2014/main" id="{51F7B82C-54DA-EC4A-A10E-389D92E8E1CF}"/>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30724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extBox 1">
            <a:extLst>
              <a:ext uri="{FF2B5EF4-FFF2-40B4-BE49-F238E27FC236}">
                <a16:creationId xmlns:a16="http://schemas.microsoft.com/office/drawing/2014/main" id="{F2A9C426-E2F6-874E-8ECC-5D00DC0F6333}"/>
              </a:ext>
            </a:extLst>
          </p:cNvPr>
          <p:cNvSpPr txBox="1"/>
          <p:nvPr/>
        </p:nvSpPr>
        <p:spPr>
          <a:xfrm>
            <a:off x="1248278" y="1886521"/>
            <a:ext cx="6955750" cy="1200329"/>
          </a:xfrm>
          <a:prstGeom prst="rect">
            <a:avLst/>
          </a:prstGeom>
          <a:noFill/>
        </p:spPr>
        <p:txBody>
          <a:bodyPr wrap="none" rtlCol="0">
            <a:spAutoFit/>
          </a:bodyPr>
          <a:lstStyle/>
          <a:p>
            <a:r>
              <a:rPr lang="en-US" sz="36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Comparing apples with apples…</a:t>
            </a:r>
          </a:p>
          <a:p>
            <a:endParaRPr lang="en-US" sz="36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Down Arrow 2">
            <a:hlinkClick r:id="rId3" action="ppaction://hlinksldjump"/>
            <a:extLst>
              <a:ext uri="{FF2B5EF4-FFF2-40B4-BE49-F238E27FC236}">
                <a16:creationId xmlns:a16="http://schemas.microsoft.com/office/drawing/2014/main" id="{34786B20-9AA7-9845-81E3-9F1E1A77615F}"/>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754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extBox 1">
            <a:extLst>
              <a:ext uri="{FF2B5EF4-FFF2-40B4-BE49-F238E27FC236}">
                <a16:creationId xmlns:a16="http://schemas.microsoft.com/office/drawing/2014/main" id="{F2A9C426-E2F6-874E-8ECC-5D00DC0F6333}"/>
              </a:ext>
            </a:extLst>
          </p:cNvPr>
          <p:cNvSpPr txBox="1"/>
          <p:nvPr/>
        </p:nvSpPr>
        <p:spPr>
          <a:xfrm>
            <a:off x="1788297" y="1802672"/>
            <a:ext cx="8550763" cy="523220"/>
          </a:xfrm>
          <a:prstGeom prst="rect">
            <a:avLst/>
          </a:prstGeom>
          <a:noFill/>
        </p:spPr>
        <p:txBody>
          <a:bodyPr wrap="square" rtlCol="0">
            <a:spAutoFit/>
          </a:bodyPr>
          <a:lstStyle/>
          <a:p>
            <a:r>
              <a:rPr lang="en-US" sz="2800" dirty="0">
                <a:solidFill>
                  <a:schemeClr val="accent4">
                    <a:lumMod val="75000"/>
                    <a:lumOff val="25000"/>
                  </a:schemeClr>
                </a:solidFill>
                <a:latin typeface="Amazon Ember" panose="020B0603020204020204" pitchFamily="34" charset="0"/>
                <a:ea typeface="Amazon Ember" panose="020B0603020204020204" pitchFamily="34" charset="0"/>
                <a:cs typeface="Amazon Ember" panose="020B0603020204020204" pitchFamily="34" charset="0"/>
              </a:rPr>
              <a:t>OpenShift vs ECS and EKS???</a:t>
            </a:r>
          </a:p>
        </p:txBody>
      </p:sp>
      <p:sp>
        <p:nvSpPr>
          <p:cNvPr id="3" name="TextBox 2">
            <a:extLst>
              <a:ext uri="{FF2B5EF4-FFF2-40B4-BE49-F238E27FC236}">
                <a16:creationId xmlns:a16="http://schemas.microsoft.com/office/drawing/2014/main" id="{4A141407-EBE0-FD4B-A014-56014B107C12}"/>
              </a:ext>
            </a:extLst>
          </p:cNvPr>
          <p:cNvSpPr txBox="1"/>
          <p:nvPr/>
        </p:nvSpPr>
        <p:spPr>
          <a:xfrm>
            <a:off x="692264" y="2064282"/>
            <a:ext cx="7076687" cy="738664"/>
          </a:xfrm>
          <a:prstGeom prst="rect">
            <a:avLst/>
          </a:prstGeom>
          <a:noFill/>
        </p:spPr>
        <p:txBody>
          <a:bodyPr wrap="square" rtlCol="0">
            <a:spAutoFit/>
          </a:bodyPr>
          <a:lstStyle/>
          <a:p>
            <a:endParaRPr lang="en-US" b="1"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a:p>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a:p>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Down Arrow 3">
            <a:hlinkClick r:id="rId3" action="ppaction://hlinksldjump"/>
            <a:extLst>
              <a:ext uri="{FF2B5EF4-FFF2-40B4-BE49-F238E27FC236}">
                <a16:creationId xmlns:a16="http://schemas.microsoft.com/office/drawing/2014/main" id="{61A73D30-3A52-B147-89AF-FF5AF0BD5C93}"/>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7300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Rectangle 3">
            <a:extLst>
              <a:ext uri="{FF2B5EF4-FFF2-40B4-BE49-F238E27FC236}">
                <a16:creationId xmlns:a16="http://schemas.microsoft.com/office/drawing/2014/main" id="{D905DF63-0BF4-A44D-9F9B-874E47FB50B3}"/>
              </a:ext>
            </a:extLst>
          </p:cNvPr>
          <p:cNvSpPr/>
          <p:nvPr/>
        </p:nvSpPr>
        <p:spPr>
          <a:xfrm>
            <a:off x="941293" y="846423"/>
            <a:ext cx="7252447" cy="2893100"/>
          </a:xfrm>
          <a:prstGeom prst="rect">
            <a:avLst/>
          </a:prstGeom>
        </p:spPr>
        <p:txBody>
          <a:bodyPr wrap="square">
            <a:spAutoFit/>
          </a:bodyPr>
          <a:lstStyle/>
          <a:p>
            <a:r>
              <a:rPr lang="en-US" b="1" dirty="0">
                <a:latin typeface="Amazon Ember" panose="020B0603020204020204" pitchFamily="34" charset="0"/>
                <a:ea typeface="Amazon Ember" panose="020B0603020204020204" pitchFamily="34" charset="0"/>
                <a:cs typeface="Amazon Ember" panose="020B0603020204020204" pitchFamily="34" charset="0"/>
              </a:rPr>
              <a:t>Two starting points:</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dirty="0">
                <a:latin typeface="Amazon Ember" panose="020B0603020204020204" pitchFamily="34" charset="0"/>
                <a:ea typeface="Amazon Ember" panose="020B0603020204020204" pitchFamily="34" charset="0"/>
                <a:cs typeface="Amazon Ember" panose="020B0603020204020204" pitchFamily="34" charset="0"/>
              </a:rPr>
              <a:t>You can not simply compare OpenShift to ECS or EKS. </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dirty="0">
                <a:latin typeface="Amazon Ember" panose="020B0603020204020204" pitchFamily="34" charset="0"/>
                <a:ea typeface="Amazon Ember" panose="020B0603020204020204" pitchFamily="34" charset="0"/>
                <a:cs typeface="Amazon Ember" panose="020B0603020204020204" pitchFamily="34" charset="0"/>
              </a:rPr>
              <a:t>OpenShift should not be referred to as Enterprise </a:t>
            </a:r>
            <a:r>
              <a:rPr lang="en-US" dirty="0" err="1">
                <a:latin typeface="Amazon Ember" panose="020B0603020204020204" pitchFamily="34" charset="0"/>
                <a:ea typeface="Amazon Ember" panose="020B0603020204020204" pitchFamily="34" charset="0"/>
                <a:cs typeface="Amazon Ember" panose="020B0603020204020204" pitchFamily="34" charset="0"/>
              </a:rPr>
              <a:t>Kubernettes</a:t>
            </a:r>
            <a:r>
              <a:rPr lang="en-US" dirty="0">
                <a:latin typeface="Amazon Ember" panose="020B0603020204020204" pitchFamily="34" charset="0"/>
                <a:ea typeface="Amazon Ember" panose="020B0603020204020204" pitchFamily="34" charset="0"/>
                <a:cs typeface="Amazon Ember" panose="020B0603020204020204" pitchFamily="34" charset="0"/>
              </a:rPr>
              <a:t>!</a:t>
            </a:r>
            <a:br>
              <a:rPr lang="en-US" dirty="0">
                <a:latin typeface="Amazon Ember" panose="020B0603020204020204" pitchFamily="34" charset="0"/>
                <a:ea typeface="Amazon Ember" panose="020B0603020204020204" pitchFamily="34" charset="0"/>
                <a:cs typeface="Amazon Ember" panose="020B0603020204020204" pitchFamily="34" charset="0"/>
              </a:rPr>
            </a:b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dirty="0">
                <a:latin typeface="Amazon Ember" panose="020B0603020204020204" pitchFamily="34" charset="0"/>
                <a:ea typeface="Amazon Ember" panose="020B0603020204020204" pitchFamily="34" charset="0"/>
                <a:cs typeface="Amazon Ember" panose="020B0603020204020204" pitchFamily="34" charset="0"/>
              </a:rPr>
              <a:t>OpenShift is a collection of open source projects and services combined into a powerful turn key solution it caters for far more than </a:t>
            </a:r>
            <a:r>
              <a:rPr lang="en-US" dirty="0" err="1">
                <a:latin typeface="Amazon Ember" panose="020B0603020204020204" pitchFamily="34" charset="0"/>
                <a:ea typeface="Amazon Ember" panose="020B0603020204020204" pitchFamily="34" charset="0"/>
                <a:cs typeface="Amazon Ember" panose="020B0603020204020204" pitchFamily="34" charset="0"/>
              </a:rPr>
              <a:t>Kubernettes</a:t>
            </a:r>
            <a:r>
              <a:rPr lang="en-US" dirty="0">
                <a:latin typeface="Amazon Ember" panose="020B0603020204020204" pitchFamily="34" charset="0"/>
                <a:ea typeface="Amazon Ember" panose="020B0603020204020204" pitchFamily="34" charset="0"/>
                <a:cs typeface="Amazon Ember" panose="020B0603020204020204" pitchFamily="34" charset="0"/>
              </a:rPr>
              <a:t> hence referring to OpenShift a Enterprise </a:t>
            </a:r>
            <a:r>
              <a:rPr lang="en-US" dirty="0" err="1">
                <a:latin typeface="Amazon Ember" panose="020B0603020204020204" pitchFamily="34" charset="0"/>
                <a:ea typeface="Amazon Ember" panose="020B0603020204020204" pitchFamily="34" charset="0"/>
                <a:cs typeface="Amazon Ember" panose="020B0603020204020204" pitchFamily="34" charset="0"/>
              </a:rPr>
              <a:t>Kubernettes</a:t>
            </a:r>
            <a:r>
              <a:rPr lang="en-US" dirty="0">
                <a:latin typeface="Amazon Ember" panose="020B0603020204020204" pitchFamily="34" charset="0"/>
                <a:ea typeface="Amazon Ember" panose="020B0603020204020204" pitchFamily="34" charset="0"/>
                <a:cs typeface="Amazon Ember" panose="020B0603020204020204" pitchFamily="34" charset="0"/>
              </a:rPr>
              <a:t> sets the incorrect expectation. This will often result in unnecessary discussions regard OpenShift vs ( pick your flavor of </a:t>
            </a:r>
            <a:r>
              <a:rPr lang="en-US" dirty="0" err="1">
                <a:latin typeface="Amazon Ember" panose="020B0603020204020204" pitchFamily="34" charset="0"/>
                <a:ea typeface="Amazon Ember" panose="020B0603020204020204" pitchFamily="34" charset="0"/>
                <a:cs typeface="Amazon Ember" panose="020B0603020204020204" pitchFamily="34" charset="0"/>
              </a:rPr>
              <a:t>Kubernettes</a:t>
            </a:r>
            <a:r>
              <a:rPr lang="en-US" dirty="0">
                <a:latin typeface="Amazon Ember" panose="020B0603020204020204" pitchFamily="34" charset="0"/>
                <a:ea typeface="Amazon Ember" panose="020B0603020204020204" pitchFamily="34" charset="0"/>
                <a:cs typeface="Amazon Ember" panose="020B0603020204020204" pitchFamily="34" charset="0"/>
              </a:rPr>
              <a:t>) </a:t>
            </a:r>
            <a:br>
              <a:rPr lang="en-US" dirty="0">
                <a:latin typeface="Amazon Ember" panose="020B0603020204020204" pitchFamily="34" charset="0"/>
                <a:ea typeface="Amazon Ember" panose="020B0603020204020204" pitchFamily="34" charset="0"/>
                <a:cs typeface="Amazon Ember" panose="020B0603020204020204" pitchFamily="34" charset="0"/>
              </a:rPr>
            </a:b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dirty="0">
                <a:latin typeface="Amazon Ember" panose="020B0603020204020204" pitchFamily="34" charset="0"/>
                <a:ea typeface="Amazon Ember" panose="020B0603020204020204" pitchFamily="34" charset="0"/>
                <a:cs typeface="Amazon Ember" panose="020B0603020204020204" pitchFamily="34" charset="0"/>
              </a:rPr>
              <a:t>Like wise OpenShift caters for more than is simply provided by AWS ECS or EKS. It would be more accurate and meaningful to compare OpenShift to a collection of AWS services or to compare certain layers of OpenShift to ECS and EKS.</a:t>
            </a:r>
            <a:br>
              <a:rPr lang="en-US" dirty="0">
                <a:latin typeface="Amazon Ember" panose="020B0603020204020204" pitchFamily="34" charset="0"/>
                <a:ea typeface="Amazon Ember" panose="020B0603020204020204" pitchFamily="34" charset="0"/>
                <a:cs typeface="Amazon Ember" panose="020B0603020204020204" pitchFamily="34" charset="0"/>
              </a:rPr>
            </a:b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Down Arrow 2">
            <a:hlinkClick r:id="rId3" action="ppaction://hlinksldjump"/>
            <a:extLst>
              <a:ext uri="{FF2B5EF4-FFF2-40B4-BE49-F238E27FC236}">
                <a16:creationId xmlns:a16="http://schemas.microsoft.com/office/drawing/2014/main" id="{BA9AB409-173E-AA42-B98A-7088167E5DE0}"/>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586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00"/>
        <p:cNvGrpSpPr/>
        <p:nvPr/>
      </p:nvGrpSpPr>
      <p:grpSpPr>
        <a:xfrm>
          <a:off x="0" y="0"/>
          <a:ext cx="0" cy="0"/>
          <a:chOff x="0" y="0"/>
          <a:chExt cx="0" cy="0"/>
        </a:xfrm>
      </p:grpSpPr>
      <p:sp>
        <p:nvSpPr>
          <p:cNvPr id="3" name="TextBox 2">
            <a:extLst>
              <a:ext uri="{FF2B5EF4-FFF2-40B4-BE49-F238E27FC236}">
                <a16:creationId xmlns:a16="http://schemas.microsoft.com/office/drawing/2014/main" id="{968565EC-39EC-C34A-9B7F-C8FC7AD4FC79}"/>
              </a:ext>
            </a:extLst>
          </p:cNvPr>
          <p:cNvSpPr txBox="1"/>
          <p:nvPr/>
        </p:nvSpPr>
        <p:spPr>
          <a:xfrm>
            <a:off x="2881422" y="202018"/>
            <a:ext cx="3222357" cy="523220"/>
          </a:xfrm>
          <a:prstGeom prst="rect">
            <a:avLst/>
          </a:prstGeom>
          <a:noFill/>
        </p:spPr>
        <p:txBody>
          <a:bodyPr wrap="none" rtlCol="0">
            <a:spAutoFit/>
          </a:bodyPr>
          <a:lstStyle/>
          <a:p>
            <a:r>
              <a:rPr lang="en-US" sz="2800" dirty="0">
                <a:latin typeface="Amazon Ember" panose="020B0603020204020204" pitchFamily="34" charset="0"/>
                <a:ea typeface="Amazon Ember" panose="020B0603020204020204" pitchFamily="34" charset="0"/>
                <a:cs typeface="Amazon Ember" panose="020B0603020204020204" pitchFamily="34" charset="0"/>
              </a:rPr>
              <a:t>Notes to presenter</a:t>
            </a:r>
          </a:p>
        </p:txBody>
      </p:sp>
      <p:sp>
        <p:nvSpPr>
          <p:cNvPr id="5" name="TextBox 4">
            <a:extLst>
              <a:ext uri="{FF2B5EF4-FFF2-40B4-BE49-F238E27FC236}">
                <a16:creationId xmlns:a16="http://schemas.microsoft.com/office/drawing/2014/main" id="{3BE074AC-6316-9B47-B9D6-8D3680F7CB23}"/>
              </a:ext>
            </a:extLst>
          </p:cNvPr>
          <p:cNvSpPr txBox="1"/>
          <p:nvPr/>
        </p:nvSpPr>
        <p:spPr>
          <a:xfrm>
            <a:off x="341463" y="967563"/>
            <a:ext cx="11792011" cy="2031325"/>
          </a:xfrm>
          <a:prstGeom prst="rect">
            <a:avLst/>
          </a:prstGeom>
          <a:noFill/>
        </p:spPr>
        <p:txBody>
          <a:bodyPr wrap="none" rtlCol="0">
            <a:spAutoFit/>
          </a:bodyPr>
          <a:lstStyle/>
          <a:p>
            <a:endParaRPr lang="en-US" dirty="0"/>
          </a:p>
          <a:p>
            <a:r>
              <a:rPr lang="en-US" dirty="0"/>
              <a:t>The presentation has a topics page and links to allow you to jump around and focus on topic relevant to the audience.</a:t>
            </a:r>
          </a:p>
          <a:p>
            <a:r>
              <a:rPr lang="en-US" dirty="0"/>
              <a:t>This allows you to run through the entire workshop time permitting, or touch specific topics or jump around following where the audience takes you.</a:t>
            </a:r>
          </a:p>
          <a:p>
            <a:endParaRPr lang="en-US" dirty="0"/>
          </a:p>
          <a:p>
            <a:r>
              <a:rPr lang="en-US" dirty="0"/>
              <a:t>Attendees can run through the labs at their own pace, select which labs they want to do or follow along.</a:t>
            </a:r>
          </a:p>
          <a:p>
            <a:endParaRPr lang="en-US" dirty="0"/>
          </a:p>
          <a:p>
            <a:r>
              <a:rPr lang="en-US" dirty="0"/>
              <a:t>As the presenter you can choice to run through a specific track, or touch on specific labs.</a:t>
            </a:r>
          </a:p>
          <a:p>
            <a:endParaRPr lang="en-US" dirty="0"/>
          </a:p>
          <a:p>
            <a:endParaRPr lang="en-US" dirty="0"/>
          </a:p>
        </p:txBody>
      </p:sp>
    </p:spTree>
    <p:extLst>
      <p:ext uri="{BB962C8B-B14F-4D97-AF65-F5344CB8AC3E}">
        <p14:creationId xmlns:p14="http://schemas.microsoft.com/office/powerpoint/2010/main" val="2618065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Rectangle 1">
            <a:extLst>
              <a:ext uri="{FF2B5EF4-FFF2-40B4-BE49-F238E27FC236}">
                <a16:creationId xmlns:a16="http://schemas.microsoft.com/office/drawing/2014/main" id="{0F68C279-BF8B-544B-9B6C-08A7113CA1A5}"/>
              </a:ext>
            </a:extLst>
          </p:cNvPr>
          <p:cNvSpPr/>
          <p:nvPr/>
        </p:nvSpPr>
        <p:spPr>
          <a:xfrm>
            <a:off x="340658" y="791762"/>
            <a:ext cx="8453718" cy="3539430"/>
          </a:xfrm>
          <a:prstGeom prst="rect">
            <a:avLst/>
          </a:prstGeom>
        </p:spPr>
        <p:txBody>
          <a:bodyPr wrap="square">
            <a:spAutoFit/>
          </a:bodyPr>
          <a:lstStyle/>
          <a:p>
            <a:r>
              <a:rPr lang="en-US" b="1" dirty="0">
                <a:latin typeface="Amazon Ember" panose="020B0603020204020204" pitchFamily="34" charset="0"/>
                <a:ea typeface="Amazon Ember" panose="020B0603020204020204" pitchFamily="34" charset="0"/>
                <a:cs typeface="Amazon Ember" panose="020B0603020204020204" pitchFamily="34" charset="0"/>
              </a:rPr>
              <a:t>Container image repo</a:t>
            </a:r>
            <a:r>
              <a:rPr lang="en-US" dirty="0">
                <a:latin typeface="Amazon Ember" panose="020B0603020204020204" pitchFamily="34" charset="0"/>
                <a:ea typeface="Amazon Ember" panose="020B0603020204020204" pitchFamily="34" charset="0"/>
                <a:cs typeface="Amazon Ember" panose="020B0603020204020204" pitchFamily="34" charset="0"/>
              </a:rPr>
              <a:t> - this is not part of ECS or EKS, it would map to </a:t>
            </a:r>
            <a:r>
              <a:rPr lang="en-US" b="1" dirty="0">
                <a:latin typeface="Amazon Ember" panose="020B0603020204020204" pitchFamily="34" charset="0"/>
                <a:ea typeface="Amazon Ember" panose="020B0603020204020204" pitchFamily="34" charset="0"/>
                <a:cs typeface="Amazon Ember" panose="020B0603020204020204" pitchFamily="34" charset="0"/>
              </a:rPr>
              <a:t>ECR</a:t>
            </a:r>
            <a:r>
              <a:rPr lang="en-US" dirty="0">
                <a:latin typeface="Amazon Ember" panose="020B0603020204020204" pitchFamily="34" charset="0"/>
                <a:ea typeface="Amazon Ember" panose="020B0603020204020204" pitchFamily="34" charset="0"/>
                <a:cs typeface="Amazon Ember" panose="020B0603020204020204" pitchFamily="34" charset="0"/>
              </a:rPr>
              <a:t>.</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Pipeline and build automation</a:t>
            </a:r>
            <a:r>
              <a:rPr lang="en-US" dirty="0">
                <a:latin typeface="Amazon Ember" panose="020B0603020204020204" pitchFamily="34" charset="0"/>
                <a:ea typeface="Amazon Ember" panose="020B0603020204020204" pitchFamily="34" charset="0"/>
                <a:cs typeface="Amazon Ember" panose="020B0603020204020204" pitchFamily="34" charset="0"/>
              </a:rPr>
              <a:t> - this is not part of ECS or EKS , it would map to </a:t>
            </a:r>
            <a:r>
              <a:rPr lang="en-US" b="1" dirty="0">
                <a:latin typeface="Amazon Ember" panose="020B0603020204020204" pitchFamily="34" charset="0"/>
                <a:ea typeface="Amazon Ember" panose="020B0603020204020204" pitchFamily="34" charset="0"/>
                <a:cs typeface="Amazon Ember" panose="020B0603020204020204" pitchFamily="34" charset="0"/>
              </a:rPr>
              <a:t>code pipe line</a:t>
            </a:r>
            <a:r>
              <a:rPr lang="en-US" dirty="0">
                <a:latin typeface="Amazon Ember" panose="020B0603020204020204" pitchFamily="34" charset="0"/>
                <a:ea typeface="Amazon Ember" panose="020B0603020204020204" pitchFamily="34" charset="0"/>
                <a:cs typeface="Amazon Ember" panose="020B0603020204020204" pitchFamily="34" charset="0"/>
              </a:rPr>
              <a:t> and </a:t>
            </a:r>
            <a:r>
              <a:rPr lang="en-US" b="1" dirty="0">
                <a:latin typeface="Amazon Ember" panose="020B0603020204020204" pitchFamily="34" charset="0"/>
                <a:ea typeface="Amazon Ember" panose="020B0603020204020204" pitchFamily="34" charset="0"/>
                <a:cs typeface="Amazon Ember" panose="020B0603020204020204" pitchFamily="34" charset="0"/>
              </a:rPr>
              <a:t>code build.</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Container run time and orchestration</a:t>
            </a:r>
            <a:r>
              <a:rPr lang="en-US" dirty="0">
                <a:latin typeface="Amazon Ember" panose="020B0603020204020204" pitchFamily="34" charset="0"/>
                <a:ea typeface="Amazon Ember" panose="020B0603020204020204" pitchFamily="34" charset="0"/>
                <a:cs typeface="Amazon Ember" panose="020B0603020204020204" pitchFamily="34" charset="0"/>
              </a:rPr>
              <a:t> - this would map to </a:t>
            </a:r>
            <a:r>
              <a:rPr lang="en-US" b="1" dirty="0">
                <a:latin typeface="Amazon Ember" panose="020B0603020204020204" pitchFamily="34" charset="0"/>
                <a:ea typeface="Amazon Ember" panose="020B0603020204020204" pitchFamily="34" charset="0"/>
                <a:cs typeface="Amazon Ember" panose="020B0603020204020204" pitchFamily="34" charset="0"/>
              </a:rPr>
              <a:t>ECS</a:t>
            </a:r>
            <a:r>
              <a:rPr lang="en-US" dirty="0">
                <a:latin typeface="Amazon Ember" panose="020B0603020204020204" pitchFamily="34" charset="0"/>
                <a:ea typeface="Amazon Ember" panose="020B0603020204020204" pitchFamily="34" charset="0"/>
                <a:cs typeface="Amazon Ember" panose="020B0603020204020204" pitchFamily="34" charset="0"/>
              </a:rPr>
              <a:t> and </a:t>
            </a:r>
            <a:r>
              <a:rPr lang="en-US" b="1" dirty="0">
                <a:latin typeface="Amazon Ember" panose="020B0603020204020204" pitchFamily="34" charset="0"/>
                <a:ea typeface="Amazon Ember" panose="020B0603020204020204" pitchFamily="34" charset="0"/>
                <a:cs typeface="Amazon Ember" panose="020B0603020204020204" pitchFamily="34" charset="0"/>
              </a:rPr>
              <a:t>EKS</a:t>
            </a:r>
            <a:r>
              <a:rPr lang="en-US" dirty="0">
                <a:latin typeface="Amazon Ember" panose="020B0603020204020204" pitchFamily="34" charset="0"/>
                <a:ea typeface="Amazon Ember" panose="020B0603020204020204" pitchFamily="34" charset="0"/>
                <a:cs typeface="Amazon Ember" panose="020B0603020204020204" pitchFamily="34" charset="0"/>
              </a:rPr>
              <a:t> (</a:t>
            </a:r>
            <a:r>
              <a:rPr lang="en-US" b="1" dirty="0">
                <a:latin typeface="Amazon Ember" panose="020B0603020204020204" pitchFamily="34" charset="0"/>
                <a:ea typeface="Amazon Ember" panose="020B0603020204020204" pitchFamily="34" charset="0"/>
                <a:cs typeface="Amazon Ember" panose="020B0603020204020204" pitchFamily="34" charset="0"/>
              </a:rPr>
              <a:t>more or less</a:t>
            </a:r>
            <a:r>
              <a:rPr lang="en-US" dirty="0">
                <a:latin typeface="Amazon Ember" panose="020B0603020204020204" pitchFamily="34" charset="0"/>
                <a:ea typeface="Amazon Ember" panose="020B0603020204020204" pitchFamily="34" charset="0"/>
                <a:cs typeface="Amazon Ember" panose="020B0603020204020204" pitchFamily="34" charset="0"/>
              </a:rPr>
              <a:t>) </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Build in monitoring</a:t>
            </a:r>
            <a:r>
              <a:rPr lang="en-US" dirty="0">
                <a:latin typeface="Amazon Ember" panose="020B0603020204020204" pitchFamily="34" charset="0"/>
                <a:ea typeface="Amazon Ember" panose="020B0603020204020204" pitchFamily="34" charset="0"/>
                <a:cs typeface="Amazon Ember" panose="020B0603020204020204" pitchFamily="34" charset="0"/>
              </a:rPr>
              <a:t> - this would map to </a:t>
            </a:r>
            <a:r>
              <a:rPr lang="en-US" b="1" dirty="0">
                <a:latin typeface="Amazon Ember" panose="020B0603020204020204" pitchFamily="34" charset="0"/>
                <a:ea typeface="Amazon Ember" panose="020B0603020204020204" pitchFamily="34" charset="0"/>
                <a:cs typeface="Amazon Ember" panose="020B0603020204020204" pitchFamily="34" charset="0"/>
              </a:rPr>
              <a:t>Cloud Trail logs, Cloud watch, Elastic search, Quick Sight.</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Single Sign on - </a:t>
            </a:r>
            <a:r>
              <a:rPr lang="en-US" dirty="0">
                <a:latin typeface="Amazon Ember" panose="020B0603020204020204" pitchFamily="34" charset="0"/>
                <a:ea typeface="Amazon Ember" panose="020B0603020204020204" pitchFamily="34" charset="0"/>
                <a:cs typeface="Amazon Ember" panose="020B0603020204020204" pitchFamily="34" charset="0"/>
              </a:rPr>
              <a:t>this would map to IAM with federation to Microsoft AD.</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OpenShift operator catalog</a:t>
            </a:r>
            <a:r>
              <a:rPr lang="en-US" dirty="0">
                <a:latin typeface="Amazon Ember" panose="020B0603020204020204" pitchFamily="34" charset="0"/>
                <a:ea typeface="Amazon Ember" panose="020B0603020204020204" pitchFamily="34" charset="0"/>
                <a:cs typeface="Amazon Ember" panose="020B0603020204020204" pitchFamily="34" charset="0"/>
              </a:rPr>
              <a:t> - no direct AWS mapping*</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RHEL or CoreOS - *</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Service mesh</a:t>
            </a:r>
            <a:r>
              <a:rPr lang="en-US" dirty="0">
                <a:latin typeface="Amazon Ember" panose="020B0603020204020204" pitchFamily="34" charset="0"/>
                <a:ea typeface="Amazon Ember" panose="020B0603020204020204" pitchFamily="34" charset="0"/>
                <a:cs typeface="Amazon Ember" panose="020B0603020204020204" pitchFamily="34" charset="0"/>
              </a:rPr>
              <a:t> - this would map to </a:t>
            </a:r>
            <a:r>
              <a:rPr lang="en-US" b="1" dirty="0">
                <a:latin typeface="Amazon Ember" panose="020B0603020204020204" pitchFamily="34" charset="0"/>
                <a:ea typeface="Amazon Ember" panose="020B0603020204020204" pitchFamily="34" charset="0"/>
                <a:cs typeface="Amazon Ember" panose="020B0603020204020204" pitchFamily="34" charset="0"/>
              </a:rPr>
              <a:t>AWS service Mesh</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err="1">
                <a:latin typeface="Amazon Ember" panose="020B0603020204020204" pitchFamily="34" charset="0"/>
                <a:ea typeface="Amazon Ember" panose="020B0603020204020204" pitchFamily="34" charset="0"/>
                <a:cs typeface="Amazon Ember" panose="020B0603020204020204" pitchFamily="34" charset="0"/>
              </a:rPr>
              <a:t>Knative</a:t>
            </a:r>
            <a:r>
              <a:rPr lang="en-US" b="1" dirty="0">
                <a:latin typeface="Amazon Ember" panose="020B0603020204020204" pitchFamily="34" charset="0"/>
                <a:ea typeface="Amazon Ember" panose="020B0603020204020204" pitchFamily="34" charset="0"/>
                <a:cs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 this would map to containers running on EC2 t2.nano more than to Lambda????? </a:t>
            </a:r>
            <a:r>
              <a:rPr lang="en-US" b="1" dirty="0">
                <a:latin typeface="Amazon Ember" panose="020B0603020204020204" pitchFamily="34" charset="0"/>
                <a:ea typeface="Amazon Ember" panose="020B0603020204020204" pitchFamily="34" charset="0"/>
                <a:cs typeface="Amazon Ember" panose="020B0603020204020204" pitchFamily="34" charset="0"/>
              </a:rPr>
              <a:t>Is it really server less?</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OpenShift container storage</a:t>
            </a:r>
            <a:r>
              <a:rPr lang="en-US" dirty="0">
                <a:latin typeface="Amazon Ember" panose="020B0603020204020204" pitchFamily="34" charset="0"/>
                <a:ea typeface="Amazon Ember" panose="020B0603020204020204" pitchFamily="34" charset="0"/>
                <a:cs typeface="Amazon Ember" panose="020B0603020204020204" pitchFamily="34" charset="0"/>
              </a:rPr>
              <a:t> - this would map to </a:t>
            </a:r>
            <a:r>
              <a:rPr lang="en-US" b="1" dirty="0">
                <a:latin typeface="Amazon Ember" panose="020B0603020204020204" pitchFamily="34" charset="0"/>
                <a:ea typeface="Amazon Ember" panose="020B0603020204020204" pitchFamily="34" charset="0"/>
                <a:cs typeface="Amazon Ember" panose="020B0603020204020204" pitchFamily="34" charset="0"/>
              </a:rPr>
              <a:t>EFS</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Machine sets</a:t>
            </a:r>
            <a:r>
              <a:rPr lang="en-US" dirty="0">
                <a:latin typeface="Amazon Ember" panose="020B0603020204020204" pitchFamily="34" charset="0"/>
                <a:ea typeface="Amazon Ember" panose="020B0603020204020204" pitchFamily="34" charset="0"/>
                <a:cs typeface="Amazon Ember" panose="020B0603020204020204" pitchFamily="34" charset="0"/>
              </a:rPr>
              <a:t> - this would map to </a:t>
            </a:r>
            <a:r>
              <a:rPr lang="en-US" b="1" dirty="0" err="1">
                <a:latin typeface="Amazon Ember" panose="020B0603020204020204" pitchFamily="34" charset="0"/>
                <a:ea typeface="Amazon Ember" panose="020B0603020204020204" pitchFamily="34" charset="0"/>
                <a:cs typeface="Amazon Ember" panose="020B0603020204020204" pitchFamily="34" charset="0"/>
              </a:rPr>
              <a:t>Kubernettes</a:t>
            </a:r>
            <a:r>
              <a:rPr lang="en-US" b="1" dirty="0">
                <a:latin typeface="Amazon Ember" panose="020B0603020204020204" pitchFamily="34" charset="0"/>
                <a:ea typeface="Amazon Ember" panose="020B0603020204020204" pitchFamily="34" charset="0"/>
                <a:cs typeface="Amazon Ember" panose="020B0603020204020204" pitchFamily="34" charset="0"/>
              </a:rPr>
              <a:t> </a:t>
            </a:r>
            <a:r>
              <a:rPr lang="en-US" b="1" dirty="0" err="1">
                <a:latin typeface="Amazon Ember" panose="020B0603020204020204" pitchFamily="34" charset="0"/>
                <a:ea typeface="Amazon Ember" panose="020B0603020204020204" pitchFamily="34" charset="0"/>
                <a:cs typeface="Amazon Ember" panose="020B0603020204020204" pitchFamily="34" charset="0"/>
              </a:rPr>
              <a:t>autoscaler</a:t>
            </a:r>
            <a:r>
              <a:rPr lang="en-US" dirty="0">
                <a:latin typeface="Amazon Ember" panose="020B0603020204020204" pitchFamily="34" charset="0"/>
                <a:ea typeface="Amazon Ember" panose="020B0603020204020204" pitchFamily="34" charset="0"/>
                <a:cs typeface="Amazon Ember" panose="020B0603020204020204" pitchFamily="34" charset="0"/>
              </a:rPr>
              <a:t> to</a:t>
            </a:r>
            <a:r>
              <a:rPr lang="en-US" b="1" dirty="0">
                <a:latin typeface="Amazon Ember" panose="020B0603020204020204" pitchFamily="34" charset="0"/>
                <a:ea typeface="Amazon Ember" panose="020B0603020204020204" pitchFamily="34" charset="0"/>
                <a:cs typeface="Amazon Ember" panose="020B0603020204020204" pitchFamily="34" charset="0"/>
              </a:rPr>
              <a:t> AWS autoscaling groups</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Role based access control</a:t>
            </a:r>
            <a:r>
              <a:rPr lang="en-US" dirty="0">
                <a:latin typeface="Amazon Ember" panose="020B0603020204020204" pitchFamily="34" charset="0"/>
                <a:ea typeface="Amazon Ember" panose="020B0603020204020204" pitchFamily="34" charset="0"/>
                <a:cs typeface="Amazon Ember" panose="020B0603020204020204" pitchFamily="34" charset="0"/>
              </a:rPr>
              <a:t> - this would map to AWS</a:t>
            </a:r>
            <a:r>
              <a:rPr lang="en-US" b="1" dirty="0">
                <a:latin typeface="Amazon Ember" panose="020B0603020204020204" pitchFamily="34" charset="0"/>
                <a:ea typeface="Amazon Ember" panose="020B0603020204020204" pitchFamily="34" charset="0"/>
                <a:cs typeface="Amazon Ember" panose="020B0603020204020204" pitchFamily="34" charset="0"/>
              </a:rPr>
              <a:t> IAM + predefined IAM policies</a:t>
            </a:r>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Security context constraints</a:t>
            </a:r>
            <a:r>
              <a:rPr lang="en-US" dirty="0">
                <a:latin typeface="Amazon Ember" panose="020B0603020204020204" pitchFamily="34" charset="0"/>
                <a:ea typeface="Amazon Ember" panose="020B0603020204020204" pitchFamily="34" charset="0"/>
                <a:cs typeface="Amazon Ember" panose="020B0603020204020204" pitchFamily="34" charset="0"/>
              </a:rPr>
              <a:t> - this would map to AWS </a:t>
            </a:r>
            <a:r>
              <a:rPr lang="en-US" b="1" dirty="0">
                <a:latin typeface="Amazon Ember" panose="020B0603020204020204" pitchFamily="34" charset="0"/>
                <a:ea typeface="Amazon Ember" panose="020B0603020204020204" pitchFamily="34" charset="0"/>
                <a:cs typeface="Amazon Ember" panose="020B0603020204020204" pitchFamily="34" charset="0"/>
              </a:rPr>
              <a:t>Config + rules</a:t>
            </a:r>
            <a:br>
              <a:rPr lang="en-US" dirty="0">
                <a:latin typeface="Amazon Ember" panose="020B0603020204020204" pitchFamily="34" charset="0"/>
                <a:ea typeface="Amazon Ember" panose="020B0603020204020204" pitchFamily="34" charset="0"/>
                <a:cs typeface="Amazon Ember" panose="020B0603020204020204" pitchFamily="34" charset="0"/>
              </a:rPr>
            </a:b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TextBox 2">
            <a:extLst>
              <a:ext uri="{FF2B5EF4-FFF2-40B4-BE49-F238E27FC236}">
                <a16:creationId xmlns:a16="http://schemas.microsoft.com/office/drawing/2014/main" id="{839D058D-3845-9540-94EB-ECC7689F2F55}"/>
              </a:ext>
            </a:extLst>
          </p:cNvPr>
          <p:cNvSpPr txBox="1"/>
          <p:nvPr/>
        </p:nvSpPr>
        <p:spPr>
          <a:xfrm>
            <a:off x="869229" y="179294"/>
            <a:ext cx="7475123" cy="523220"/>
          </a:xfrm>
          <a:prstGeom prst="rect">
            <a:avLst/>
          </a:prstGeom>
          <a:noFill/>
        </p:spPr>
        <p:txBody>
          <a:bodyPr wrap="none" rtlCol="0">
            <a:spAutoFit/>
          </a:bodyPr>
          <a:lstStyle/>
          <a:p>
            <a:r>
              <a:rPr lang="en-US" sz="2800" dirty="0">
                <a:latin typeface="Amazon Ember" panose="020B0603020204020204" pitchFamily="34" charset="0"/>
                <a:ea typeface="Amazon Ember" panose="020B0603020204020204" pitchFamily="34" charset="0"/>
                <a:cs typeface="Amazon Ember" panose="020B0603020204020204" pitchFamily="34" charset="0"/>
              </a:rPr>
              <a:t>Mapping OpenShift features to AWS services</a:t>
            </a:r>
          </a:p>
        </p:txBody>
      </p:sp>
      <p:sp>
        <p:nvSpPr>
          <p:cNvPr id="5" name="Rectangle 4">
            <a:extLst>
              <a:ext uri="{FF2B5EF4-FFF2-40B4-BE49-F238E27FC236}">
                <a16:creationId xmlns:a16="http://schemas.microsoft.com/office/drawing/2014/main" id="{C653442C-529A-6843-B7C8-2533D2CD89E6}"/>
              </a:ext>
            </a:extLst>
          </p:cNvPr>
          <p:cNvSpPr/>
          <p:nvPr/>
        </p:nvSpPr>
        <p:spPr>
          <a:xfrm>
            <a:off x="340658" y="4237551"/>
            <a:ext cx="6463554" cy="307777"/>
          </a:xfrm>
          <a:prstGeom prst="rect">
            <a:avLst/>
          </a:prstGeom>
        </p:spPr>
        <p:txBody>
          <a:bodyPr wrap="square">
            <a:spAutoFit/>
          </a:bodyPr>
          <a:lstStyle/>
          <a:p>
            <a:r>
              <a:rPr lang="en-US" b="1" dirty="0">
                <a:latin typeface="Amazon Ember" panose="020B0603020204020204" pitchFamily="34" charset="0"/>
                <a:ea typeface="Amazon Ember" panose="020B0603020204020204" pitchFamily="34" charset="0"/>
                <a:cs typeface="Amazon Ember" panose="020B0603020204020204" pitchFamily="34" charset="0"/>
              </a:rPr>
              <a:t>Hybrid use case</a:t>
            </a:r>
            <a:r>
              <a:rPr lang="en-US" dirty="0">
                <a:latin typeface="Amazon Ember" panose="020B0603020204020204" pitchFamily="34" charset="0"/>
                <a:ea typeface="Amazon Ember" panose="020B0603020204020204" pitchFamily="34" charset="0"/>
                <a:cs typeface="Amazon Ember" panose="020B0603020204020204" pitchFamily="34" charset="0"/>
              </a:rPr>
              <a:t> - map to </a:t>
            </a:r>
            <a:r>
              <a:rPr lang="en-US" b="1" dirty="0">
                <a:latin typeface="Amazon Ember" panose="020B0603020204020204" pitchFamily="34" charset="0"/>
                <a:ea typeface="Amazon Ember" panose="020B0603020204020204" pitchFamily="34" charset="0"/>
                <a:cs typeface="Amazon Ember" panose="020B0603020204020204" pitchFamily="34" charset="0"/>
              </a:rPr>
              <a:t>Outpost + ECS /EKS</a:t>
            </a:r>
            <a:r>
              <a:rPr lang="en-US" dirty="0">
                <a:latin typeface="Amazon Ember" panose="020B0603020204020204" pitchFamily="34" charset="0"/>
                <a:ea typeface="Amazon Ember" panose="020B0603020204020204" pitchFamily="34" charset="0"/>
                <a:cs typeface="Amazon Ember" panose="020B0603020204020204" pitchFamily="34" charset="0"/>
              </a:rPr>
              <a:t> but only for on premises.</a:t>
            </a:r>
          </a:p>
        </p:txBody>
      </p:sp>
      <p:sp>
        <p:nvSpPr>
          <p:cNvPr id="6" name="Down Arrow 5">
            <a:hlinkClick r:id="rId3" action="ppaction://hlinksldjump"/>
            <a:extLst>
              <a:ext uri="{FF2B5EF4-FFF2-40B4-BE49-F238E27FC236}">
                <a16:creationId xmlns:a16="http://schemas.microsoft.com/office/drawing/2014/main" id="{308D4F3B-D790-4C4D-A2C5-44CCC908750A}"/>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501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3" name="TextBox 2">
            <a:extLst>
              <a:ext uri="{FF2B5EF4-FFF2-40B4-BE49-F238E27FC236}">
                <a16:creationId xmlns:a16="http://schemas.microsoft.com/office/drawing/2014/main" id="{839D058D-3845-9540-94EB-ECC7689F2F55}"/>
              </a:ext>
            </a:extLst>
          </p:cNvPr>
          <p:cNvSpPr txBox="1"/>
          <p:nvPr/>
        </p:nvSpPr>
        <p:spPr>
          <a:xfrm>
            <a:off x="2142217" y="268542"/>
            <a:ext cx="3764172" cy="523220"/>
          </a:xfrm>
          <a:prstGeom prst="rect">
            <a:avLst/>
          </a:prstGeom>
          <a:noFill/>
        </p:spPr>
        <p:txBody>
          <a:bodyPr wrap="none" rtlCol="0">
            <a:spAutoFit/>
          </a:bodyPr>
          <a:lstStyle/>
          <a:p>
            <a:r>
              <a:rPr lang="en-US" sz="2800" dirty="0">
                <a:latin typeface="Amazon Ember" panose="020B0603020204020204" pitchFamily="34" charset="0"/>
                <a:ea typeface="Amazon Ember" panose="020B0603020204020204" pitchFamily="34" charset="0"/>
                <a:cs typeface="Amazon Ember" panose="020B0603020204020204" pitchFamily="34" charset="0"/>
              </a:rPr>
              <a:t>Comparison Summary</a:t>
            </a:r>
          </a:p>
        </p:txBody>
      </p:sp>
      <p:sp>
        <p:nvSpPr>
          <p:cNvPr id="2" name="Rectangle 1">
            <a:extLst>
              <a:ext uri="{FF2B5EF4-FFF2-40B4-BE49-F238E27FC236}">
                <a16:creationId xmlns:a16="http://schemas.microsoft.com/office/drawing/2014/main" id="{3D3A0DA2-A549-B441-9164-1A4C007ADD45}"/>
              </a:ext>
            </a:extLst>
          </p:cNvPr>
          <p:cNvSpPr/>
          <p:nvPr/>
        </p:nvSpPr>
        <p:spPr>
          <a:xfrm>
            <a:off x="430306" y="1107853"/>
            <a:ext cx="7368988" cy="1600438"/>
          </a:xfrm>
          <a:prstGeom prst="rect">
            <a:avLst/>
          </a:prstGeom>
        </p:spPr>
        <p:txBody>
          <a:bodyPr wrap="square">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In summary it is not possible to compare OpenShift to ECS or EKS, it would be more accurate to compare the functions a customer is using of OpenShift and compare these to the collection of related AWS services.</a:t>
            </a:r>
          </a:p>
          <a:p>
            <a:endParaRPr lang="en-US" dirty="0">
              <a:latin typeface="Amazon Ember" panose="020B0603020204020204" pitchFamily="34" charset="0"/>
              <a:ea typeface="Amazon Ember" panose="020B0603020204020204" pitchFamily="34" charset="0"/>
              <a:cs typeface="Amazon Ember" panose="020B0603020204020204" pitchFamily="34" charset="0"/>
            </a:endParaRPr>
          </a:p>
          <a:p>
            <a:r>
              <a:rPr lang="en-US" dirty="0">
                <a:latin typeface="Amazon Ember" panose="020B0603020204020204" pitchFamily="34" charset="0"/>
                <a:ea typeface="Amazon Ember" panose="020B0603020204020204" pitchFamily="34" charset="0"/>
                <a:cs typeface="Amazon Ember" panose="020B0603020204020204" pitchFamily="34" charset="0"/>
              </a:rPr>
              <a:t> </a:t>
            </a:r>
            <a:r>
              <a:rPr lang="en-US" dirty="0" err="1">
                <a:latin typeface="Amazon Ember" panose="020B0603020204020204" pitchFamily="34" charset="0"/>
                <a:ea typeface="Amazon Ember" panose="020B0603020204020204" pitchFamily="34" charset="0"/>
                <a:cs typeface="Amazon Ember" panose="020B0603020204020204" pitchFamily="34" charset="0"/>
              </a:rPr>
              <a:t>i.e</a:t>
            </a:r>
            <a:r>
              <a:rPr lang="en-US" dirty="0">
                <a:latin typeface="Amazon Ember" panose="020B0603020204020204" pitchFamily="34" charset="0"/>
                <a:ea typeface="Amazon Ember" panose="020B0603020204020204" pitchFamily="34" charset="0"/>
                <a:cs typeface="Amazon Ember" panose="020B0603020204020204" pitchFamily="34" charset="0"/>
              </a:rPr>
              <a:t> a customer may not be using the pipe line or build process of OpenShift as they have an existing CICD solution, or a customer may not be using the build in monitoring of OpenShift and using their own 3rd party solutions. </a:t>
            </a:r>
          </a:p>
        </p:txBody>
      </p:sp>
      <p:sp>
        <p:nvSpPr>
          <p:cNvPr id="4" name="Down Arrow 3">
            <a:hlinkClick r:id="rId3" action="ppaction://hlinksldjump"/>
            <a:extLst>
              <a:ext uri="{FF2B5EF4-FFF2-40B4-BE49-F238E27FC236}">
                <a16:creationId xmlns:a16="http://schemas.microsoft.com/office/drawing/2014/main" id="{5D7815E6-99C0-4143-9918-2317F57D0884}"/>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175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3" name="TextBox 2">
            <a:extLst>
              <a:ext uri="{FF2B5EF4-FFF2-40B4-BE49-F238E27FC236}">
                <a16:creationId xmlns:a16="http://schemas.microsoft.com/office/drawing/2014/main" id="{839D058D-3845-9540-94EB-ECC7689F2F55}"/>
              </a:ext>
            </a:extLst>
          </p:cNvPr>
          <p:cNvSpPr txBox="1"/>
          <p:nvPr/>
        </p:nvSpPr>
        <p:spPr>
          <a:xfrm>
            <a:off x="2142217" y="268542"/>
            <a:ext cx="5235729" cy="523220"/>
          </a:xfrm>
          <a:prstGeom prst="rect">
            <a:avLst/>
          </a:prstGeom>
          <a:noFill/>
        </p:spPr>
        <p:txBody>
          <a:bodyPr wrap="none" rtlCol="0">
            <a:spAutoFit/>
          </a:bodyPr>
          <a:lstStyle/>
          <a:p>
            <a:r>
              <a:rPr lang="en-US" sz="2800" b="1" dirty="0">
                <a:latin typeface="Amazon Ember" panose="020B0603020204020204" pitchFamily="34" charset="0"/>
                <a:ea typeface="Amazon Ember" panose="020B0603020204020204" pitchFamily="34" charset="0"/>
                <a:cs typeface="Amazon Ember" panose="020B0603020204020204" pitchFamily="34" charset="0"/>
              </a:rPr>
              <a:t>ECS and EKS differentiators :</a:t>
            </a:r>
          </a:p>
        </p:txBody>
      </p:sp>
      <p:sp>
        <p:nvSpPr>
          <p:cNvPr id="4" name="Rectangle 3">
            <a:extLst>
              <a:ext uri="{FF2B5EF4-FFF2-40B4-BE49-F238E27FC236}">
                <a16:creationId xmlns:a16="http://schemas.microsoft.com/office/drawing/2014/main" id="{649CD755-FCBD-8C4F-A456-E1FBFB697BB6}"/>
              </a:ext>
            </a:extLst>
          </p:cNvPr>
          <p:cNvSpPr/>
          <p:nvPr/>
        </p:nvSpPr>
        <p:spPr>
          <a:xfrm>
            <a:off x="484093" y="1170023"/>
            <a:ext cx="7270377" cy="2893100"/>
          </a:xfrm>
          <a:prstGeom prst="rect">
            <a:avLst/>
          </a:prstGeom>
        </p:spPr>
        <p:txBody>
          <a:bodyPr wrap="square">
            <a:spAutoFit/>
          </a:bodyPr>
          <a:lstStyle/>
          <a:p>
            <a:r>
              <a:rPr lang="en-US" b="1" dirty="0">
                <a:latin typeface="Amazon Ember" panose="020B0603020204020204" pitchFamily="34" charset="0"/>
                <a:ea typeface="Amazon Ember" panose="020B0603020204020204" pitchFamily="34" charset="0"/>
                <a:cs typeface="Amazon Ember" panose="020B0603020204020204" pitchFamily="34" charset="0"/>
              </a:rPr>
              <a:t>Significant lower per cluster cost</a:t>
            </a:r>
            <a:r>
              <a:rPr lang="en-US" dirty="0">
                <a:latin typeface="Amazon Ember" panose="020B0603020204020204" pitchFamily="34" charset="0"/>
                <a:ea typeface="Amazon Ember" panose="020B0603020204020204" pitchFamily="34" charset="0"/>
                <a:cs typeface="Amazon Ember" panose="020B0603020204020204" pitchFamily="34" charset="0"/>
              </a:rPr>
              <a:t> (no OS or software subscription cost, one would need to consider all AWS services used)</a:t>
            </a:r>
          </a:p>
          <a:p>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Managed control plane</a:t>
            </a:r>
            <a:r>
              <a:rPr lang="en-US" dirty="0">
                <a:latin typeface="Amazon Ember" panose="020B0603020204020204" pitchFamily="34" charset="0"/>
                <a:ea typeface="Amazon Ember" panose="020B0603020204020204" pitchFamily="34" charset="0"/>
                <a:cs typeface="Amazon Ember" panose="020B0603020204020204" pitchFamily="34" charset="0"/>
              </a:rPr>
              <a:t> - customers using OCP would have to self manage the OpenShift control plane ( master and </a:t>
            </a:r>
            <a:r>
              <a:rPr lang="en-US" b="1" dirty="0">
                <a:latin typeface="Amazon Ember" panose="020B0603020204020204" pitchFamily="34" charset="0"/>
                <a:ea typeface="Amazon Ember" panose="020B0603020204020204" pitchFamily="34" charset="0"/>
                <a:cs typeface="Amazon Ember" panose="020B0603020204020204" pitchFamily="34" charset="0"/>
              </a:rPr>
              <a:t>infrastructure nodes.</a:t>
            </a:r>
            <a:r>
              <a:rPr lang="en-US" dirty="0">
                <a:latin typeface="Amazon Ember" panose="020B0603020204020204" pitchFamily="34" charset="0"/>
                <a:ea typeface="Amazon Ember" panose="020B0603020204020204" pitchFamily="34" charset="0"/>
                <a:cs typeface="Amazon Ember" panose="020B0603020204020204" pitchFamily="34" charset="0"/>
              </a:rPr>
              <a:t> This is less a concern for managed versions of OpenShift)</a:t>
            </a:r>
          </a:p>
          <a:p>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err="1">
                <a:latin typeface="Amazon Ember" panose="020B0603020204020204" pitchFamily="34" charset="0"/>
                <a:ea typeface="Amazon Ember" panose="020B0603020204020204" pitchFamily="34" charset="0"/>
                <a:cs typeface="Amazon Ember" panose="020B0603020204020204" pitchFamily="34" charset="0"/>
              </a:rPr>
              <a:t>Fargate</a:t>
            </a:r>
            <a:r>
              <a:rPr lang="en-US" b="1" dirty="0">
                <a:latin typeface="Amazon Ember" panose="020B0603020204020204" pitchFamily="34" charset="0"/>
                <a:ea typeface="Amazon Ember" panose="020B0603020204020204" pitchFamily="34" charset="0"/>
                <a:cs typeface="Amazon Ember" panose="020B0603020204020204" pitchFamily="34" charset="0"/>
              </a:rPr>
              <a:t> integration</a:t>
            </a:r>
            <a:r>
              <a:rPr lang="en-US" dirty="0">
                <a:latin typeface="Amazon Ember" panose="020B0603020204020204" pitchFamily="34" charset="0"/>
                <a:ea typeface="Amazon Ember" panose="020B0603020204020204" pitchFamily="34" charset="0"/>
                <a:cs typeface="Amazon Ember" panose="020B0603020204020204" pitchFamily="34" charset="0"/>
              </a:rPr>
              <a:t> - allows for managed application or worker nodes. </a:t>
            </a:r>
          </a:p>
          <a:p>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AWS console and API integration – </a:t>
            </a:r>
          </a:p>
          <a:p>
            <a:br>
              <a:rPr lang="en-US" dirty="0">
                <a:latin typeface="Amazon Ember" panose="020B0603020204020204" pitchFamily="34" charset="0"/>
                <a:ea typeface="Amazon Ember" panose="020B0603020204020204" pitchFamily="34" charset="0"/>
                <a:cs typeface="Amazon Ember" panose="020B0603020204020204" pitchFamily="34" charset="0"/>
              </a:rPr>
            </a:br>
            <a:r>
              <a:rPr lang="en-US" b="1" dirty="0">
                <a:latin typeface="Amazon Ember" panose="020B0603020204020204" pitchFamily="34" charset="0"/>
                <a:ea typeface="Amazon Ember" panose="020B0603020204020204" pitchFamily="34" charset="0"/>
                <a:cs typeface="Amazon Ember" panose="020B0603020204020204" pitchFamily="34" charset="0"/>
              </a:rPr>
              <a:t>AWS billing integration - </a:t>
            </a:r>
            <a:br>
              <a:rPr lang="en-US" dirty="0">
                <a:latin typeface="Amazon Ember" panose="020B0603020204020204" pitchFamily="34" charset="0"/>
                <a:ea typeface="Amazon Ember" panose="020B0603020204020204" pitchFamily="34" charset="0"/>
                <a:cs typeface="Amazon Ember" panose="020B0603020204020204" pitchFamily="34" charset="0"/>
              </a:rPr>
            </a:b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Down Arrow 4">
            <a:hlinkClick r:id="rId3" action="ppaction://hlinksldjump"/>
            <a:extLst>
              <a:ext uri="{FF2B5EF4-FFF2-40B4-BE49-F238E27FC236}">
                <a16:creationId xmlns:a16="http://schemas.microsoft.com/office/drawing/2014/main" id="{A185C6FB-E314-9343-A9A8-B9E193D2BDA3}"/>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21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8" name="TextBox 7">
            <a:extLst>
              <a:ext uri="{FF2B5EF4-FFF2-40B4-BE49-F238E27FC236}">
                <a16:creationId xmlns:a16="http://schemas.microsoft.com/office/drawing/2014/main" id="{94F04857-3A87-AA45-BDC0-DB978ABB6BF8}"/>
              </a:ext>
            </a:extLst>
          </p:cNvPr>
          <p:cNvSpPr txBox="1"/>
          <p:nvPr/>
        </p:nvSpPr>
        <p:spPr>
          <a:xfrm>
            <a:off x="3725239" y="118440"/>
            <a:ext cx="1225015" cy="523220"/>
          </a:xfrm>
          <a:prstGeom prst="rect">
            <a:avLst/>
          </a:prstGeom>
          <a:noFill/>
        </p:spPr>
        <p:txBody>
          <a:bodyPr wrap="none" rtlCol="0">
            <a:spAutoFit/>
          </a:bodyPr>
          <a:lstStyle/>
          <a:p>
            <a:r>
              <a:rPr lang="en-US" sz="28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Topics</a:t>
            </a:r>
          </a:p>
        </p:txBody>
      </p:sp>
      <p:sp>
        <p:nvSpPr>
          <p:cNvPr id="3" name="TextBox 2">
            <a:extLst>
              <a:ext uri="{FF2B5EF4-FFF2-40B4-BE49-F238E27FC236}">
                <a16:creationId xmlns:a16="http://schemas.microsoft.com/office/drawing/2014/main" id="{021005C4-20F1-D646-A2A6-AA421DFA8BF1}"/>
              </a:ext>
            </a:extLst>
          </p:cNvPr>
          <p:cNvSpPr txBox="1"/>
          <p:nvPr/>
        </p:nvSpPr>
        <p:spPr>
          <a:xfrm>
            <a:off x="510362" y="1448365"/>
            <a:ext cx="3530010" cy="2677656"/>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3" action="ppaction://hlinksldjump"/>
              </a:rPr>
              <a:t>Better together</a:t>
            </a:r>
            <a:endParaRPr lang="en-US" dirty="0"/>
          </a:p>
          <a:p>
            <a:pPr marL="285750" indent="-285750">
              <a:buFont typeface="Arial" panose="020B0604020202020204" pitchFamily="34" charset="0"/>
              <a:buChar char="•"/>
            </a:pPr>
            <a:r>
              <a:rPr lang="en-US" dirty="0">
                <a:hlinkClick r:id="rId4" action="ppaction://hlinksldjump"/>
              </a:rPr>
              <a:t>Customer Story</a:t>
            </a:r>
            <a:endParaRPr lang="en-US" dirty="0"/>
          </a:p>
          <a:p>
            <a:pPr marL="285750" indent="-285750">
              <a:buFont typeface="Arial" panose="020B0604020202020204" pitchFamily="34" charset="0"/>
              <a:buChar char="•"/>
            </a:pPr>
            <a:r>
              <a:rPr lang="en-US" dirty="0">
                <a:hlinkClick r:id="rId5" action="ppaction://hlinksldjump"/>
              </a:rPr>
              <a:t>OpenShift abstractions</a:t>
            </a:r>
            <a:endParaRPr lang="en-US" dirty="0"/>
          </a:p>
          <a:p>
            <a:pPr marL="285750" indent="-285750">
              <a:buFont typeface="Arial" panose="020B0604020202020204" pitchFamily="34" charset="0"/>
              <a:buChar char="•"/>
            </a:pPr>
            <a:r>
              <a:rPr lang="en-US" dirty="0">
                <a:hlinkClick r:id="rId6" action="ppaction://hlinksldjump"/>
              </a:rPr>
              <a:t>OpenShift versions</a:t>
            </a:r>
            <a:endParaRPr lang="en-US" dirty="0"/>
          </a:p>
          <a:p>
            <a:pPr marL="285750" indent="-285750">
              <a:buFont typeface="Arial" panose="020B0604020202020204" pitchFamily="34" charset="0"/>
              <a:buChar char="•"/>
            </a:pPr>
            <a:r>
              <a:rPr lang="en-US" dirty="0">
                <a:hlinkClick r:id="rId7" action="ppaction://hlinksldjump"/>
              </a:rPr>
              <a:t>Modernization phase 3</a:t>
            </a:r>
            <a:endParaRPr lang="en-US" dirty="0"/>
          </a:p>
          <a:p>
            <a:pPr marL="285750" indent="-285750">
              <a:buFont typeface="Arial" panose="020B0604020202020204" pitchFamily="34" charset="0"/>
              <a:buChar char="•"/>
            </a:pPr>
            <a:r>
              <a:rPr lang="en-US" dirty="0">
                <a:hlinkClick r:id="rId8" action="ppaction://hlinksldjump"/>
              </a:rPr>
              <a:t>OpenShift Architecture</a:t>
            </a:r>
            <a:endParaRPr lang="en-US" dirty="0"/>
          </a:p>
          <a:p>
            <a:pPr marL="285750" indent="-285750">
              <a:buFont typeface="Arial" panose="020B0604020202020204" pitchFamily="34" charset="0"/>
              <a:buChar char="•"/>
            </a:pPr>
            <a:r>
              <a:rPr lang="en-US" dirty="0">
                <a:hlinkClick r:id="rId9" action="ppaction://hlinksldjump"/>
              </a:rPr>
              <a:t>Deploying OpenShift on AWS</a:t>
            </a:r>
            <a:endParaRPr lang="en-US" dirty="0"/>
          </a:p>
          <a:p>
            <a:pPr marL="285750" indent="-285750">
              <a:buFont typeface="Arial" panose="020B0604020202020204" pitchFamily="34" charset="0"/>
              <a:buChar char="•"/>
            </a:pPr>
            <a:r>
              <a:rPr lang="en-US" dirty="0">
                <a:hlinkClick r:id="rId10" action="ppaction://hlinksldjump"/>
              </a:rPr>
              <a:t>Migrating to AWS</a:t>
            </a:r>
            <a:endParaRPr lang="en-US" dirty="0"/>
          </a:p>
          <a:p>
            <a:pPr marL="285750" indent="-285750">
              <a:buFont typeface="Arial" panose="020B0604020202020204" pitchFamily="34" charset="0"/>
              <a:buChar char="•"/>
            </a:pPr>
            <a:r>
              <a:rPr lang="en-US" dirty="0">
                <a:hlinkClick r:id="rId11" action="ppaction://hlinksldjump"/>
              </a:rPr>
              <a:t>Cost Management</a:t>
            </a:r>
            <a:endParaRPr lang="en-US" dirty="0"/>
          </a:p>
          <a:p>
            <a:pPr marL="285750" indent="-285750">
              <a:buFont typeface="Arial" panose="020B0604020202020204" pitchFamily="34" charset="0"/>
              <a:buChar char="•"/>
            </a:pPr>
            <a:r>
              <a:rPr lang="en-US" dirty="0">
                <a:hlinkClick r:id="rId12" action="ppaction://hlinksldjump"/>
              </a:rPr>
              <a:t>Comparing apples with apples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95370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5" name="Picture 123" descr="Picture 123">
            <a:extLst>
              <a:ext uri="{FF2B5EF4-FFF2-40B4-BE49-F238E27FC236}">
                <a16:creationId xmlns:a16="http://schemas.microsoft.com/office/drawing/2014/main" id="{81468739-D162-834A-A6A5-1956FBF825D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245" y="-4947"/>
            <a:ext cx="9821804" cy="5652370"/>
          </a:xfrm>
          <a:prstGeom prst="rect">
            <a:avLst/>
          </a:prstGeom>
          <a:ln w="12700">
            <a:miter lim="400000"/>
          </a:ln>
        </p:spPr>
      </p:pic>
      <p:sp>
        <p:nvSpPr>
          <p:cNvPr id="83" name="Rectangle 20">
            <a:extLst>
              <a:ext uri="{FF2B5EF4-FFF2-40B4-BE49-F238E27FC236}">
                <a16:creationId xmlns:a16="http://schemas.microsoft.com/office/drawing/2014/main" id="{5EC6BFFE-3446-9449-9D85-9D83DF9AEEDA}"/>
              </a:ext>
            </a:extLst>
          </p:cNvPr>
          <p:cNvSpPr/>
          <p:nvPr/>
        </p:nvSpPr>
        <p:spPr>
          <a:xfrm>
            <a:off x="19567" y="-32100"/>
            <a:ext cx="9835173" cy="5665161"/>
          </a:xfrm>
          <a:prstGeom prst="rect">
            <a:avLst/>
          </a:prstGeom>
          <a:solidFill>
            <a:srgbClr val="252F3D">
              <a:alpha val="93000"/>
            </a:srgbClr>
          </a:solidFill>
          <a:ln w="12700">
            <a:miter lim="400000"/>
          </a:ln>
        </p:spPr>
        <p:txBody>
          <a:bodyPr lIns="45719" rIns="45719" anchor="ctr"/>
          <a:lstStyle/>
          <a:p>
            <a:pPr algn="ctr">
              <a:defRPr>
                <a:solidFill>
                  <a:srgbClr val="FFFFFF"/>
                </a:solidFill>
              </a:defRPr>
            </a:pPr>
            <a:endParaRPr dirty="0"/>
          </a:p>
        </p:txBody>
      </p:sp>
      <p:pic>
        <p:nvPicPr>
          <p:cNvPr id="6" name="Picture 1" descr="Picture 1">
            <a:extLst>
              <a:ext uri="{FF2B5EF4-FFF2-40B4-BE49-F238E27FC236}">
                <a16:creationId xmlns:a16="http://schemas.microsoft.com/office/drawing/2014/main" id="{6CF498EA-2E05-4140-AF5D-80CA879CFA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46592" y="6971780"/>
            <a:ext cx="505252" cy="302064"/>
          </a:xfrm>
          <a:prstGeom prst="rect">
            <a:avLst/>
          </a:prstGeom>
          <a:ln w="12700">
            <a:miter lim="400000"/>
          </a:ln>
        </p:spPr>
      </p:pic>
      <p:sp>
        <p:nvSpPr>
          <p:cNvPr id="7" name="Title 1">
            <a:extLst>
              <a:ext uri="{FF2B5EF4-FFF2-40B4-BE49-F238E27FC236}">
                <a16:creationId xmlns:a16="http://schemas.microsoft.com/office/drawing/2014/main" id="{BAC14AAA-5826-C24E-9C00-873233B08333}"/>
              </a:ext>
            </a:extLst>
          </p:cNvPr>
          <p:cNvSpPr txBox="1"/>
          <p:nvPr/>
        </p:nvSpPr>
        <p:spPr>
          <a:xfrm>
            <a:off x="2055692" y="-28105"/>
            <a:ext cx="9078411"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800">
                <a:solidFill>
                  <a:srgbClr val="F2F3F3"/>
                </a:solidFill>
              </a:defRPr>
            </a:lvl1pPr>
          </a:lstStyle>
          <a:p>
            <a:r>
              <a:rPr lang="en-US" dirty="0"/>
              <a:t>A </a:t>
            </a:r>
            <a:r>
              <a:rPr dirty="0"/>
              <a:t>Modern Digital Business</a:t>
            </a:r>
          </a:p>
        </p:txBody>
      </p:sp>
      <p:grpSp>
        <p:nvGrpSpPr>
          <p:cNvPr id="8" name="Group">
            <a:extLst>
              <a:ext uri="{FF2B5EF4-FFF2-40B4-BE49-F238E27FC236}">
                <a16:creationId xmlns:a16="http://schemas.microsoft.com/office/drawing/2014/main" id="{D549C943-2358-694A-8390-12A37E76DF9B}"/>
              </a:ext>
            </a:extLst>
          </p:cNvPr>
          <p:cNvGrpSpPr/>
          <p:nvPr/>
        </p:nvGrpSpPr>
        <p:grpSpPr>
          <a:xfrm>
            <a:off x="4330923" y="1629646"/>
            <a:ext cx="1490579" cy="1580355"/>
            <a:chOff x="0" y="0"/>
            <a:chExt cx="2218846" cy="2218846"/>
          </a:xfrm>
        </p:grpSpPr>
        <p:sp>
          <p:nvSpPr>
            <p:cNvPr id="9" name="Oval 4">
              <a:extLst>
                <a:ext uri="{FF2B5EF4-FFF2-40B4-BE49-F238E27FC236}">
                  <a16:creationId xmlns:a16="http://schemas.microsoft.com/office/drawing/2014/main" id="{B67744A7-911C-4841-A512-FC6CFD6DAECD}"/>
                </a:ext>
              </a:extLst>
            </p:cNvPr>
            <p:cNvSpPr/>
            <p:nvPr/>
          </p:nvSpPr>
          <p:spPr>
            <a:xfrm>
              <a:off x="0" y="0"/>
              <a:ext cx="2218846" cy="2218846"/>
            </a:xfrm>
            <a:prstGeom prst="ellipse">
              <a:avLst/>
            </a:prstGeom>
            <a:noFill/>
            <a:ln w="19050" cap="flat">
              <a:solidFill>
                <a:schemeClr val="accent1"/>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10" name="Rectangle 98">
              <a:extLst>
                <a:ext uri="{FF2B5EF4-FFF2-40B4-BE49-F238E27FC236}">
                  <a16:creationId xmlns:a16="http://schemas.microsoft.com/office/drawing/2014/main" id="{C3DC1E0F-3F0D-F14E-A9A1-724A22E1DD4E}"/>
                </a:ext>
              </a:extLst>
            </p:cNvPr>
            <p:cNvSpPr txBox="1"/>
            <p:nvPr/>
          </p:nvSpPr>
          <p:spPr>
            <a:xfrm>
              <a:off x="182065" y="1459263"/>
              <a:ext cx="1812685" cy="648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600" b="1">
                  <a:solidFill>
                    <a:srgbClr val="FFFFFF"/>
                  </a:solidFill>
                </a:defRPr>
              </a:lvl1pPr>
            </a:lstStyle>
            <a:p>
              <a:r>
                <a:rPr sz="1200" dirty="0">
                  <a:latin typeface="Amazon Ember" panose="020B0603020204020204" pitchFamily="34" charset="0"/>
                  <a:ea typeface="Amazon Ember" panose="020B0603020204020204" pitchFamily="34" charset="0"/>
                  <a:cs typeface="Amazon Ember" panose="020B0603020204020204" pitchFamily="34" charset="0"/>
                </a:rPr>
                <a:t>Modern Digital Business</a:t>
              </a:r>
            </a:p>
          </p:txBody>
        </p:sp>
        <p:grpSp>
          <p:nvGrpSpPr>
            <p:cNvPr id="11" name="Graphic 208">
              <a:extLst>
                <a:ext uri="{FF2B5EF4-FFF2-40B4-BE49-F238E27FC236}">
                  <a16:creationId xmlns:a16="http://schemas.microsoft.com/office/drawing/2014/main" id="{F8BDADE0-9D31-C74B-A296-CA06126C2953}"/>
                </a:ext>
              </a:extLst>
            </p:cNvPr>
            <p:cNvGrpSpPr/>
            <p:nvPr/>
          </p:nvGrpSpPr>
          <p:grpSpPr>
            <a:xfrm>
              <a:off x="601090" y="284829"/>
              <a:ext cx="974637" cy="965411"/>
              <a:chOff x="0" y="0"/>
              <a:chExt cx="974635" cy="965410"/>
            </a:xfrm>
          </p:grpSpPr>
          <p:sp>
            <p:nvSpPr>
              <p:cNvPr id="12" name="Freeform: Shape 2029">
                <a:extLst>
                  <a:ext uri="{FF2B5EF4-FFF2-40B4-BE49-F238E27FC236}">
                    <a16:creationId xmlns:a16="http://schemas.microsoft.com/office/drawing/2014/main" id="{ADAABE68-ACCC-1F4B-AF32-AE64AD01976C}"/>
                  </a:ext>
                </a:extLst>
              </p:cNvPr>
              <p:cNvSpPr/>
              <p:nvPr/>
            </p:nvSpPr>
            <p:spPr>
              <a:xfrm>
                <a:off x="0" y="403926"/>
                <a:ext cx="132027" cy="4698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262" y="0"/>
                    </a:lnTo>
                    <a:cubicBezTo>
                      <a:pt x="1018" y="0"/>
                      <a:pt x="0" y="296"/>
                      <a:pt x="0" y="659"/>
                    </a:cubicBezTo>
                    <a:lnTo>
                      <a:pt x="0" y="20942"/>
                    </a:lnTo>
                    <a:cubicBezTo>
                      <a:pt x="0" y="21304"/>
                      <a:pt x="1018" y="21600"/>
                      <a:pt x="2262" y="21600"/>
                    </a:cubicBezTo>
                    <a:lnTo>
                      <a:pt x="21600" y="21600"/>
                    </a:lnTo>
                    <a:lnTo>
                      <a:pt x="21600" y="0"/>
                    </a:lnTo>
                    <a:close/>
                  </a:path>
                </a:pathLst>
              </a:custGeom>
              <a:noFill/>
              <a:ln w="12700" cap="flat">
                <a:solidFill>
                  <a:srgbClr val="FFFFFF"/>
                </a:solidFill>
                <a:prstDash val="solid"/>
                <a:round/>
              </a:ln>
              <a:effectLst/>
            </p:spPr>
            <p:txBody>
              <a:bodyPr wrap="square" lIns="45719" tIns="45719" rIns="45719" bIns="45719" numCol="1" anchor="ctr">
                <a:noAutofit/>
              </a:bodyPr>
              <a:lstStyle/>
              <a:p>
                <a:pPr defTabSz="914400">
                  <a:defRPr sz="1800"/>
                </a:pPr>
                <a:endParaRPr/>
              </a:p>
            </p:txBody>
          </p:sp>
          <p:sp>
            <p:nvSpPr>
              <p:cNvPr id="13" name="Freeform: Shape 2030">
                <a:extLst>
                  <a:ext uri="{FF2B5EF4-FFF2-40B4-BE49-F238E27FC236}">
                    <a16:creationId xmlns:a16="http://schemas.microsoft.com/office/drawing/2014/main" id="{9385CB65-68C2-FF4E-B845-C62CBDBAE00F}"/>
                  </a:ext>
                </a:extLst>
              </p:cNvPr>
              <p:cNvSpPr/>
              <p:nvPr/>
            </p:nvSpPr>
            <p:spPr>
              <a:xfrm>
                <a:off x="132025" y="200529"/>
                <a:ext cx="132027" cy="673213"/>
              </a:xfrm>
              <a:custGeom>
                <a:avLst/>
                <a:gdLst/>
                <a:ahLst/>
                <a:cxnLst>
                  <a:cxn ang="0">
                    <a:pos x="wd2" y="hd2"/>
                  </a:cxn>
                  <a:cxn ang="5400000">
                    <a:pos x="wd2" y="hd2"/>
                  </a:cxn>
                  <a:cxn ang="10800000">
                    <a:pos x="wd2" y="hd2"/>
                  </a:cxn>
                  <a:cxn ang="16200000">
                    <a:pos x="wd2" y="hd2"/>
                  </a:cxn>
                </a:cxnLst>
                <a:rect l="0" t="0" r="r" b="b"/>
                <a:pathLst>
                  <a:path w="21600" h="21600" extrusionOk="0">
                    <a:moveTo>
                      <a:pt x="19338" y="0"/>
                    </a:moveTo>
                    <a:lnTo>
                      <a:pt x="2262" y="0"/>
                    </a:lnTo>
                    <a:cubicBezTo>
                      <a:pt x="1018" y="0"/>
                      <a:pt x="0" y="207"/>
                      <a:pt x="0" y="460"/>
                    </a:cubicBezTo>
                    <a:lnTo>
                      <a:pt x="0" y="21600"/>
                    </a:lnTo>
                    <a:lnTo>
                      <a:pt x="21600" y="21600"/>
                    </a:lnTo>
                    <a:lnTo>
                      <a:pt x="21600" y="460"/>
                    </a:lnTo>
                    <a:cubicBezTo>
                      <a:pt x="21600" y="207"/>
                      <a:pt x="20582" y="0"/>
                      <a:pt x="19338" y="0"/>
                    </a:cubicBezTo>
                    <a:close/>
                  </a:path>
                </a:pathLst>
              </a:custGeom>
              <a:noFill/>
              <a:ln w="12700" cap="flat">
                <a:solidFill>
                  <a:srgbClr val="FFFFFF"/>
                </a:solidFill>
                <a:prstDash val="solid"/>
                <a:round/>
              </a:ln>
              <a:effectLst/>
            </p:spPr>
            <p:txBody>
              <a:bodyPr wrap="square" lIns="45719" tIns="45719" rIns="45719" bIns="45719" numCol="1" anchor="ctr">
                <a:noAutofit/>
              </a:bodyPr>
              <a:lstStyle/>
              <a:p>
                <a:pPr defTabSz="914400">
                  <a:defRPr sz="1800"/>
                </a:pPr>
                <a:endParaRPr/>
              </a:p>
            </p:txBody>
          </p:sp>
          <p:sp>
            <p:nvSpPr>
              <p:cNvPr id="14" name="Freeform: Shape 2032">
                <a:extLst>
                  <a:ext uri="{FF2B5EF4-FFF2-40B4-BE49-F238E27FC236}">
                    <a16:creationId xmlns:a16="http://schemas.microsoft.com/office/drawing/2014/main" id="{DFD442D9-0D83-714A-9D69-1B70F8266F07}"/>
                  </a:ext>
                </a:extLst>
              </p:cNvPr>
              <p:cNvSpPr/>
              <p:nvPr/>
            </p:nvSpPr>
            <p:spPr>
              <a:xfrm>
                <a:off x="291699" y="965410"/>
                <a:ext cx="682937"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sp>
            <p:nvSpPr>
              <p:cNvPr id="15" name="Freeform: Shape 2033">
                <a:extLst>
                  <a:ext uri="{FF2B5EF4-FFF2-40B4-BE49-F238E27FC236}">
                    <a16:creationId xmlns:a16="http://schemas.microsoft.com/office/drawing/2014/main" id="{617D4AD1-0213-7F43-BFE2-59D9FAC861CA}"/>
                  </a:ext>
                </a:extLst>
              </p:cNvPr>
              <p:cNvSpPr/>
              <p:nvPr/>
            </p:nvSpPr>
            <p:spPr>
              <a:xfrm>
                <a:off x="401605" y="509202"/>
                <a:ext cx="463125" cy="456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933" y="9494"/>
                    </a:lnTo>
                    <a:lnTo>
                      <a:pt x="9124" y="9494"/>
                    </a:lnTo>
                    <a:lnTo>
                      <a:pt x="12251" y="13970"/>
                    </a:lnTo>
                    <a:lnTo>
                      <a:pt x="15894" y="0"/>
                    </a:lnTo>
                    <a:lnTo>
                      <a:pt x="21600" y="21600"/>
                    </a:lnTo>
                  </a:path>
                </a:pathLst>
              </a:custGeom>
              <a:noFill/>
              <a:ln w="12700" cap="flat">
                <a:solidFill>
                  <a:srgbClr val="FFFFFF"/>
                </a:solidFill>
                <a:prstDash val="solid"/>
                <a:round/>
              </a:ln>
              <a:effectLst/>
            </p:spPr>
            <p:txBody>
              <a:bodyPr wrap="square" lIns="45719" tIns="45719" rIns="45719" bIns="45719" numCol="1" anchor="ctr">
                <a:noAutofit/>
              </a:bodyPr>
              <a:lstStyle/>
              <a:p>
                <a:pPr defTabSz="914400">
                  <a:defRPr sz="1800"/>
                </a:pPr>
                <a:endParaRPr/>
              </a:p>
            </p:txBody>
          </p:sp>
          <p:sp>
            <p:nvSpPr>
              <p:cNvPr id="16" name="Freeform: Shape 2034">
                <a:extLst>
                  <a:ext uri="{FF2B5EF4-FFF2-40B4-BE49-F238E27FC236}">
                    <a16:creationId xmlns:a16="http://schemas.microsoft.com/office/drawing/2014/main" id="{4AC8D985-2F1A-6442-9917-F3A0D8F6B69C}"/>
                  </a:ext>
                </a:extLst>
              </p:cNvPr>
              <p:cNvSpPr/>
              <p:nvPr/>
            </p:nvSpPr>
            <p:spPr>
              <a:xfrm>
                <a:off x="264050" y="544296"/>
                <a:ext cx="132027" cy="16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90" y="0"/>
                    </a:lnTo>
                    <a:cubicBezTo>
                      <a:pt x="19565" y="0"/>
                      <a:pt x="21600" y="1618"/>
                      <a:pt x="21600" y="3711"/>
                    </a:cubicBezTo>
                    <a:lnTo>
                      <a:pt x="21600" y="21600"/>
                    </a:lnTo>
                  </a:path>
                </a:pathLst>
              </a:custGeom>
              <a:noFill/>
              <a:ln w="12700" cap="flat">
                <a:solidFill>
                  <a:srgbClr val="FFFFFF"/>
                </a:solidFill>
                <a:prstDash val="solid"/>
                <a:round/>
              </a:ln>
              <a:effectLst/>
            </p:spPr>
            <p:txBody>
              <a:bodyPr wrap="square" lIns="45719" tIns="45719" rIns="45719" bIns="45719" numCol="1" anchor="ctr">
                <a:noAutofit/>
              </a:bodyPr>
              <a:lstStyle/>
              <a:p>
                <a:pPr defTabSz="914400">
                  <a:defRPr sz="1800"/>
                </a:pPr>
                <a:endParaRPr/>
              </a:p>
            </p:txBody>
          </p:sp>
          <p:sp>
            <p:nvSpPr>
              <p:cNvPr id="17" name="Freeform: Shape 2035">
                <a:extLst>
                  <a:ext uri="{FF2B5EF4-FFF2-40B4-BE49-F238E27FC236}">
                    <a16:creationId xmlns:a16="http://schemas.microsoft.com/office/drawing/2014/main" id="{B4C82743-663E-EB4C-9CD7-9BA08BFE9AF3}"/>
                  </a:ext>
                </a:extLst>
              </p:cNvPr>
              <p:cNvSpPr/>
              <p:nvPr/>
            </p:nvSpPr>
            <p:spPr>
              <a:xfrm>
                <a:off x="396506" y="0"/>
                <a:ext cx="551375" cy="572944"/>
              </a:xfrm>
              <a:custGeom>
                <a:avLst/>
                <a:gdLst/>
                <a:ahLst/>
                <a:cxnLst>
                  <a:cxn ang="0">
                    <a:pos x="wd2" y="hd2"/>
                  </a:cxn>
                  <a:cxn ang="5400000">
                    <a:pos x="wd2" y="hd2"/>
                  </a:cxn>
                  <a:cxn ang="10800000">
                    <a:pos x="wd2" y="hd2"/>
                  </a:cxn>
                  <a:cxn ang="16200000">
                    <a:pos x="wd2" y="hd2"/>
                  </a:cxn>
                </a:cxnLst>
                <a:rect l="0" t="0" r="r" b="b"/>
                <a:pathLst>
                  <a:path w="18042" h="21600" extrusionOk="0">
                    <a:moveTo>
                      <a:pt x="8129" y="21600"/>
                    </a:moveTo>
                    <a:cubicBezTo>
                      <a:pt x="8129" y="21600"/>
                      <a:pt x="800" y="20844"/>
                      <a:pt x="31" y="11529"/>
                    </a:cubicBezTo>
                    <a:cubicBezTo>
                      <a:pt x="-353" y="6912"/>
                      <a:pt x="2836" y="0"/>
                      <a:pt x="9079" y="0"/>
                    </a:cubicBezTo>
                    <a:cubicBezTo>
                      <a:pt x="17085" y="27"/>
                      <a:pt x="21247" y="12177"/>
                      <a:pt x="15072" y="18900"/>
                    </a:cubicBezTo>
                  </a:path>
                </a:pathLst>
              </a:custGeom>
              <a:noFill/>
              <a:ln w="12700" cap="flat">
                <a:solidFill>
                  <a:srgbClr val="FFFFFF"/>
                </a:solidFill>
                <a:prstDash val="solid"/>
                <a:round/>
              </a:ln>
              <a:effectLst/>
            </p:spPr>
            <p:txBody>
              <a:bodyPr wrap="square" lIns="45719" tIns="45719" rIns="45719" bIns="45719" numCol="1" anchor="ctr">
                <a:noAutofit/>
              </a:bodyPr>
              <a:lstStyle/>
              <a:p>
                <a:pPr defTabSz="914400">
                  <a:defRPr sz="1800"/>
                </a:pPr>
                <a:endParaRPr/>
              </a:p>
            </p:txBody>
          </p:sp>
          <p:sp>
            <p:nvSpPr>
              <p:cNvPr id="18" name="Freeform: Shape 2036">
                <a:extLst>
                  <a:ext uri="{FF2B5EF4-FFF2-40B4-BE49-F238E27FC236}">
                    <a16:creationId xmlns:a16="http://schemas.microsoft.com/office/drawing/2014/main" id="{F0F350C3-C25D-AD47-9620-D3D488BF55C2}"/>
                  </a:ext>
                </a:extLst>
              </p:cNvPr>
              <p:cNvSpPr/>
              <p:nvPr/>
            </p:nvSpPr>
            <p:spPr>
              <a:xfrm flipH="1">
                <a:off x="673948" y="2864"/>
                <a:ext cx="1" cy="302947"/>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sp>
            <p:nvSpPr>
              <p:cNvPr id="19" name="Freeform: Shape 2037">
                <a:extLst>
                  <a:ext uri="{FF2B5EF4-FFF2-40B4-BE49-F238E27FC236}">
                    <a16:creationId xmlns:a16="http://schemas.microsoft.com/office/drawing/2014/main" id="{8F62345C-1B16-2740-88AC-91DE56CAD48A}"/>
                  </a:ext>
                </a:extLst>
              </p:cNvPr>
              <p:cNvSpPr/>
              <p:nvPr/>
            </p:nvSpPr>
            <p:spPr>
              <a:xfrm>
                <a:off x="673948" y="305807"/>
                <a:ext cx="196312" cy="190506"/>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sp>
            <p:nvSpPr>
              <p:cNvPr id="21" name="Freeform: Shape 2038">
                <a:extLst>
                  <a:ext uri="{FF2B5EF4-FFF2-40B4-BE49-F238E27FC236}">
                    <a16:creationId xmlns:a16="http://schemas.microsoft.com/office/drawing/2014/main" id="{285DD8E2-3A39-2D47-BCD2-D9CAE992BAA7}"/>
                  </a:ext>
                </a:extLst>
              </p:cNvPr>
              <p:cNvSpPr/>
              <p:nvPr/>
            </p:nvSpPr>
            <p:spPr>
              <a:xfrm>
                <a:off x="397457" y="93818"/>
                <a:ext cx="478335" cy="211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486" y="21600"/>
                    </a:lnTo>
                    <a:lnTo>
                      <a:pt x="0" y="21600"/>
                    </a:lnTo>
                  </a:path>
                </a:pathLst>
              </a:custGeom>
              <a:noFill/>
              <a:ln w="12700" cap="flat">
                <a:solidFill>
                  <a:srgbClr val="FFFFFF"/>
                </a:solidFill>
                <a:prstDash val="solid"/>
                <a:round/>
              </a:ln>
              <a:effectLst/>
            </p:spPr>
            <p:txBody>
              <a:bodyPr wrap="square" lIns="45719" tIns="45719" rIns="45719" bIns="45719" numCol="1" anchor="ctr">
                <a:noAutofit/>
              </a:bodyPr>
              <a:lstStyle/>
              <a:p>
                <a:pPr defTabSz="914400">
                  <a:defRPr sz="1800"/>
                </a:pPr>
                <a:endParaRPr/>
              </a:p>
            </p:txBody>
          </p:sp>
          <p:sp>
            <p:nvSpPr>
              <p:cNvPr id="22" name="Freeform: Shape 2039">
                <a:extLst>
                  <a:ext uri="{FF2B5EF4-FFF2-40B4-BE49-F238E27FC236}">
                    <a16:creationId xmlns:a16="http://schemas.microsoft.com/office/drawing/2014/main" id="{B4B1D05D-FADD-304D-8BB8-499EEEB804C2}"/>
                  </a:ext>
                </a:extLst>
              </p:cNvPr>
              <p:cNvSpPr/>
              <p:nvPr/>
            </p:nvSpPr>
            <p:spPr>
              <a:xfrm flipH="1">
                <a:off x="217047" y="873739"/>
                <a:ext cx="125807"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grpSp>
      <p:grpSp>
        <p:nvGrpSpPr>
          <p:cNvPr id="23" name="Group">
            <a:extLst>
              <a:ext uri="{FF2B5EF4-FFF2-40B4-BE49-F238E27FC236}">
                <a16:creationId xmlns:a16="http://schemas.microsoft.com/office/drawing/2014/main" id="{DF2631FF-6C12-6E4C-83A9-68D0DAE1E1AB}"/>
              </a:ext>
            </a:extLst>
          </p:cNvPr>
          <p:cNvGrpSpPr/>
          <p:nvPr/>
        </p:nvGrpSpPr>
        <p:grpSpPr>
          <a:xfrm>
            <a:off x="1555138" y="2963118"/>
            <a:ext cx="2954321" cy="1641327"/>
            <a:chOff x="-111482" y="-570557"/>
            <a:chExt cx="4397745" cy="2304450"/>
          </a:xfrm>
        </p:grpSpPr>
        <p:sp>
          <p:nvSpPr>
            <p:cNvPr id="24" name="Rectangle 8">
              <a:extLst>
                <a:ext uri="{FF2B5EF4-FFF2-40B4-BE49-F238E27FC236}">
                  <a16:creationId xmlns:a16="http://schemas.microsoft.com/office/drawing/2014/main" id="{84C087F4-3016-FB47-90B5-BFCC8A5963B7}"/>
                </a:ext>
              </a:extLst>
            </p:cNvPr>
            <p:cNvSpPr txBox="1"/>
            <p:nvPr/>
          </p:nvSpPr>
          <p:spPr>
            <a:xfrm>
              <a:off x="-111482" y="862673"/>
              <a:ext cx="1345781" cy="6481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r">
                <a:defRPr sz="1600">
                  <a:solidFill>
                    <a:srgbClr val="FFFFFF"/>
                  </a:solidFill>
                </a:defRPr>
              </a:pPr>
              <a:r>
                <a:rPr lang="en-US" sz="1200" dirty="0">
                  <a:latin typeface="Amazon Ember" panose="020B0603020204020204" pitchFamily="34" charset="0"/>
                  <a:ea typeface="Amazon Ember" panose="020B0603020204020204" pitchFamily="34" charset="0"/>
                  <a:cs typeface="Amazon Ember" panose="020B0603020204020204" pitchFamily="34" charset="0"/>
                </a:rPr>
                <a:t>Operational Efficiency</a:t>
              </a:r>
              <a:endParaRPr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Oval 9">
              <a:extLst>
                <a:ext uri="{FF2B5EF4-FFF2-40B4-BE49-F238E27FC236}">
                  <a16:creationId xmlns:a16="http://schemas.microsoft.com/office/drawing/2014/main" id="{EAA5158F-95FD-D64E-8AD5-BE571622F3B0}"/>
                </a:ext>
              </a:extLst>
            </p:cNvPr>
            <p:cNvSpPr/>
            <p:nvPr/>
          </p:nvSpPr>
          <p:spPr>
            <a:xfrm>
              <a:off x="1330576" y="590892"/>
              <a:ext cx="1143001" cy="1143001"/>
            </a:xfrm>
            <a:prstGeom prst="ellipse">
              <a:avLst/>
            </a:prstGeom>
            <a:noFill/>
            <a:ln w="19050" cap="flat">
              <a:solidFill>
                <a:schemeClr val="accent1"/>
              </a:solidFill>
              <a:prstDash val="solid"/>
              <a:round/>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grpSp>
          <p:nvGrpSpPr>
            <p:cNvPr id="26" name="Graphic 352">
              <a:extLst>
                <a:ext uri="{FF2B5EF4-FFF2-40B4-BE49-F238E27FC236}">
                  <a16:creationId xmlns:a16="http://schemas.microsoft.com/office/drawing/2014/main" id="{9B797CD9-3C8A-894B-AB9C-E98DFE60B49E}"/>
                </a:ext>
              </a:extLst>
            </p:cNvPr>
            <p:cNvGrpSpPr/>
            <p:nvPr/>
          </p:nvGrpSpPr>
          <p:grpSpPr>
            <a:xfrm>
              <a:off x="1550230" y="896843"/>
              <a:ext cx="703693" cy="531100"/>
              <a:chOff x="0" y="0"/>
              <a:chExt cx="703692" cy="531098"/>
            </a:xfrm>
          </p:grpSpPr>
          <p:sp>
            <p:nvSpPr>
              <p:cNvPr id="28" name="Freeform: Shape 3275">
                <a:extLst>
                  <a:ext uri="{FF2B5EF4-FFF2-40B4-BE49-F238E27FC236}">
                    <a16:creationId xmlns:a16="http://schemas.microsoft.com/office/drawing/2014/main" id="{04E8E624-171D-8044-ADE3-D0124042441C}"/>
                  </a:ext>
                </a:extLst>
              </p:cNvPr>
              <p:cNvSpPr/>
              <p:nvPr/>
            </p:nvSpPr>
            <p:spPr>
              <a:xfrm>
                <a:off x="0" y="254458"/>
                <a:ext cx="363744" cy="276641"/>
              </a:xfrm>
              <a:custGeom>
                <a:avLst/>
                <a:gdLst/>
                <a:ahLst/>
                <a:cxnLst>
                  <a:cxn ang="0">
                    <a:pos x="wd2" y="hd2"/>
                  </a:cxn>
                  <a:cxn ang="5400000">
                    <a:pos x="wd2" y="hd2"/>
                  </a:cxn>
                  <a:cxn ang="10800000">
                    <a:pos x="wd2" y="hd2"/>
                  </a:cxn>
                  <a:cxn ang="16200000">
                    <a:pos x="wd2" y="hd2"/>
                  </a:cxn>
                </a:cxnLst>
                <a:rect l="0" t="0" r="r" b="b"/>
                <a:pathLst>
                  <a:path w="21600" h="21600" extrusionOk="0">
                    <a:moveTo>
                      <a:pt x="21289" y="13508"/>
                    </a:moveTo>
                    <a:cubicBezTo>
                      <a:pt x="20163" y="13508"/>
                      <a:pt x="19253" y="12311"/>
                      <a:pt x="19253" y="10831"/>
                    </a:cubicBezTo>
                    <a:cubicBezTo>
                      <a:pt x="19253" y="9352"/>
                      <a:pt x="20163" y="8155"/>
                      <a:pt x="21289" y="8155"/>
                    </a:cubicBezTo>
                    <a:cubicBezTo>
                      <a:pt x="21384" y="8155"/>
                      <a:pt x="21480" y="8187"/>
                      <a:pt x="21576" y="8187"/>
                    </a:cubicBezTo>
                    <a:lnTo>
                      <a:pt x="21576" y="4503"/>
                    </a:lnTo>
                    <a:cubicBezTo>
                      <a:pt x="21576" y="2015"/>
                      <a:pt x="20043" y="0"/>
                      <a:pt x="18152" y="0"/>
                    </a:cubicBezTo>
                    <a:lnTo>
                      <a:pt x="3424" y="0"/>
                    </a:lnTo>
                    <a:cubicBezTo>
                      <a:pt x="1533" y="0"/>
                      <a:pt x="0" y="2015"/>
                      <a:pt x="0" y="4503"/>
                    </a:cubicBezTo>
                    <a:lnTo>
                      <a:pt x="0" y="8187"/>
                    </a:lnTo>
                    <a:cubicBezTo>
                      <a:pt x="910" y="8439"/>
                      <a:pt x="1604" y="9509"/>
                      <a:pt x="1604" y="10800"/>
                    </a:cubicBezTo>
                    <a:cubicBezTo>
                      <a:pt x="1604" y="12091"/>
                      <a:pt x="910" y="13161"/>
                      <a:pt x="0" y="13413"/>
                    </a:cubicBezTo>
                    <a:lnTo>
                      <a:pt x="0" y="17097"/>
                    </a:lnTo>
                    <a:cubicBezTo>
                      <a:pt x="0" y="19585"/>
                      <a:pt x="1533" y="21600"/>
                      <a:pt x="3424" y="21600"/>
                    </a:cubicBezTo>
                    <a:lnTo>
                      <a:pt x="18176" y="21600"/>
                    </a:lnTo>
                    <a:cubicBezTo>
                      <a:pt x="20067" y="21600"/>
                      <a:pt x="21600" y="19585"/>
                      <a:pt x="21600" y="17097"/>
                    </a:cubicBezTo>
                    <a:lnTo>
                      <a:pt x="21600" y="13476"/>
                    </a:lnTo>
                    <a:cubicBezTo>
                      <a:pt x="21480" y="13508"/>
                      <a:pt x="21384" y="13508"/>
                      <a:pt x="21289" y="13508"/>
                    </a:cubicBezTo>
                    <a:close/>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29" name="Freeform: Shape 3276">
                <a:extLst>
                  <a:ext uri="{FF2B5EF4-FFF2-40B4-BE49-F238E27FC236}">
                    <a16:creationId xmlns:a16="http://schemas.microsoft.com/office/drawing/2014/main" id="{C6DD1F9F-2B7F-8141-ADD2-1D3F268D26BE}"/>
                  </a:ext>
                </a:extLst>
              </p:cNvPr>
              <p:cNvSpPr/>
              <p:nvPr/>
            </p:nvSpPr>
            <p:spPr>
              <a:xfrm flipH="1">
                <a:off x="84282" y="261716"/>
                <a:ext cx="1" cy="262929"/>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sp>
            <p:nvSpPr>
              <p:cNvPr id="31" name="Freeform: Shape 3277">
                <a:extLst>
                  <a:ext uri="{FF2B5EF4-FFF2-40B4-BE49-F238E27FC236}">
                    <a16:creationId xmlns:a16="http://schemas.microsoft.com/office/drawing/2014/main" id="{4A46C9E8-01D5-FD4E-BB38-F7969BA4909C}"/>
                  </a:ext>
                </a:extLst>
              </p:cNvPr>
              <p:cNvSpPr/>
              <p:nvPr/>
            </p:nvSpPr>
            <p:spPr>
              <a:xfrm flipH="1">
                <a:off x="278653" y="261716"/>
                <a:ext cx="1" cy="262929"/>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sp>
            <p:nvSpPr>
              <p:cNvPr id="32" name="Freeform: Shape 3278">
                <a:extLst>
                  <a:ext uri="{FF2B5EF4-FFF2-40B4-BE49-F238E27FC236}">
                    <a16:creationId xmlns:a16="http://schemas.microsoft.com/office/drawing/2014/main" id="{D808DEAA-4CCB-C34E-9EC8-AC0783F6C326}"/>
                  </a:ext>
                </a:extLst>
              </p:cNvPr>
              <p:cNvSpPr/>
              <p:nvPr/>
            </p:nvSpPr>
            <p:spPr>
              <a:xfrm>
                <a:off x="118559" y="307688"/>
                <a:ext cx="57265" cy="57266"/>
              </a:xfrm>
              <a:prstGeom prst="rect">
                <a:avLst/>
              </a:pr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33" name="Freeform: Shape 3279">
                <a:extLst>
                  <a:ext uri="{FF2B5EF4-FFF2-40B4-BE49-F238E27FC236}">
                    <a16:creationId xmlns:a16="http://schemas.microsoft.com/office/drawing/2014/main" id="{125C8BC8-3B65-4146-A773-B588622A1A11}"/>
                  </a:ext>
                </a:extLst>
              </p:cNvPr>
              <p:cNvSpPr/>
              <p:nvPr/>
            </p:nvSpPr>
            <p:spPr>
              <a:xfrm>
                <a:off x="164127" y="398826"/>
                <a:ext cx="57266" cy="57265"/>
              </a:xfrm>
              <a:prstGeom prst="rect">
                <a:avLst/>
              </a:pr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34" name="Freeform: Shape 3280">
                <a:extLst>
                  <a:ext uri="{FF2B5EF4-FFF2-40B4-BE49-F238E27FC236}">
                    <a16:creationId xmlns:a16="http://schemas.microsoft.com/office/drawing/2014/main" id="{25B6E11E-5938-6E40-B467-074446965527}"/>
                  </a:ext>
                </a:extLst>
              </p:cNvPr>
              <p:cNvSpPr/>
              <p:nvPr/>
            </p:nvSpPr>
            <p:spPr>
              <a:xfrm>
                <a:off x="398826" y="269378"/>
                <a:ext cx="214939" cy="1895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26" y="21600"/>
                    </a:lnTo>
                    <a:lnTo>
                      <a:pt x="9280" y="5699"/>
                    </a:lnTo>
                    <a:lnTo>
                      <a:pt x="14913" y="18429"/>
                    </a:lnTo>
                    <a:lnTo>
                      <a:pt x="21600" y="0"/>
                    </a:lnTo>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35" name="Freeform: Shape 3281">
                <a:extLst>
                  <a:ext uri="{FF2B5EF4-FFF2-40B4-BE49-F238E27FC236}">
                    <a16:creationId xmlns:a16="http://schemas.microsoft.com/office/drawing/2014/main" id="{F1A6FD61-EEAC-B94C-A4C8-F0A64C28B54F}"/>
                  </a:ext>
                </a:extLst>
              </p:cNvPr>
              <p:cNvSpPr/>
              <p:nvPr/>
            </p:nvSpPr>
            <p:spPr>
              <a:xfrm>
                <a:off x="594812" y="260911"/>
                <a:ext cx="29842" cy="28632"/>
              </a:xfrm>
              <a:custGeom>
                <a:avLst/>
                <a:gdLst/>
                <a:ahLst/>
                <a:cxnLst>
                  <a:cxn ang="0">
                    <a:pos x="wd2" y="hd2"/>
                  </a:cxn>
                  <a:cxn ang="5400000">
                    <a:pos x="wd2" y="hd2"/>
                  </a:cxn>
                  <a:cxn ang="10800000">
                    <a:pos x="wd2" y="hd2"/>
                  </a:cxn>
                  <a:cxn ang="16200000">
                    <a:pos x="wd2" y="hd2"/>
                  </a:cxn>
                </a:cxnLst>
                <a:rect l="0" t="0" r="r" b="b"/>
                <a:pathLst>
                  <a:path w="21600" h="21600" extrusionOk="0">
                    <a:moveTo>
                      <a:pt x="18389" y="21600"/>
                    </a:moveTo>
                    <a:lnTo>
                      <a:pt x="12843" y="8214"/>
                    </a:lnTo>
                    <a:lnTo>
                      <a:pt x="0" y="13690"/>
                    </a:lnTo>
                    <a:lnTo>
                      <a:pt x="3211" y="5780"/>
                    </a:lnTo>
                    <a:lnTo>
                      <a:pt x="16054" y="0"/>
                    </a:lnTo>
                    <a:lnTo>
                      <a:pt x="21600" y="13690"/>
                    </a:lnTo>
                    <a:close/>
                  </a:path>
                </a:pathLst>
              </a:custGeom>
              <a:solidFill>
                <a:srgbClr val="527FFF"/>
              </a:solidFill>
              <a:ln w="12700" cap="flat">
                <a:solidFill>
                  <a:srgbClr val="FFFFFF"/>
                </a:solidFill>
                <a:prstDash val="solid"/>
                <a:miter lim="800000"/>
              </a:ln>
              <a:effectLst/>
            </p:spPr>
            <p:txBody>
              <a:bodyPr wrap="square" lIns="45719" tIns="45719" rIns="45719" bIns="45719" numCol="1" anchor="ctr">
                <a:noAutofit/>
              </a:bodyPr>
              <a:lstStyle/>
              <a:p>
                <a:endParaRPr/>
              </a:p>
            </p:txBody>
          </p:sp>
          <p:sp>
            <p:nvSpPr>
              <p:cNvPr id="36" name="Freeform: Shape 3282">
                <a:extLst>
                  <a:ext uri="{FF2B5EF4-FFF2-40B4-BE49-F238E27FC236}">
                    <a16:creationId xmlns:a16="http://schemas.microsoft.com/office/drawing/2014/main" id="{6729C70D-F28E-A94E-9FE0-00C891467A24}"/>
                  </a:ext>
                </a:extLst>
              </p:cNvPr>
              <p:cNvSpPr/>
              <p:nvPr/>
            </p:nvSpPr>
            <p:spPr>
              <a:xfrm>
                <a:off x="381889" y="0"/>
                <a:ext cx="219375" cy="219375"/>
              </a:xfrm>
              <a:prstGeom prst="ellipse">
                <a:avLst/>
              </a:pr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37" name="Freeform: Shape 3283">
                <a:extLst>
                  <a:ext uri="{FF2B5EF4-FFF2-40B4-BE49-F238E27FC236}">
                    <a16:creationId xmlns:a16="http://schemas.microsoft.com/office/drawing/2014/main" id="{B4533AB9-5986-514E-A719-8732D168ECDB}"/>
                  </a:ext>
                </a:extLst>
              </p:cNvPr>
              <p:cNvSpPr/>
              <p:nvPr/>
            </p:nvSpPr>
            <p:spPr>
              <a:xfrm>
                <a:off x="453266" y="37503"/>
                <a:ext cx="76622" cy="76622"/>
              </a:xfrm>
              <a:prstGeom prst="ellipse">
                <a:avLst/>
              </a:pr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38" name="Freeform: Shape 3284">
                <a:extLst>
                  <a:ext uri="{FF2B5EF4-FFF2-40B4-BE49-F238E27FC236}">
                    <a16:creationId xmlns:a16="http://schemas.microsoft.com/office/drawing/2014/main" id="{30050DE3-D44A-4947-AEC0-B1288709C044}"/>
                  </a:ext>
                </a:extLst>
              </p:cNvPr>
              <p:cNvSpPr/>
              <p:nvPr/>
            </p:nvSpPr>
            <p:spPr>
              <a:xfrm>
                <a:off x="427054" y="114526"/>
                <a:ext cx="129045" cy="1052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60" y="0"/>
                      <a:pt x="0" y="6538"/>
                      <a:pt x="0" y="14648"/>
                    </a:cubicBezTo>
                    <a:cubicBezTo>
                      <a:pt x="0" y="15641"/>
                      <a:pt x="68" y="16552"/>
                      <a:pt x="203" y="17462"/>
                    </a:cubicBezTo>
                    <a:cubicBezTo>
                      <a:pt x="3173" y="20028"/>
                      <a:pt x="6818" y="21600"/>
                      <a:pt x="10800" y="21600"/>
                    </a:cubicBezTo>
                    <a:cubicBezTo>
                      <a:pt x="14715" y="21600"/>
                      <a:pt x="18360" y="20110"/>
                      <a:pt x="21398" y="17462"/>
                    </a:cubicBezTo>
                    <a:cubicBezTo>
                      <a:pt x="21533" y="16552"/>
                      <a:pt x="21600" y="15641"/>
                      <a:pt x="21600" y="14648"/>
                    </a:cubicBezTo>
                    <a:cubicBezTo>
                      <a:pt x="21600" y="6538"/>
                      <a:pt x="16808" y="0"/>
                      <a:pt x="10800" y="0"/>
                    </a:cubicBezTo>
                    <a:close/>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39" name="Freeform: Shape 3285">
                <a:extLst>
                  <a:ext uri="{FF2B5EF4-FFF2-40B4-BE49-F238E27FC236}">
                    <a16:creationId xmlns:a16="http://schemas.microsoft.com/office/drawing/2014/main" id="{582DC485-6778-2D40-8A29-12EDBA25E767}"/>
                  </a:ext>
                </a:extLst>
              </p:cNvPr>
              <p:cNvSpPr/>
              <p:nvPr/>
            </p:nvSpPr>
            <p:spPr>
              <a:xfrm>
                <a:off x="267730" y="135487"/>
                <a:ext cx="142390" cy="129055"/>
              </a:xfrm>
              <a:custGeom>
                <a:avLst/>
                <a:gdLst/>
                <a:ahLst/>
                <a:cxnLst>
                  <a:cxn ang="0">
                    <a:pos x="wd2" y="hd2"/>
                  </a:cxn>
                  <a:cxn ang="5400000">
                    <a:pos x="wd2" y="hd2"/>
                  </a:cxn>
                  <a:cxn ang="10800000">
                    <a:pos x="wd2" y="hd2"/>
                  </a:cxn>
                  <a:cxn ang="16200000">
                    <a:pos x="wd2" y="hd2"/>
                  </a:cxn>
                </a:cxnLst>
                <a:rect l="0" t="0" r="r" b="b"/>
                <a:pathLst>
                  <a:path w="20177" h="21204" extrusionOk="0">
                    <a:moveTo>
                      <a:pt x="63" y="13783"/>
                    </a:moveTo>
                    <a:cubicBezTo>
                      <a:pt x="63" y="13783"/>
                      <a:pt x="-1423" y="929"/>
                      <a:pt x="10120" y="2"/>
                    </a:cubicBezTo>
                    <a:cubicBezTo>
                      <a:pt x="10120" y="2"/>
                      <a:pt x="19720" y="-396"/>
                      <a:pt x="20177" y="11663"/>
                    </a:cubicBezTo>
                    <a:cubicBezTo>
                      <a:pt x="20177" y="11663"/>
                      <a:pt x="20005" y="18289"/>
                      <a:pt x="15891" y="21204"/>
                    </a:cubicBezTo>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40" name="Freeform: Shape 3286">
                <a:extLst>
                  <a:ext uri="{FF2B5EF4-FFF2-40B4-BE49-F238E27FC236}">
                    <a16:creationId xmlns:a16="http://schemas.microsoft.com/office/drawing/2014/main" id="{AB646DEA-5844-4F44-8AE6-EE246D066DEA}"/>
                  </a:ext>
                </a:extLst>
              </p:cNvPr>
              <p:cNvSpPr/>
              <p:nvPr/>
            </p:nvSpPr>
            <p:spPr>
              <a:xfrm>
                <a:off x="314141" y="159692"/>
                <a:ext cx="50005" cy="50005"/>
              </a:xfrm>
              <a:prstGeom prst="ellipse">
                <a:avLst/>
              </a:pr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41" name="Freeform: Shape 3287">
                <a:extLst>
                  <a:ext uri="{FF2B5EF4-FFF2-40B4-BE49-F238E27FC236}">
                    <a16:creationId xmlns:a16="http://schemas.microsoft.com/office/drawing/2014/main" id="{923CC8FB-B47B-534C-9670-001EAB286768}"/>
                  </a:ext>
                </a:extLst>
              </p:cNvPr>
              <p:cNvSpPr/>
              <p:nvPr/>
            </p:nvSpPr>
            <p:spPr>
              <a:xfrm>
                <a:off x="306479" y="209689"/>
                <a:ext cx="75412" cy="50013"/>
              </a:xfrm>
              <a:custGeom>
                <a:avLst/>
                <a:gdLst/>
                <a:ahLst/>
                <a:cxnLst>
                  <a:cxn ang="0">
                    <a:pos x="wd2" y="hd2"/>
                  </a:cxn>
                  <a:cxn ang="5400000">
                    <a:pos x="wd2" y="hd2"/>
                  </a:cxn>
                  <a:cxn ang="10800000">
                    <a:pos x="wd2" y="hd2"/>
                  </a:cxn>
                  <a:cxn ang="16200000">
                    <a:pos x="wd2" y="hd2"/>
                  </a:cxn>
                </a:cxnLst>
                <a:rect l="0" t="0" r="r" b="b"/>
                <a:pathLst>
                  <a:path w="21600" h="21430" extrusionOk="0">
                    <a:moveTo>
                      <a:pt x="0" y="7433"/>
                    </a:moveTo>
                    <a:cubicBezTo>
                      <a:pt x="0" y="7433"/>
                      <a:pt x="2310" y="-170"/>
                      <a:pt x="9356" y="3"/>
                    </a:cubicBezTo>
                    <a:cubicBezTo>
                      <a:pt x="9356" y="3"/>
                      <a:pt x="20676" y="3"/>
                      <a:pt x="21600" y="21430"/>
                    </a:cubicBezTo>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42" name="Freeform: Shape 3288">
                <a:extLst>
                  <a:ext uri="{FF2B5EF4-FFF2-40B4-BE49-F238E27FC236}">
                    <a16:creationId xmlns:a16="http://schemas.microsoft.com/office/drawing/2014/main" id="{1411C737-DFC4-FE46-9C18-117C6555CC46}"/>
                  </a:ext>
                </a:extLst>
              </p:cNvPr>
              <p:cNvSpPr/>
              <p:nvPr/>
            </p:nvSpPr>
            <p:spPr>
              <a:xfrm>
                <a:off x="635944" y="321400"/>
                <a:ext cx="67749" cy="13549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cubicBezTo>
                      <a:pt x="0" y="19221"/>
                      <a:pt x="4886" y="21600"/>
                      <a:pt x="10800" y="21600"/>
                    </a:cubicBezTo>
                    <a:cubicBezTo>
                      <a:pt x="16714" y="21600"/>
                      <a:pt x="21600" y="19157"/>
                      <a:pt x="21600" y="16200"/>
                    </a:cubicBezTo>
                    <a:cubicBezTo>
                      <a:pt x="21600" y="13243"/>
                      <a:pt x="16714" y="11250"/>
                      <a:pt x="10800" y="10800"/>
                    </a:cubicBezTo>
                    <a:cubicBezTo>
                      <a:pt x="4886" y="10286"/>
                      <a:pt x="0" y="8357"/>
                      <a:pt x="0" y="5400"/>
                    </a:cubicBezTo>
                    <a:cubicBezTo>
                      <a:pt x="0" y="2379"/>
                      <a:pt x="4886" y="0"/>
                      <a:pt x="10800" y="0"/>
                    </a:cubicBezTo>
                    <a:cubicBezTo>
                      <a:pt x="16714" y="0"/>
                      <a:pt x="21600" y="2443"/>
                      <a:pt x="21600" y="5400"/>
                    </a:cubicBezTo>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43" name="Freeform: Shape 3289">
                <a:extLst>
                  <a:ext uri="{FF2B5EF4-FFF2-40B4-BE49-F238E27FC236}">
                    <a16:creationId xmlns:a16="http://schemas.microsoft.com/office/drawing/2014/main" id="{C9C8EEBB-3EBC-5C44-B7C6-D00FC10855CC}"/>
                  </a:ext>
                </a:extLst>
              </p:cNvPr>
              <p:cNvSpPr/>
              <p:nvPr/>
            </p:nvSpPr>
            <p:spPr>
              <a:xfrm>
                <a:off x="667802" y="305269"/>
                <a:ext cx="1" cy="173405"/>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sp>
          <p:nvSpPr>
            <p:cNvPr id="27" name="Straight Connector 60">
              <a:extLst>
                <a:ext uri="{FF2B5EF4-FFF2-40B4-BE49-F238E27FC236}">
                  <a16:creationId xmlns:a16="http://schemas.microsoft.com/office/drawing/2014/main" id="{A0593568-2A3C-9147-BD93-7550C2E639AB}"/>
                </a:ext>
              </a:extLst>
            </p:cNvPr>
            <p:cNvSpPr/>
            <p:nvPr/>
          </p:nvSpPr>
          <p:spPr>
            <a:xfrm flipV="1">
              <a:off x="2260220" y="-570557"/>
              <a:ext cx="2026043" cy="1262134"/>
            </a:xfrm>
            <a:prstGeom prst="line">
              <a:avLst/>
            </a:prstGeom>
            <a:noFill/>
            <a:ln w="19050" cap="flat">
              <a:solidFill>
                <a:schemeClr val="accent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nvGrpSpPr>
          <p:cNvPr id="44" name="Group">
            <a:extLst>
              <a:ext uri="{FF2B5EF4-FFF2-40B4-BE49-F238E27FC236}">
                <a16:creationId xmlns:a16="http://schemas.microsoft.com/office/drawing/2014/main" id="{1E30D3F2-5355-6B48-B22D-53CE95CBDF04}"/>
              </a:ext>
            </a:extLst>
          </p:cNvPr>
          <p:cNvGrpSpPr/>
          <p:nvPr/>
        </p:nvGrpSpPr>
        <p:grpSpPr>
          <a:xfrm>
            <a:off x="5670959" y="2963119"/>
            <a:ext cx="2497591" cy="1641325"/>
            <a:chOff x="-787575" y="-632948"/>
            <a:chExt cx="3717867" cy="2304450"/>
          </a:xfrm>
        </p:grpSpPr>
        <p:sp>
          <p:nvSpPr>
            <p:cNvPr id="45" name="Rectangle 49">
              <a:extLst>
                <a:ext uri="{FF2B5EF4-FFF2-40B4-BE49-F238E27FC236}">
                  <a16:creationId xmlns:a16="http://schemas.microsoft.com/office/drawing/2014/main" id="{4FA04EB0-E691-BF4F-AB4F-8EB5E8E3BCD4}"/>
                </a:ext>
              </a:extLst>
            </p:cNvPr>
            <p:cNvSpPr txBox="1"/>
            <p:nvPr/>
          </p:nvSpPr>
          <p:spPr>
            <a:xfrm>
              <a:off x="1733112" y="834763"/>
              <a:ext cx="1197180" cy="648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600">
                  <a:solidFill>
                    <a:srgbClr val="FFFFFF"/>
                  </a:solidFill>
                </a:defRPr>
              </a:pPr>
              <a:r>
                <a:rPr lang="en-US" sz="1200" dirty="0">
                  <a:latin typeface="Amazon Ember" panose="020B0603020204020204" pitchFamily="34" charset="0"/>
                  <a:ea typeface="Amazon Ember" panose="020B0603020204020204" pitchFamily="34" charset="0"/>
                  <a:cs typeface="Amazon Ember" panose="020B0603020204020204" pitchFamily="34" charset="0"/>
                </a:rPr>
                <a:t>Technical Resiliency</a:t>
              </a:r>
            </a:p>
          </p:txBody>
        </p:sp>
        <p:sp>
          <p:nvSpPr>
            <p:cNvPr id="46" name="Oval 51">
              <a:extLst>
                <a:ext uri="{FF2B5EF4-FFF2-40B4-BE49-F238E27FC236}">
                  <a16:creationId xmlns:a16="http://schemas.microsoft.com/office/drawing/2014/main" id="{1A2BDD90-ABFB-0B4C-BDAF-D28D798A6571}"/>
                </a:ext>
              </a:extLst>
            </p:cNvPr>
            <p:cNvSpPr/>
            <p:nvPr/>
          </p:nvSpPr>
          <p:spPr>
            <a:xfrm>
              <a:off x="503189" y="528501"/>
              <a:ext cx="1143001" cy="1143001"/>
            </a:xfrm>
            <a:prstGeom prst="ellipse">
              <a:avLst/>
            </a:prstGeom>
            <a:noFill/>
            <a:ln w="19050" cap="flat">
              <a:solidFill>
                <a:schemeClr val="accent1"/>
              </a:solidFill>
              <a:prstDash val="solid"/>
              <a:round/>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sz="1600">
                  <a:solidFill>
                    <a:srgbClr val="FFFFFF"/>
                  </a:solidFill>
                </a:defRPr>
              </a:pPr>
              <a:endParaRPr/>
            </a:p>
          </p:txBody>
        </p:sp>
        <p:grpSp>
          <p:nvGrpSpPr>
            <p:cNvPr id="47" name="Graphic 96">
              <a:extLst>
                <a:ext uri="{FF2B5EF4-FFF2-40B4-BE49-F238E27FC236}">
                  <a16:creationId xmlns:a16="http://schemas.microsoft.com/office/drawing/2014/main" id="{6E7863A7-8395-314A-86C7-FF4F449143F1}"/>
                </a:ext>
              </a:extLst>
            </p:cNvPr>
            <p:cNvGrpSpPr/>
            <p:nvPr/>
          </p:nvGrpSpPr>
          <p:grpSpPr>
            <a:xfrm>
              <a:off x="776968" y="810042"/>
              <a:ext cx="595442" cy="579919"/>
              <a:chOff x="0" y="0"/>
              <a:chExt cx="595441" cy="579917"/>
            </a:xfrm>
          </p:grpSpPr>
          <p:sp>
            <p:nvSpPr>
              <p:cNvPr id="49" name="Freeform: Shape 1118">
                <a:extLst>
                  <a:ext uri="{FF2B5EF4-FFF2-40B4-BE49-F238E27FC236}">
                    <a16:creationId xmlns:a16="http://schemas.microsoft.com/office/drawing/2014/main" id="{CF0F657D-0C02-084E-8C5B-CB9E9C75F9D3}"/>
                  </a:ext>
                </a:extLst>
              </p:cNvPr>
              <p:cNvSpPr/>
              <p:nvPr/>
            </p:nvSpPr>
            <p:spPr>
              <a:xfrm>
                <a:off x="314437" y="321602"/>
                <a:ext cx="187470"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sp>
            <p:nvSpPr>
              <p:cNvPr id="50" name="Freeform: Shape 1119">
                <a:extLst>
                  <a:ext uri="{FF2B5EF4-FFF2-40B4-BE49-F238E27FC236}">
                    <a16:creationId xmlns:a16="http://schemas.microsoft.com/office/drawing/2014/main" id="{4C2C41A6-851B-AA44-AE9C-1C031B475257}"/>
                  </a:ext>
                </a:extLst>
              </p:cNvPr>
              <p:cNvSpPr/>
              <p:nvPr/>
            </p:nvSpPr>
            <p:spPr>
              <a:xfrm>
                <a:off x="314437" y="123785"/>
                <a:ext cx="106274"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sp>
            <p:nvSpPr>
              <p:cNvPr id="51" name="Freeform: Shape 1120">
                <a:extLst>
                  <a:ext uri="{FF2B5EF4-FFF2-40B4-BE49-F238E27FC236}">
                    <a16:creationId xmlns:a16="http://schemas.microsoft.com/office/drawing/2014/main" id="{0337EC37-686D-2B4D-8317-2DF707617C7D}"/>
                  </a:ext>
                </a:extLst>
              </p:cNvPr>
              <p:cNvSpPr/>
              <p:nvPr/>
            </p:nvSpPr>
            <p:spPr>
              <a:xfrm>
                <a:off x="314437" y="66470"/>
                <a:ext cx="106274"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sp>
            <p:nvSpPr>
              <p:cNvPr id="52" name="Freeform: Shape 1121">
                <a:extLst>
                  <a:ext uri="{FF2B5EF4-FFF2-40B4-BE49-F238E27FC236}">
                    <a16:creationId xmlns:a16="http://schemas.microsoft.com/office/drawing/2014/main" id="{3461BAAF-FD61-4447-9BA5-F692B87B2B53}"/>
                  </a:ext>
                </a:extLst>
              </p:cNvPr>
              <p:cNvSpPr/>
              <p:nvPr/>
            </p:nvSpPr>
            <p:spPr>
              <a:xfrm>
                <a:off x="540912" y="88759"/>
                <a:ext cx="1" cy="21097"/>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sp>
            <p:nvSpPr>
              <p:cNvPr id="53" name="Freeform: Shape 1122">
                <a:extLst>
                  <a:ext uri="{FF2B5EF4-FFF2-40B4-BE49-F238E27FC236}">
                    <a16:creationId xmlns:a16="http://schemas.microsoft.com/office/drawing/2014/main" id="{CA85F78C-AD1A-7D45-90C8-9B651B181B65}"/>
                  </a:ext>
                </a:extLst>
              </p:cNvPr>
              <p:cNvSpPr/>
              <p:nvPr/>
            </p:nvSpPr>
            <p:spPr>
              <a:xfrm flipH="1">
                <a:off x="385682" y="168761"/>
                <a:ext cx="33037" cy="107864"/>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sp>
            <p:nvSpPr>
              <p:cNvPr id="54" name="Freeform: Shape 1123">
                <a:extLst>
                  <a:ext uri="{FF2B5EF4-FFF2-40B4-BE49-F238E27FC236}">
                    <a16:creationId xmlns:a16="http://schemas.microsoft.com/office/drawing/2014/main" id="{E64775BD-0701-9044-AAC8-C4932E367885}"/>
                  </a:ext>
                </a:extLst>
              </p:cNvPr>
              <p:cNvSpPr/>
              <p:nvPr/>
            </p:nvSpPr>
            <p:spPr>
              <a:xfrm>
                <a:off x="335929" y="193837"/>
                <a:ext cx="38211" cy="461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869"/>
                    </a:lnTo>
                    <a:lnTo>
                      <a:pt x="0" y="12104"/>
                    </a:lnTo>
                    <a:lnTo>
                      <a:pt x="21600" y="21600"/>
                    </a:lnTo>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55" name="Freeform: Shape 1124">
                <a:extLst>
                  <a:ext uri="{FF2B5EF4-FFF2-40B4-BE49-F238E27FC236}">
                    <a16:creationId xmlns:a16="http://schemas.microsoft.com/office/drawing/2014/main" id="{6B024DD5-5111-4E4E-9E04-21258B03A9F3}"/>
                  </a:ext>
                </a:extLst>
              </p:cNvPr>
              <p:cNvSpPr/>
              <p:nvPr/>
            </p:nvSpPr>
            <p:spPr>
              <a:xfrm>
                <a:off x="433446" y="193837"/>
                <a:ext cx="37812" cy="461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869"/>
                    </a:lnTo>
                    <a:lnTo>
                      <a:pt x="21600" y="12104"/>
                    </a:lnTo>
                    <a:lnTo>
                      <a:pt x="0" y="21600"/>
                    </a:lnTo>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56" name="Freeform: Shape 1125">
                <a:extLst>
                  <a:ext uri="{FF2B5EF4-FFF2-40B4-BE49-F238E27FC236}">
                    <a16:creationId xmlns:a16="http://schemas.microsoft.com/office/drawing/2014/main" id="{F17B1ACD-BF27-B440-A4A8-62EAFE8196DD}"/>
                  </a:ext>
                </a:extLst>
              </p:cNvPr>
              <p:cNvSpPr/>
              <p:nvPr/>
            </p:nvSpPr>
            <p:spPr>
              <a:xfrm>
                <a:off x="491158" y="138512"/>
                <a:ext cx="104284" cy="104283"/>
              </a:xfrm>
              <a:prstGeom prst="ellipse">
                <a:avLst/>
              </a:pr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57" name="Freeform: Shape 1126">
                <a:extLst>
                  <a:ext uri="{FF2B5EF4-FFF2-40B4-BE49-F238E27FC236}">
                    <a16:creationId xmlns:a16="http://schemas.microsoft.com/office/drawing/2014/main" id="{D359B613-3F10-5E47-B2E4-7AB0C847B027}"/>
                  </a:ext>
                </a:extLst>
              </p:cNvPr>
              <p:cNvSpPr/>
              <p:nvPr/>
            </p:nvSpPr>
            <p:spPr>
              <a:xfrm>
                <a:off x="515836" y="172741"/>
                <a:ext cx="54132" cy="38210"/>
              </a:xfrm>
              <a:custGeom>
                <a:avLst/>
                <a:gdLst/>
                <a:ahLst/>
                <a:cxnLst>
                  <a:cxn ang="0">
                    <a:pos x="wd2" y="hd2"/>
                  </a:cxn>
                  <a:cxn ang="5400000">
                    <a:pos x="wd2" y="hd2"/>
                  </a:cxn>
                  <a:cxn ang="10800000">
                    <a:pos x="wd2" y="hd2"/>
                  </a:cxn>
                  <a:cxn ang="16200000">
                    <a:pos x="wd2" y="hd2"/>
                  </a:cxn>
                </a:cxnLst>
                <a:rect l="0" t="0" r="r" b="b"/>
                <a:pathLst>
                  <a:path w="21600" h="21600" extrusionOk="0">
                    <a:moveTo>
                      <a:pt x="0" y="12825"/>
                    </a:moveTo>
                    <a:lnTo>
                      <a:pt x="6194" y="21600"/>
                    </a:lnTo>
                    <a:lnTo>
                      <a:pt x="21600" y="0"/>
                    </a:lnTo>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58" name="Freeform: Shape 1127">
                <a:extLst>
                  <a:ext uri="{FF2B5EF4-FFF2-40B4-BE49-F238E27FC236}">
                    <a16:creationId xmlns:a16="http://schemas.microsoft.com/office/drawing/2014/main" id="{D389D0E8-E0AA-7D4E-8B44-FA2355640239}"/>
                  </a:ext>
                </a:extLst>
              </p:cNvPr>
              <p:cNvSpPr/>
              <p:nvPr/>
            </p:nvSpPr>
            <p:spPr>
              <a:xfrm>
                <a:off x="275033" y="0"/>
                <a:ext cx="265481" cy="381305"/>
              </a:xfrm>
              <a:custGeom>
                <a:avLst/>
                <a:gdLst/>
                <a:ahLst/>
                <a:cxnLst>
                  <a:cxn ang="0">
                    <a:pos x="wd2" y="hd2"/>
                  </a:cxn>
                  <a:cxn ang="5400000">
                    <a:pos x="wd2" y="hd2"/>
                  </a:cxn>
                  <a:cxn ang="10800000">
                    <a:pos x="wd2" y="hd2"/>
                  </a:cxn>
                  <a:cxn ang="16200000">
                    <a:pos x="wd2" y="hd2"/>
                  </a:cxn>
                </a:cxnLst>
                <a:rect l="0" t="0" r="r" b="b"/>
                <a:pathLst>
                  <a:path w="21600" h="21600" extrusionOk="0">
                    <a:moveTo>
                      <a:pt x="14411" y="0"/>
                    </a:moveTo>
                    <a:lnTo>
                      <a:pt x="842" y="0"/>
                    </a:lnTo>
                    <a:cubicBezTo>
                      <a:pt x="389" y="0"/>
                      <a:pt x="0" y="271"/>
                      <a:pt x="0" y="586"/>
                    </a:cubicBezTo>
                    <a:lnTo>
                      <a:pt x="0" y="21014"/>
                    </a:lnTo>
                    <a:cubicBezTo>
                      <a:pt x="0" y="21329"/>
                      <a:pt x="389" y="21600"/>
                      <a:pt x="842" y="21600"/>
                    </a:cubicBezTo>
                    <a:lnTo>
                      <a:pt x="20758" y="21600"/>
                    </a:lnTo>
                    <a:cubicBezTo>
                      <a:pt x="21211" y="21600"/>
                      <a:pt x="21600" y="21329"/>
                      <a:pt x="21600" y="21014"/>
                    </a:cubicBezTo>
                    <a:lnTo>
                      <a:pt x="21600" y="15355"/>
                    </a:lnTo>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59" name="Freeform: Shape 1128">
                <a:extLst>
                  <a:ext uri="{FF2B5EF4-FFF2-40B4-BE49-F238E27FC236}">
                    <a16:creationId xmlns:a16="http://schemas.microsoft.com/office/drawing/2014/main" id="{FF7879C9-A0D8-6E4E-9771-C3FC64F7BF75}"/>
                  </a:ext>
                </a:extLst>
              </p:cNvPr>
              <p:cNvSpPr/>
              <p:nvPr/>
            </p:nvSpPr>
            <p:spPr>
              <a:xfrm>
                <a:off x="452152" y="0"/>
                <a:ext cx="88760" cy="8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60" name="Freeform: Shape 1129">
                <a:extLst>
                  <a:ext uri="{FF2B5EF4-FFF2-40B4-BE49-F238E27FC236}">
                    <a16:creationId xmlns:a16="http://schemas.microsoft.com/office/drawing/2014/main" id="{A93462B5-11A3-D145-92BC-F027F9E37F7C}"/>
                  </a:ext>
                </a:extLst>
              </p:cNvPr>
              <p:cNvSpPr/>
              <p:nvPr/>
            </p:nvSpPr>
            <p:spPr>
              <a:xfrm>
                <a:off x="0" y="543300"/>
                <a:ext cx="515440" cy="36618"/>
              </a:xfrm>
              <a:custGeom>
                <a:avLst/>
                <a:gdLst/>
                <a:ahLst/>
                <a:cxnLst>
                  <a:cxn ang="0">
                    <a:pos x="wd2" y="hd2"/>
                  </a:cxn>
                  <a:cxn ang="5400000">
                    <a:pos x="wd2" y="hd2"/>
                  </a:cxn>
                  <a:cxn ang="10800000">
                    <a:pos x="wd2" y="hd2"/>
                  </a:cxn>
                  <a:cxn ang="16200000">
                    <a:pos x="wd2" y="hd2"/>
                  </a:cxn>
                </a:cxnLst>
                <a:rect l="0" t="0" r="r" b="b"/>
                <a:pathLst>
                  <a:path w="21600" h="21600" extrusionOk="0">
                    <a:moveTo>
                      <a:pt x="0" y="235"/>
                    </a:moveTo>
                    <a:lnTo>
                      <a:pt x="0" y="15261"/>
                    </a:lnTo>
                    <a:lnTo>
                      <a:pt x="67" y="15965"/>
                    </a:lnTo>
                    <a:cubicBezTo>
                      <a:pt x="417" y="19722"/>
                      <a:pt x="834" y="21600"/>
                      <a:pt x="1268" y="21600"/>
                    </a:cubicBezTo>
                    <a:lnTo>
                      <a:pt x="20466" y="21600"/>
                    </a:lnTo>
                    <a:cubicBezTo>
                      <a:pt x="20833" y="21600"/>
                      <a:pt x="21183" y="19956"/>
                      <a:pt x="21467" y="16669"/>
                    </a:cubicBezTo>
                    <a:lnTo>
                      <a:pt x="21600" y="15026"/>
                    </a:lnTo>
                    <a:lnTo>
                      <a:pt x="21600" y="0"/>
                    </a:lnTo>
                    <a:lnTo>
                      <a:pt x="0" y="235"/>
                    </a:lnTo>
                    <a:close/>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61" name="Freeform: Shape 1130">
                <a:extLst>
                  <a:ext uri="{FF2B5EF4-FFF2-40B4-BE49-F238E27FC236}">
                    <a16:creationId xmlns:a16="http://schemas.microsoft.com/office/drawing/2014/main" id="{1B8E21D4-259D-1442-B814-74B33490AC25}"/>
                  </a:ext>
                </a:extLst>
              </p:cNvPr>
              <p:cNvSpPr/>
              <p:nvPr/>
            </p:nvSpPr>
            <p:spPr>
              <a:xfrm>
                <a:off x="72040" y="254336"/>
                <a:ext cx="375736" cy="257921"/>
              </a:xfrm>
              <a:custGeom>
                <a:avLst/>
                <a:gdLst/>
                <a:ahLst/>
                <a:cxnLst>
                  <a:cxn ang="0">
                    <a:pos x="wd2" y="hd2"/>
                  </a:cxn>
                  <a:cxn ang="5400000">
                    <a:pos x="wd2" y="hd2"/>
                  </a:cxn>
                  <a:cxn ang="10800000">
                    <a:pos x="wd2" y="hd2"/>
                  </a:cxn>
                  <a:cxn ang="16200000">
                    <a:pos x="wd2" y="hd2"/>
                  </a:cxn>
                </a:cxnLst>
                <a:rect l="0" t="0" r="r" b="b"/>
                <a:pathLst>
                  <a:path w="21600" h="21600" extrusionOk="0">
                    <a:moveTo>
                      <a:pt x="21600" y="12800"/>
                    </a:moveTo>
                    <a:lnTo>
                      <a:pt x="21600" y="20733"/>
                    </a:lnTo>
                    <a:cubicBezTo>
                      <a:pt x="21600" y="21200"/>
                      <a:pt x="21325" y="21600"/>
                      <a:pt x="21005" y="21600"/>
                    </a:cubicBezTo>
                    <a:lnTo>
                      <a:pt x="595" y="21600"/>
                    </a:lnTo>
                    <a:cubicBezTo>
                      <a:pt x="275" y="21600"/>
                      <a:pt x="0" y="21200"/>
                      <a:pt x="0" y="20733"/>
                    </a:cubicBezTo>
                    <a:lnTo>
                      <a:pt x="0" y="867"/>
                    </a:lnTo>
                    <a:cubicBezTo>
                      <a:pt x="0" y="400"/>
                      <a:pt x="275" y="0"/>
                      <a:pt x="595" y="0"/>
                    </a:cubicBezTo>
                    <a:lnTo>
                      <a:pt x="10114" y="0"/>
                    </a:lnTo>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sp>
            <p:nvSpPr>
              <p:cNvPr id="62" name="Freeform: Shape 1131">
                <a:extLst>
                  <a:ext uri="{FF2B5EF4-FFF2-40B4-BE49-F238E27FC236}">
                    <a16:creationId xmlns:a16="http://schemas.microsoft.com/office/drawing/2014/main" id="{8AD8DDD7-1DD7-C246-964C-52C73C9E4D68}"/>
                  </a:ext>
                </a:extLst>
              </p:cNvPr>
              <p:cNvSpPr/>
              <p:nvPr/>
            </p:nvSpPr>
            <p:spPr>
              <a:xfrm>
                <a:off x="44975" y="230057"/>
                <a:ext cx="426682" cy="312449"/>
              </a:xfrm>
              <a:custGeom>
                <a:avLst/>
                <a:gdLst/>
                <a:ahLst/>
                <a:cxnLst>
                  <a:cxn ang="0">
                    <a:pos x="wd2" y="hd2"/>
                  </a:cxn>
                  <a:cxn ang="5400000">
                    <a:pos x="wd2" y="hd2"/>
                  </a:cxn>
                  <a:cxn ang="10800000">
                    <a:pos x="wd2" y="hd2"/>
                  </a:cxn>
                  <a:cxn ang="16200000">
                    <a:pos x="wd2" y="hd2"/>
                  </a:cxn>
                </a:cxnLst>
                <a:rect l="0" t="0" r="r" b="b"/>
                <a:pathLst>
                  <a:path w="21600" h="21600" extrusionOk="0">
                    <a:moveTo>
                      <a:pt x="10276" y="0"/>
                    </a:moveTo>
                    <a:lnTo>
                      <a:pt x="524" y="0"/>
                    </a:lnTo>
                    <a:cubicBezTo>
                      <a:pt x="242" y="0"/>
                      <a:pt x="0" y="330"/>
                      <a:pt x="0" y="715"/>
                    </a:cubicBezTo>
                    <a:lnTo>
                      <a:pt x="0" y="20885"/>
                    </a:lnTo>
                    <a:cubicBezTo>
                      <a:pt x="0" y="21270"/>
                      <a:pt x="242" y="21600"/>
                      <a:pt x="524" y="21600"/>
                    </a:cubicBezTo>
                    <a:lnTo>
                      <a:pt x="21076" y="21600"/>
                    </a:lnTo>
                    <a:cubicBezTo>
                      <a:pt x="21358" y="21600"/>
                      <a:pt x="21600" y="21270"/>
                      <a:pt x="21600" y="20885"/>
                    </a:cubicBezTo>
                    <a:lnTo>
                      <a:pt x="21600" y="12245"/>
                    </a:lnTo>
                  </a:path>
                </a:pathLst>
              </a:custGeom>
              <a:noFill/>
              <a:ln w="12700" cap="flat">
                <a:solidFill>
                  <a:srgbClr val="FFFFFF"/>
                </a:solidFill>
                <a:prstDash val="solid"/>
                <a:round/>
              </a:ln>
              <a:effectLst/>
            </p:spPr>
            <p:txBody>
              <a:bodyPr wrap="square" lIns="45719" tIns="45719" rIns="45719" bIns="45719" numCol="1" anchor="ctr">
                <a:noAutofit/>
              </a:bodyPr>
              <a:lstStyle/>
              <a:p>
                <a:endParaRPr/>
              </a:p>
            </p:txBody>
          </p:sp>
        </p:grpSp>
        <p:sp>
          <p:nvSpPr>
            <p:cNvPr id="48" name="Straight Connector 60">
              <a:extLst>
                <a:ext uri="{FF2B5EF4-FFF2-40B4-BE49-F238E27FC236}">
                  <a16:creationId xmlns:a16="http://schemas.microsoft.com/office/drawing/2014/main" id="{4365AD8D-ECE4-4E42-8FCA-0D2EFCC29327}"/>
                </a:ext>
              </a:extLst>
            </p:cNvPr>
            <p:cNvSpPr/>
            <p:nvPr/>
          </p:nvSpPr>
          <p:spPr>
            <a:xfrm flipH="1" flipV="1">
              <a:off x="-787575" y="-632948"/>
              <a:ext cx="1477796" cy="1323170"/>
            </a:xfrm>
            <a:prstGeom prst="line">
              <a:avLst/>
            </a:prstGeom>
            <a:noFill/>
            <a:ln w="19050" cap="flat">
              <a:solidFill>
                <a:schemeClr val="accent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nvGrpSpPr>
          <p:cNvPr id="63" name="Group">
            <a:extLst>
              <a:ext uri="{FF2B5EF4-FFF2-40B4-BE49-F238E27FC236}">
                <a16:creationId xmlns:a16="http://schemas.microsoft.com/office/drawing/2014/main" id="{10A0606E-80DC-5B45-BE1D-DA835A732901}"/>
              </a:ext>
            </a:extLst>
          </p:cNvPr>
          <p:cNvGrpSpPr/>
          <p:nvPr/>
        </p:nvGrpSpPr>
        <p:grpSpPr>
          <a:xfrm>
            <a:off x="5829824" y="1805864"/>
            <a:ext cx="3324233" cy="814093"/>
            <a:chOff x="-1115398" y="0"/>
            <a:chExt cx="4948390" cy="1143000"/>
          </a:xfrm>
        </p:grpSpPr>
        <p:sp>
          <p:nvSpPr>
            <p:cNvPr id="64" name="Rectangle 13">
              <a:extLst>
                <a:ext uri="{FF2B5EF4-FFF2-40B4-BE49-F238E27FC236}">
                  <a16:creationId xmlns:a16="http://schemas.microsoft.com/office/drawing/2014/main" id="{440D5558-3F54-9B47-8DE9-493575D2F776}"/>
                </a:ext>
              </a:extLst>
            </p:cNvPr>
            <p:cNvSpPr txBox="1"/>
            <p:nvPr/>
          </p:nvSpPr>
          <p:spPr>
            <a:xfrm>
              <a:off x="2466613" y="323899"/>
              <a:ext cx="1366379" cy="6481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600">
                  <a:solidFill>
                    <a:srgbClr val="FFFFFF"/>
                  </a:solidFill>
                </a:defRPr>
              </a:pPr>
              <a:r>
                <a:rPr lang="en-US" sz="1200" dirty="0">
                  <a:latin typeface="Amazon Ember" panose="020B0603020204020204" pitchFamily="34" charset="0"/>
                  <a:ea typeface="Amazon Ember" panose="020B0603020204020204" pitchFamily="34" charset="0"/>
                  <a:cs typeface="Amazon Ember" panose="020B0603020204020204" pitchFamily="34" charset="0"/>
                </a:rPr>
                <a:t>Access to Insights</a:t>
              </a:r>
              <a:endParaRPr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5" name="Oval 14">
              <a:extLst>
                <a:ext uri="{FF2B5EF4-FFF2-40B4-BE49-F238E27FC236}">
                  <a16:creationId xmlns:a16="http://schemas.microsoft.com/office/drawing/2014/main" id="{83853251-28AB-E94E-BB1A-92A967F074CF}"/>
                </a:ext>
              </a:extLst>
            </p:cNvPr>
            <p:cNvSpPr/>
            <p:nvPr/>
          </p:nvSpPr>
          <p:spPr>
            <a:xfrm>
              <a:off x="1197178" y="0"/>
              <a:ext cx="1143001" cy="1143000"/>
            </a:xfrm>
            <a:prstGeom prst="ellipse">
              <a:avLst/>
            </a:prstGeom>
            <a:noFill/>
            <a:ln w="19050" cap="flat">
              <a:solidFill>
                <a:schemeClr val="accent1"/>
              </a:solidFill>
              <a:prstDash val="solid"/>
              <a:round/>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sz="1600">
                  <a:solidFill>
                    <a:srgbClr val="FFFFFF"/>
                  </a:solidFill>
                </a:defRPr>
              </a:pPr>
              <a:endParaRPr/>
            </a:p>
          </p:txBody>
        </p:sp>
        <p:pic>
          <p:nvPicPr>
            <p:cNvPr id="66" name="Picture 99" descr="Picture 99">
              <a:extLst>
                <a:ext uri="{FF2B5EF4-FFF2-40B4-BE49-F238E27FC236}">
                  <a16:creationId xmlns:a16="http://schemas.microsoft.com/office/drawing/2014/main" id="{515DE313-AC49-8748-AC7D-75E5C8A9AEA1}"/>
                </a:ext>
              </a:extLst>
            </p:cNvPr>
            <p:cNvPicPr>
              <a:picLocks noChangeAspect="1"/>
            </p:cNvPicPr>
            <p:nvPr/>
          </p:nvPicPr>
          <p:blipFill>
            <a:blip r:embed="rId5"/>
            <a:stretch>
              <a:fillRect/>
            </a:stretch>
          </p:blipFill>
          <p:spPr>
            <a:xfrm>
              <a:off x="1321327" y="123032"/>
              <a:ext cx="894701" cy="896936"/>
            </a:xfrm>
            <a:prstGeom prst="rect">
              <a:avLst/>
            </a:prstGeom>
            <a:ln w="12700" cap="flat">
              <a:noFill/>
              <a:miter lim="400000"/>
            </a:ln>
            <a:effectLst/>
          </p:spPr>
        </p:pic>
        <p:sp>
          <p:nvSpPr>
            <p:cNvPr id="67" name="Straight Connector 60">
              <a:extLst>
                <a:ext uri="{FF2B5EF4-FFF2-40B4-BE49-F238E27FC236}">
                  <a16:creationId xmlns:a16="http://schemas.microsoft.com/office/drawing/2014/main" id="{DF8CD1B4-FF36-5342-8D1B-09ED7084AF3F}"/>
                </a:ext>
              </a:extLst>
            </p:cNvPr>
            <p:cNvSpPr/>
            <p:nvPr/>
          </p:nvSpPr>
          <p:spPr>
            <a:xfrm flipH="1">
              <a:off x="-1115398" y="623621"/>
              <a:ext cx="2312576" cy="51449"/>
            </a:xfrm>
            <a:prstGeom prst="line">
              <a:avLst/>
            </a:prstGeom>
            <a:noFill/>
            <a:ln w="19050" cap="flat">
              <a:solidFill>
                <a:schemeClr val="accent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68" name="Rectangle 10">
            <a:extLst>
              <a:ext uri="{FF2B5EF4-FFF2-40B4-BE49-F238E27FC236}">
                <a16:creationId xmlns:a16="http://schemas.microsoft.com/office/drawing/2014/main" id="{77ECF154-2B1D-1844-98B0-1B1B1AE63E02}"/>
              </a:ext>
            </a:extLst>
          </p:cNvPr>
          <p:cNvSpPr txBox="1"/>
          <p:nvPr/>
        </p:nvSpPr>
        <p:spPr>
          <a:xfrm>
            <a:off x="428092" y="1964151"/>
            <a:ext cx="1001905" cy="461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r">
              <a:defRPr sz="1600">
                <a:solidFill>
                  <a:srgbClr val="FFFFFF"/>
                </a:solidFill>
              </a:defRPr>
            </a:pPr>
            <a:r>
              <a:rPr lang="en-US" sz="1200" dirty="0">
                <a:latin typeface="Amazon Ember" panose="020B0603020204020204" pitchFamily="34" charset="0"/>
                <a:ea typeface="Amazon Ember" panose="020B0603020204020204" pitchFamily="34" charset="0"/>
                <a:cs typeface="Amazon Ember" panose="020B0603020204020204" pitchFamily="34" charset="0"/>
              </a:rPr>
              <a:t>Business Agility</a:t>
            </a:r>
            <a:endParaRPr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9" name="Oval 11">
            <a:extLst>
              <a:ext uri="{FF2B5EF4-FFF2-40B4-BE49-F238E27FC236}">
                <a16:creationId xmlns:a16="http://schemas.microsoft.com/office/drawing/2014/main" id="{E11BC1D0-76A1-E844-B7FE-6AB40C00E426}"/>
              </a:ext>
            </a:extLst>
          </p:cNvPr>
          <p:cNvSpPr/>
          <p:nvPr/>
        </p:nvSpPr>
        <p:spPr>
          <a:xfrm rot="5400000">
            <a:off x="2111608" y="1845649"/>
            <a:ext cx="814092" cy="767846"/>
          </a:xfrm>
          <a:prstGeom prst="ellipse">
            <a:avLst/>
          </a:prstGeom>
          <a:noFill/>
          <a:ln w="19050" cap="flat">
            <a:solidFill>
              <a:schemeClr val="accent1"/>
            </a:solidFill>
            <a:prstDash val="solid"/>
            <a:round/>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grpSp>
        <p:nvGrpSpPr>
          <p:cNvPr id="70" name="Group">
            <a:extLst>
              <a:ext uri="{FF2B5EF4-FFF2-40B4-BE49-F238E27FC236}">
                <a16:creationId xmlns:a16="http://schemas.microsoft.com/office/drawing/2014/main" id="{D3F0AC3C-7B21-444D-8C1F-BE5ACB84381A}"/>
              </a:ext>
            </a:extLst>
          </p:cNvPr>
          <p:cNvGrpSpPr/>
          <p:nvPr/>
        </p:nvGrpSpPr>
        <p:grpSpPr>
          <a:xfrm>
            <a:off x="2333540" y="1925608"/>
            <a:ext cx="407424" cy="545844"/>
            <a:chOff x="0" y="0"/>
            <a:chExt cx="606481" cy="766372"/>
          </a:xfrm>
        </p:grpSpPr>
        <p:grpSp>
          <p:nvGrpSpPr>
            <p:cNvPr id="71" name="Group 88">
              <a:extLst>
                <a:ext uri="{FF2B5EF4-FFF2-40B4-BE49-F238E27FC236}">
                  <a16:creationId xmlns:a16="http://schemas.microsoft.com/office/drawing/2014/main" id="{4C093DBE-0779-894E-86B5-44039DCA0DEA}"/>
                </a:ext>
              </a:extLst>
            </p:cNvPr>
            <p:cNvGrpSpPr/>
            <p:nvPr/>
          </p:nvGrpSpPr>
          <p:grpSpPr>
            <a:xfrm>
              <a:off x="-1" y="0"/>
              <a:ext cx="606483" cy="766373"/>
              <a:chOff x="0" y="0"/>
              <a:chExt cx="606481" cy="766372"/>
            </a:xfrm>
          </p:grpSpPr>
          <p:sp>
            <p:nvSpPr>
              <p:cNvPr id="79" name="Arc 96">
                <a:extLst>
                  <a:ext uri="{FF2B5EF4-FFF2-40B4-BE49-F238E27FC236}">
                    <a16:creationId xmlns:a16="http://schemas.microsoft.com/office/drawing/2014/main" id="{6F96FFD3-AC41-2A43-B725-86158409B9C1}"/>
                  </a:ext>
                </a:extLst>
              </p:cNvPr>
              <p:cNvSpPr/>
              <p:nvPr/>
            </p:nvSpPr>
            <p:spPr>
              <a:xfrm rot="10290108" flipH="1">
                <a:off x="60450" y="37027"/>
                <a:ext cx="525085" cy="322512"/>
              </a:xfrm>
              <a:custGeom>
                <a:avLst/>
                <a:gdLst/>
                <a:ahLst/>
                <a:cxnLst>
                  <a:cxn ang="0">
                    <a:pos x="wd2" y="hd2"/>
                  </a:cxn>
                  <a:cxn ang="5400000">
                    <a:pos x="wd2" y="hd2"/>
                  </a:cxn>
                  <a:cxn ang="10800000">
                    <a:pos x="wd2" y="hd2"/>
                  </a:cxn>
                  <a:cxn ang="16200000">
                    <a:pos x="wd2" y="hd2"/>
                  </a:cxn>
                </a:cxnLst>
                <a:rect l="0" t="0" r="r" b="b"/>
                <a:pathLst>
                  <a:path w="20236" h="20799" extrusionOk="0">
                    <a:moveTo>
                      <a:pt x="19798" y="0"/>
                    </a:moveTo>
                    <a:lnTo>
                      <a:pt x="19798" y="0"/>
                    </a:lnTo>
                    <a:cubicBezTo>
                      <a:pt x="21600" y="8785"/>
                      <a:pt x="17678" y="17840"/>
                      <a:pt x="11038" y="20224"/>
                    </a:cubicBezTo>
                    <a:cubicBezTo>
                      <a:pt x="7204" y="21600"/>
                      <a:pt x="3104" y="20475"/>
                      <a:pt x="0" y="17195"/>
                    </a:cubicBezTo>
                  </a:path>
                </a:pathLst>
              </a:custGeom>
              <a:noFill/>
              <a:ln w="12700" cap="rnd">
                <a:solidFill>
                  <a:srgbClr val="FFFFFF"/>
                </a:solidFill>
                <a:prstDash val="solid"/>
                <a:round/>
                <a:headEnd type="triangle" w="med" len="med"/>
              </a:ln>
              <a:effectLst/>
            </p:spPr>
            <p:txBody>
              <a:bodyPr wrap="square" lIns="45719" tIns="45719" rIns="45719" bIns="45719" numCol="1" anchor="t">
                <a:noAutofit/>
              </a:bodyPr>
              <a:lstStyle/>
              <a:p>
                <a:pPr defTabSz="609576">
                  <a:defRPr sz="2400">
                    <a:solidFill>
                      <a:srgbClr val="474746"/>
                    </a:solidFill>
                    <a:latin typeface="+mj-lt"/>
                    <a:ea typeface="+mj-ea"/>
                    <a:cs typeface="+mj-cs"/>
                    <a:sym typeface="Helvetica"/>
                  </a:defRPr>
                </a:pPr>
                <a:endParaRPr/>
              </a:p>
            </p:txBody>
          </p:sp>
          <p:sp>
            <p:nvSpPr>
              <p:cNvPr id="80" name="Arc 97">
                <a:extLst>
                  <a:ext uri="{FF2B5EF4-FFF2-40B4-BE49-F238E27FC236}">
                    <a16:creationId xmlns:a16="http://schemas.microsoft.com/office/drawing/2014/main" id="{92856198-C0D4-6445-BAD3-53214103184C}"/>
                  </a:ext>
                </a:extLst>
              </p:cNvPr>
              <p:cNvSpPr/>
              <p:nvPr/>
            </p:nvSpPr>
            <p:spPr>
              <a:xfrm rot="21054525" flipH="1">
                <a:off x="22181" y="404403"/>
                <a:ext cx="525085" cy="322513"/>
              </a:xfrm>
              <a:custGeom>
                <a:avLst/>
                <a:gdLst/>
                <a:ahLst/>
                <a:cxnLst>
                  <a:cxn ang="0">
                    <a:pos x="wd2" y="hd2"/>
                  </a:cxn>
                  <a:cxn ang="5400000">
                    <a:pos x="wd2" y="hd2"/>
                  </a:cxn>
                  <a:cxn ang="10800000">
                    <a:pos x="wd2" y="hd2"/>
                  </a:cxn>
                  <a:cxn ang="16200000">
                    <a:pos x="wd2" y="hd2"/>
                  </a:cxn>
                </a:cxnLst>
                <a:rect l="0" t="0" r="r" b="b"/>
                <a:pathLst>
                  <a:path w="20236" h="20799" extrusionOk="0">
                    <a:moveTo>
                      <a:pt x="19798" y="0"/>
                    </a:moveTo>
                    <a:lnTo>
                      <a:pt x="19798" y="0"/>
                    </a:lnTo>
                    <a:cubicBezTo>
                      <a:pt x="21600" y="8785"/>
                      <a:pt x="17678" y="17840"/>
                      <a:pt x="11038" y="20224"/>
                    </a:cubicBezTo>
                    <a:cubicBezTo>
                      <a:pt x="7204" y="21600"/>
                      <a:pt x="3104" y="20475"/>
                      <a:pt x="0" y="17195"/>
                    </a:cubicBezTo>
                  </a:path>
                </a:pathLst>
              </a:custGeom>
              <a:noFill/>
              <a:ln w="12700" cap="rnd">
                <a:solidFill>
                  <a:srgbClr val="FFFFFF"/>
                </a:solidFill>
                <a:prstDash val="solid"/>
                <a:round/>
                <a:headEnd type="triangle" w="med" len="med"/>
              </a:ln>
              <a:effectLst/>
            </p:spPr>
            <p:txBody>
              <a:bodyPr wrap="square" lIns="45719" tIns="45719" rIns="45719" bIns="45719" numCol="1" anchor="t">
                <a:noAutofit/>
              </a:bodyPr>
              <a:lstStyle/>
              <a:p>
                <a:pPr defTabSz="609576">
                  <a:defRPr sz="2400">
                    <a:solidFill>
                      <a:srgbClr val="474746"/>
                    </a:solidFill>
                    <a:latin typeface="+mj-lt"/>
                    <a:ea typeface="+mj-ea"/>
                    <a:cs typeface="+mj-cs"/>
                    <a:sym typeface="Helvetica"/>
                  </a:defRPr>
                </a:pPr>
                <a:endParaRPr/>
              </a:p>
            </p:txBody>
          </p:sp>
        </p:grpSp>
        <p:grpSp>
          <p:nvGrpSpPr>
            <p:cNvPr id="72" name="Group 136">
              <a:extLst>
                <a:ext uri="{FF2B5EF4-FFF2-40B4-BE49-F238E27FC236}">
                  <a16:creationId xmlns:a16="http://schemas.microsoft.com/office/drawing/2014/main" id="{10E6C64A-3120-134D-BF18-307C6FE575FD}"/>
                </a:ext>
              </a:extLst>
            </p:cNvPr>
            <p:cNvGrpSpPr/>
            <p:nvPr/>
          </p:nvGrpSpPr>
          <p:grpSpPr>
            <a:xfrm>
              <a:off x="152491" y="168981"/>
              <a:ext cx="301500" cy="428410"/>
              <a:chOff x="0" y="0"/>
              <a:chExt cx="301499" cy="428408"/>
            </a:xfrm>
          </p:grpSpPr>
          <p:sp>
            <p:nvSpPr>
              <p:cNvPr id="73" name="Freeform 137">
                <a:extLst>
                  <a:ext uri="{FF2B5EF4-FFF2-40B4-BE49-F238E27FC236}">
                    <a16:creationId xmlns:a16="http://schemas.microsoft.com/office/drawing/2014/main" id="{62AB7BD8-5E67-D54D-BD56-B5F19F4EC1C9}"/>
                  </a:ext>
                </a:extLst>
              </p:cNvPr>
              <p:cNvSpPr/>
              <p:nvPr/>
            </p:nvSpPr>
            <p:spPr>
              <a:xfrm>
                <a:off x="0" y="-1"/>
                <a:ext cx="301500" cy="428410"/>
              </a:xfrm>
              <a:custGeom>
                <a:avLst/>
                <a:gdLst/>
                <a:ahLst/>
                <a:cxnLst>
                  <a:cxn ang="0">
                    <a:pos x="wd2" y="hd2"/>
                  </a:cxn>
                  <a:cxn ang="5400000">
                    <a:pos x="wd2" y="hd2"/>
                  </a:cxn>
                  <a:cxn ang="10800000">
                    <a:pos x="wd2" y="hd2"/>
                  </a:cxn>
                  <a:cxn ang="16200000">
                    <a:pos x="wd2" y="hd2"/>
                  </a:cxn>
                </a:cxnLst>
                <a:rect l="0" t="0" r="r" b="b"/>
                <a:pathLst>
                  <a:path w="21483" h="21355" extrusionOk="0">
                    <a:moveTo>
                      <a:pt x="21483" y="7500"/>
                    </a:moveTo>
                    <a:cubicBezTo>
                      <a:pt x="21483" y="3197"/>
                      <a:pt x="16299" y="-245"/>
                      <a:pt x="10004" y="13"/>
                    </a:cubicBezTo>
                    <a:cubicBezTo>
                      <a:pt x="4820" y="271"/>
                      <a:pt x="253" y="3541"/>
                      <a:pt x="6" y="7156"/>
                    </a:cubicBezTo>
                    <a:cubicBezTo>
                      <a:pt x="-117" y="9737"/>
                      <a:pt x="1611" y="11975"/>
                      <a:pt x="4203" y="13438"/>
                    </a:cubicBezTo>
                    <a:cubicBezTo>
                      <a:pt x="6054" y="14471"/>
                      <a:pt x="7165" y="15331"/>
                      <a:pt x="7165" y="17052"/>
                    </a:cubicBezTo>
                    <a:cubicBezTo>
                      <a:pt x="7165" y="19548"/>
                      <a:pt x="7165" y="19548"/>
                      <a:pt x="7165" y="19548"/>
                    </a:cubicBezTo>
                    <a:cubicBezTo>
                      <a:pt x="7165" y="20580"/>
                      <a:pt x="8276" y="21355"/>
                      <a:pt x="9634" y="21355"/>
                    </a:cubicBezTo>
                    <a:cubicBezTo>
                      <a:pt x="11856" y="21355"/>
                      <a:pt x="11856" y="21355"/>
                      <a:pt x="11856" y="21355"/>
                    </a:cubicBezTo>
                    <a:cubicBezTo>
                      <a:pt x="13213" y="21355"/>
                      <a:pt x="14324" y="20580"/>
                      <a:pt x="14324" y="19548"/>
                    </a:cubicBezTo>
                    <a:cubicBezTo>
                      <a:pt x="14324" y="17052"/>
                      <a:pt x="14324" y="17052"/>
                      <a:pt x="14324" y="17052"/>
                    </a:cubicBezTo>
                    <a:cubicBezTo>
                      <a:pt x="14324" y="15331"/>
                      <a:pt x="15435" y="14471"/>
                      <a:pt x="17286" y="13438"/>
                    </a:cubicBezTo>
                    <a:cubicBezTo>
                      <a:pt x="19878" y="12061"/>
                      <a:pt x="21483" y="9910"/>
                      <a:pt x="21483" y="7500"/>
                    </a:cubicBezTo>
                    <a:close/>
                  </a:path>
                </a:pathLst>
              </a:custGeom>
              <a:noFill/>
              <a:ln w="12700" cap="rnd">
                <a:solidFill>
                  <a:srgbClr val="FFFFFF"/>
                </a:solidFill>
                <a:prstDash val="solid"/>
                <a:round/>
              </a:ln>
              <a:effectLst/>
            </p:spPr>
            <p:txBody>
              <a:bodyPr wrap="square" lIns="45719" tIns="45719" rIns="45719" bIns="45719" numCol="1" anchor="t">
                <a:noAutofit/>
              </a:bodyPr>
              <a:lstStyle/>
              <a:p>
                <a:pPr>
                  <a:defRPr>
                    <a:latin typeface="Amazon Ember Cd RC Regular"/>
                    <a:ea typeface="Amazon Ember Cd RC Regular"/>
                    <a:cs typeface="Amazon Ember Cd RC Regular"/>
                    <a:sym typeface="Amazon Ember Cd RC Regular"/>
                  </a:defRPr>
                </a:pPr>
                <a:endParaRPr/>
              </a:p>
            </p:txBody>
          </p:sp>
          <p:sp>
            <p:nvSpPr>
              <p:cNvPr id="74" name="Freeform 138">
                <a:extLst>
                  <a:ext uri="{FF2B5EF4-FFF2-40B4-BE49-F238E27FC236}">
                    <a16:creationId xmlns:a16="http://schemas.microsoft.com/office/drawing/2014/main" id="{E772AE64-1352-A64B-B4CE-F43E8684758E}"/>
                  </a:ext>
                </a:extLst>
              </p:cNvPr>
              <p:cNvSpPr/>
              <p:nvPr/>
            </p:nvSpPr>
            <p:spPr>
              <a:xfrm>
                <a:off x="57504" y="337963"/>
                <a:ext cx="187310" cy="86335"/>
              </a:xfrm>
              <a:custGeom>
                <a:avLst/>
                <a:gdLst/>
                <a:ahLst/>
                <a:cxnLst>
                  <a:cxn ang="0">
                    <a:pos x="wd2" y="hd2"/>
                  </a:cxn>
                  <a:cxn ang="5400000">
                    <a:pos x="wd2" y="hd2"/>
                  </a:cxn>
                  <a:cxn ang="10800000">
                    <a:pos x="wd2" y="hd2"/>
                  </a:cxn>
                  <a:cxn ang="16200000">
                    <a:pos x="wd2" y="hd2"/>
                  </a:cxn>
                </a:cxnLst>
                <a:rect l="0" t="0" r="r" b="b"/>
                <a:pathLst>
                  <a:path w="21600" h="21600" extrusionOk="0">
                    <a:moveTo>
                      <a:pt x="4800" y="0"/>
                    </a:moveTo>
                    <a:cubicBezTo>
                      <a:pt x="18800" y="0"/>
                      <a:pt x="18800" y="0"/>
                      <a:pt x="18800" y="0"/>
                    </a:cubicBezTo>
                    <a:cubicBezTo>
                      <a:pt x="20200" y="0"/>
                      <a:pt x="21600" y="3024"/>
                      <a:pt x="21600" y="6480"/>
                    </a:cubicBezTo>
                    <a:cubicBezTo>
                      <a:pt x="21600" y="6480"/>
                      <a:pt x="21600" y="6480"/>
                      <a:pt x="21600" y="6480"/>
                    </a:cubicBezTo>
                    <a:cubicBezTo>
                      <a:pt x="21600" y="9504"/>
                      <a:pt x="20200" y="12528"/>
                      <a:pt x="18800" y="12528"/>
                    </a:cubicBezTo>
                    <a:cubicBezTo>
                      <a:pt x="2000" y="12528"/>
                      <a:pt x="2000" y="12528"/>
                      <a:pt x="2000" y="12528"/>
                    </a:cubicBezTo>
                    <a:cubicBezTo>
                      <a:pt x="1000" y="12528"/>
                      <a:pt x="0" y="14688"/>
                      <a:pt x="0" y="16848"/>
                    </a:cubicBezTo>
                    <a:cubicBezTo>
                      <a:pt x="0" y="16848"/>
                      <a:pt x="0" y="16848"/>
                      <a:pt x="0" y="16848"/>
                    </a:cubicBezTo>
                    <a:cubicBezTo>
                      <a:pt x="0" y="19440"/>
                      <a:pt x="1000" y="21600"/>
                      <a:pt x="2000" y="21600"/>
                    </a:cubicBezTo>
                    <a:cubicBezTo>
                      <a:pt x="5600" y="21600"/>
                      <a:pt x="5600" y="21600"/>
                      <a:pt x="5600" y="21600"/>
                    </a:cubicBezTo>
                  </a:path>
                </a:pathLst>
              </a:custGeom>
              <a:noFill/>
              <a:ln w="12700" cap="rnd">
                <a:solidFill>
                  <a:srgbClr val="FFFFFF"/>
                </a:solidFill>
                <a:prstDash val="solid"/>
                <a:round/>
              </a:ln>
              <a:effectLst/>
            </p:spPr>
            <p:txBody>
              <a:bodyPr wrap="square" lIns="45719" tIns="45719" rIns="45719" bIns="45719" numCol="1" anchor="t">
                <a:noAutofit/>
              </a:bodyPr>
              <a:lstStyle/>
              <a:p>
                <a:pPr>
                  <a:defRPr>
                    <a:latin typeface="Amazon Ember Cd RC Regular"/>
                    <a:ea typeface="Amazon Ember Cd RC Regular"/>
                    <a:cs typeface="Amazon Ember Cd RC Regular"/>
                    <a:sym typeface="Amazon Ember Cd RC Regular"/>
                  </a:defRPr>
                </a:pPr>
                <a:endParaRPr/>
              </a:p>
            </p:txBody>
          </p:sp>
          <p:sp>
            <p:nvSpPr>
              <p:cNvPr id="75" name="Freeform 139">
                <a:extLst>
                  <a:ext uri="{FF2B5EF4-FFF2-40B4-BE49-F238E27FC236}">
                    <a16:creationId xmlns:a16="http://schemas.microsoft.com/office/drawing/2014/main" id="{EE07EF5F-A652-874D-A54A-4839B8E3A240}"/>
                  </a:ext>
                </a:extLst>
              </p:cNvPr>
              <p:cNvSpPr/>
              <p:nvPr/>
            </p:nvSpPr>
            <p:spPr>
              <a:xfrm>
                <a:off x="74757" y="188318"/>
                <a:ext cx="152805" cy="149646"/>
              </a:xfrm>
              <a:custGeom>
                <a:avLst/>
                <a:gdLst/>
                <a:ahLst/>
                <a:cxnLst>
                  <a:cxn ang="0">
                    <a:pos x="wd2" y="hd2"/>
                  </a:cxn>
                  <a:cxn ang="5400000">
                    <a:pos x="wd2" y="hd2"/>
                  </a:cxn>
                  <a:cxn ang="10800000">
                    <a:pos x="wd2" y="hd2"/>
                  </a:cxn>
                  <a:cxn ang="16200000">
                    <a:pos x="wd2" y="hd2"/>
                  </a:cxn>
                </a:cxnLst>
                <a:rect l="0" t="0" r="r" b="b"/>
                <a:pathLst>
                  <a:path w="21600" h="21600" extrusionOk="0">
                    <a:moveTo>
                      <a:pt x="7609" y="21600"/>
                    </a:moveTo>
                    <a:cubicBezTo>
                      <a:pt x="7609" y="3972"/>
                      <a:pt x="7609" y="3972"/>
                      <a:pt x="7609" y="3972"/>
                    </a:cubicBezTo>
                    <a:cubicBezTo>
                      <a:pt x="7609" y="1738"/>
                      <a:pt x="5891" y="0"/>
                      <a:pt x="3927" y="0"/>
                    </a:cubicBezTo>
                    <a:cubicBezTo>
                      <a:pt x="1718" y="0"/>
                      <a:pt x="0" y="1738"/>
                      <a:pt x="0" y="3972"/>
                    </a:cubicBezTo>
                    <a:cubicBezTo>
                      <a:pt x="0" y="5959"/>
                      <a:pt x="1718" y="7697"/>
                      <a:pt x="3927" y="7697"/>
                    </a:cubicBezTo>
                    <a:cubicBezTo>
                      <a:pt x="3927" y="7697"/>
                      <a:pt x="17673" y="7697"/>
                      <a:pt x="17673" y="7697"/>
                    </a:cubicBezTo>
                    <a:cubicBezTo>
                      <a:pt x="20127" y="7697"/>
                      <a:pt x="21600" y="5959"/>
                      <a:pt x="21600" y="3972"/>
                    </a:cubicBezTo>
                    <a:cubicBezTo>
                      <a:pt x="21600" y="1738"/>
                      <a:pt x="19882" y="0"/>
                      <a:pt x="17673" y="0"/>
                    </a:cubicBezTo>
                    <a:cubicBezTo>
                      <a:pt x="15709" y="0"/>
                      <a:pt x="13991" y="1738"/>
                      <a:pt x="13991" y="3972"/>
                    </a:cubicBezTo>
                    <a:cubicBezTo>
                      <a:pt x="13991" y="21600"/>
                      <a:pt x="13991" y="21600"/>
                      <a:pt x="13991" y="21600"/>
                    </a:cubicBezTo>
                  </a:path>
                </a:pathLst>
              </a:custGeom>
              <a:noFill/>
              <a:ln w="12700" cap="rnd">
                <a:solidFill>
                  <a:srgbClr val="FFFFFF"/>
                </a:solidFill>
                <a:prstDash val="solid"/>
                <a:round/>
              </a:ln>
              <a:effectLst/>
            </p:spPr>
            <p:txBody>
              <a:bodyPr wrap="square" lIns="45719" tIns="45719" rIns="45719" bIns="45719" numCol="1" anchor="t">
                <a:noAutofit/>
              </a:bodyPr>
              <a:lstStyle/>
              <a:p>
                <a:pPr>
                  <a:defRPr>
                    <a:latin typeface="Amazon Ember Cd RC Regular"/>
                    <a:ea typeface="Amazon Ember Cd RC Regular"/>
                    <a:cs typeface="Amazon Ember Cd RC Regular"/>
                    <a:sym typeface="Amazon Ember Cd RC Regular"/>
                  </a:defRPr>
                </a:pPr>
                <a:endParaRPr/>
              </a:p>
            </p:txBody>
          </p:sp>
          <p:sp>
            <p:nvSpPr>
              <p:cNvPr id="76" name="Line 140">
                <a:extLst>
                  <a:ext uri="{FF2B5EF4-FFF2-40B4-BE49-F238E27FC236}">
                    <a16:creationId xmlns:a16="http://schemas.microsoft.com/office/drawing/2014/main" id="{44213A30-3B81-C545-ABD0-BC7FB97EF606}"/>
                  </a:ext>
                </a:extLst>
              </p:cNvPr>
              <p:cNvSpPr/>
              <p:nvPr/>
            </p:nvSpPr>
            <p:spPr>
              <a:xfrm flipV="1">
                <a:off x="151159" y="84718"/>
                <a:ext cx="1" cy="46045"/>
              </a:xfrm>
              <a:prstGeom prst="line">
                <a:avLst/>
              </a:prstGeom>
              <a:noFill/>
              <a:ln w="12700" cap="rnd">
                <a:solidFill>
                  <a:srgbClr val="FFFFFF"/>
                </a:solidFill>
                <a:prstDash val="solid"/>
                <a:round/>
              </a:ln>
              <a:effectLst/>
            </p:spPr>
            <p:txBody>
              <a:bodyPr wrap="square" lIns="45719" tIns="45719" rIns="45719" bIns="45719" numCol="1" anchor="t">
                <a:noAutofit/>
              </a:bodyPr>
              <a:lstStyle/>
              <a:p>
                <a:endParaRPr/>
              </a:p>
            </p:txBody>
          </p:sp>
          <p:sp>
            <p:nvSpPr>
              <p:cNvPr id="77" name="Line 141">
                <a:extLst>
                  <a:ext uri="{FF2B5EF4-FFF2-40B4-BE49-F238E27FC236}">
                    <a16:creationId xmlns:a16="http://schemas.microsoft.com/office/drawing/2014/main" id="{3B8AD378-16D2-E64B-9AAC-D9E5D55A4AE5}"/>
                  </a:ext>
                </a:extLst>
              </p:cNvPr>
              <p:cNvSpPr/>
              <p:nvPr/>
            </p:nvSpPr>
            <p:spPr>
              <a:xfrm flipV="1">
                <a:off x="211952" y="115963"/>
                <a:ext cx="23825" cy="28778"/>
              </a:xfrm>
              <a:prstGeom prst="line">
                <a:avLst/>
              </a:prstGeom>
              <a:noFill/>
              <a:ln w="12700" cap="rnd">
                <a:solidFill>
                  <a:srgbClr val="FFFFFF"/>
                </a:solidFill>
                <a:prstDash val="solid"/>
                <a:round/>
              </a:ln>
              <a:effectLst/>
            </p:spPr>
            <p:txBody>
              <a:bodyPr wrap="square" lIns="45719" tIns="45719" rIns="45719" bIns="45719" numCol="1" anchor="t">
                <a:noAutofit/>
              </a:bodyPr>
              <a:lstStyle/>
              <a:p>
                <a:endParaRPr/>
              </a:p>
            </p:txBody>
          </p:sp>
          <p:sp>
            <p:nvSpPr>
              <p:cNvPr id="78" name="Line 142">
                <a:extLst>
                  <a:ext uri="{FF2B5EF4-FFF2-40B4-BE49-F238E27FC236}">
                    <a16:creationId xmlns:a16="http://schemas.microsoft.com/office/drawing/2014/main" id="{01EC6476-82A7-1242-8804-8C5A9C4A0FA0}"/>
                  </a:ext>
                </a:extLst>
              </p:cNvPr>
              <p:cNvSpPr/>
              <p:nvPr/>
            </p:nvSpPr>
            <p:spPr>
              <a:xfrm flipH="1" flipV="1">
                <a:off x="66542" y="115963"/>
                <a:ext cx="23825" cy="28778"/>
              </a:xfrm>
              <a:prstGeom prst="line">
                <a:avLst/>
              </a:prstGeom>
              <a:noFill/>
              <a:ln w="12700" cap="rnd">
                <a:solidFill>
                  <a:srgbClr val="FFFFFF"/>
                </a:solidFill>
                <a:prstDash val="solid"/>
                <a:round/>
              </a:ln>
              <a:effectLst/>
            </p:spPr>
            <p:txBody>
              <a:bodyPr wrap="square" lIns="45719" tIns="45719" rIns="45719" bIns="45719" numCol="1" anchor="t">
                <a:noAutofit/>
              </a:bodyPr>
              <a:lstStyle/>
              <a:p>
                <a:endParaRPr/>
              </a:p>
            </p:txBody>
          </p:sp>
        </p:grpSp>
      </p:grpSp>
      <p:sp>
        <p:nvSpPr>
          <p:cNvPr id="81" name="Straight Connector 60">
            <a:extLst>
              <a:ext uri="{FF2B5EF4-FFF2-40B4-BE49-F238E27FC236}">
                <a16:creationId xmlns:a16="http://schemas.microsoft.com/office/drawing/2014/main" id="{C9DEEDAE-0DE9-0345-A751-1451870CE245}"/>
              </a:ext>
            </a:extLst>
          </p:cNvPr>
          <p:cNvSpPr/>
          <p:nvPr/>
        </p:nvSpPr>
        <p:spPr>
          <a:xfrm rot="5400000" flipH="1" flipV="1">
            <a:off x="3599277" y="1501912"/>
            <a:ext cx="24996" cy="1411546"/>
          </a:xfrm>
          <a:prstGeom prst="line">
            <a:avLst/>
          </a:prstGeom>
          <a:noFill/>
          <a:ln w="19050" cap="flat">
            <a:solidFill>
              <a:schemeClr val="accent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2" name="TextBox 12">
            <a:extLst>
              <a:ext uri="{FF2B5EF4-FFF2-40B4-BE49-F238E27FC236}">
                <a16:creationId xmlns:a16="http://schemas.microsoft.com/office/drawing/2014/main" id="{CB7EA9F4-BAFC-D244-ABE1-1FC6C8AD2057}"/>
              </a:ext>
            </a:extLst>
          </p:cNvPr>
          <p:cNvSpPr txBox="1"/>
          <p:nvPr/>
        </p:nvSpPr>
        <p:spPr>
          <a:xfrm>
            <a:off x="2744994" y="7253292"/>
            <a:ext cx="478004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100">
                <a:solidFill>
                  <a:srgbClr val="808080"/>
                </a:solidFill>
              </a:defRPr>
            </a:lvl1pPr>
          </a:lstStyle>
          <a:p>
            <a:r>
              <a:t>© 2019, Amazon Web Services, Inc. or its Affiliates. All rights reserved. Amazon Confidential and Trademark</a:t>
            </a:r>
          </a:p>
        </p:txBody>
      </p:sp>
      <p:sp>
        <p:nvSpPr>
          <p:cNvPr id="2" name="Down Arrow 1">
            <a:hlinkClick r:id="rId6" action="ppaction://hlinksldjump"/>
            <a:extLst>
              <a:ext uri="{FF2B5EF4-FFF2-40B4-BE49-F238E27FC236}">
                <a16:creationId xmlns:a16="http://schemas.microsoft.com/office/drawing/2014/main" id="{C6F1FB74-1917-A94D-96E4-EEA047432E36}"/>
              </a:ext>
            </a:extLst>
          </p:cNvPr>
          <p:cNvSpPr/>
          <p:nvPr/>
        </p:nvSpPr>
        <p:spPr>
          <a:xfrm rot="10800000">
            <a:off x="8993165" y="95891"/>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951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89"/>
          <p:cNvSpPr txBox="1"/>
          <p:nvPr/>
        </p:nvSpPr>
        <p:spPr>
          <a:xfrm>
            <a:off x="215439" y="4511831"/>
            <a:ext cx="3907800" cy="200025"/>
          </a:xfrm>
          <a:prstGeom prst="rect">
            <a:avLst/>
          </a:prstGeom>
          <a:noFill/>
          <a:ln>
            <a:noFill/>
          </a:ln>
        </p:spPr>
        <p:txBody>
          <a:bodyPr spcFirstLastPara="1" wrap="square" lIns="91425" tIns="45694" rIns="91425" bIns="45694" anchor="t" anchorCtr="0">
            <a:noAutofit/>
          </a:bodyPr>
          <a:lstStyle/>
          <a:p>
            <a:pPr>
              <a:buClr>
                <a:srgbClr val="7F7F7F"/>
              </a:buClr>
              <a:buSzPts val="900"/>
            </a:pPr>
            <a:r>
              <a:rPr lang="en-US" sz="675">
                <a:solidFill>
                  <a:srgbClr val="7F7F7F"/>
                </a:solidFill>
                <a:latin typeface="Overpass Light"/>
                <a:ea typeface="Overpass Light"/>
                <a:cs typeface="Overpass Light"/>
                <a:sym typeface="Overpass Light"/>
              </a:rPr>
              <a:t>1	 F5 Networks, “The State of Application Delivery 2018 Report,” 2018. </a:t>
            </a:r>
            <a:endParaRPr sz="675">
              <a:solidFill>
                <a:srgbClr val="7F7F7F"/>
              </a:solidFill>
              <a:latin typeface="Overpass Light"/>
              <a:ea typeface="Overpass Light"/>
              <a:cs typeface="Overpass Light"/>
              <a:sym typeface="Overpass Light"/>
            </a:endParaRPr>
          </a:p>
        </p:txBody>
      </p:sp>
      <p:sp>
        <p:nvSpPr>
          <p:cNvPr id="853" name="Google Shape;853;p89"/>
          <p:cNvSpPr txBox="1">
            <a:spLocks noGrp="1"/>
          </p:cNvSpPr>
          <p:nvPr>
            <p:ph type="body" idx="1"/>
          </p:nvPr>
        </p:nvSpPr>
        <p:spPr>
          <a:xfrm>
            <a:off x="685800" y="1047750"/>
            <a:ext cx="7772400" cy="285975"/>
          </a:xfrm>
          <a:prstGeom prst="rect">
            <a:avLst/>
          </a:prstGeom>
          <a:noFill/>
          <a:ln>
            <a:noFill/>
          </a:ln>
        </p:spPr>
        <p:txBody>
          <a:bodyPr spcFirstLastPara="1" wrap="square" lIns="0" tIns="0" rIns="0" bIns="0" anchor="t" anchorCtr="0">
            <a:noAutofit/>
          </a:bodyPr>
          <a:lstStyle/>
          <a:p>
            <a:pPr marL="0" indent="0" algn="ctr"/>
            <a:r>
              <a:rPr lang="en-US"/>
              <a:t>Organizations need to develop and deploy applications quickly, reliably, and flexibly</a:t>
            </a:r>
            <a:endParaRPr/>
          </a:p>
        </p:txBody>
      </p:sp>
      <p:sp>
        <p:nvSpPr>
          <p:cNvPr id="854" name="Google Shape;854;p89"/>
          <p:cNvSpPr txBox="1">
            <a:spLocks noGrp="1"/>
          </p:cNvSpPr>
          <p:nvPr>
            <p:ph type="sldNum" idx="12"/>
          </p:nvPr>
        </p:nvSpPr>
        <p:spPr>
          <a:xfrm>
            <a:off x="-76200" y="4800600"/>
            <a:ext cx="533475" cy="273825"/>
          </a:xfrm>
          <a:prstGeom prst="rect">
            <a:avLst/>
          </a:prstGeom>
          <a:noFill/>
          <a:ln>
            <a:noFill/>
          </a:ln>
        </p:spPr>
        <p:txBody>
          <a:bodyPr spcFirstLastPara="1" wrap="square" lIns="91425" tIns="0" rIns="91425" bIns="18281" anchor="ctr" anchorCtr="0">
            <a:noAutofit/>
          </a:bodyPr>
          <a:lstStyle/>
          <a:p>
            <a:fld id="{00000000-1234-1234-1234-123412341234}" type="slidenum">
              <a:rPr lang="en-US"/>
              <a:pPr/>
              <a:t>7</a:t>
            </a:fld>
            <a:endParaRPr/>
          </a:p>
        </p:txBody>
      </p:sp>
      <p:sp>
        <p:nvSpPr>
          <p:cNvPr id="855" name="Google Shape;855;p89"/>
          <p:cNvSpPr txBox="1">
            <a:spLocks noGrp="1"/>
          </p:cNvSpPr>
          <p:nvPr>
            <p:ph type="title"/>
          </p:nvPr>
        </p:nvSpPr>
        <p:spPr>
          <a:xfrm>
            <a:off x="685800" y="0"/>
            <a:ext cx="7772400" cy="1028700"/>
          </a:xfrm>
          <a:prstGeom prst="rect">
            <a:avLst/>
          </a:prstGeom>
          <a:noFill/>
          <a:ln>
            <a:noFill/>
          </a:ln>
        </p:spPr>
        <p:txBody>
          <a:bodyPr spcFirstLastPara="1" wrap="square" lIns="0" tIns="0" rIns="0" bIns="0" anchor="b" anchorCtr="0">
            <a:noAutofit/>
          </a:bodyPr>
          <a:lstStyle/>
          <a:p>
            <a:pPr algn="ctr"/>
            <a:r>
              <a:rPr lang="en-US" dirty="0"/>
              <a:t>BUSINESS IS CHANGING</a:t>
            </a:r>
            <a:endParaRPr dirty="0"/>
          </a:p>
        </p:txBody>
      </p:sp>
      <p:grpSp>
        <p:nvGrpSpPr>
          <p:cNvPr id="856" name="Google Shape;856;p89"/>
          <p:cNvGrpSpPr/>
          <p:nvPr/>
        </p:nvGrpSpPr>
        <p:grpSpPr>
          <a:xfrm>
            <a:off x="871974" y="1824020"/>
            <a:ext cx="7399815" cy="2075054"/>
            <a:chOff x="1046543" y="1824066"/>
            <a:chExt cx="7400000" cy="2075105"/>
          </a:xfrm>
        </p:grpSpPr>
        <p:grpSp>
          <p:nvGrpSpPr>
            <p:cNvPr id="857" name="Google Shape;857;p89"/>
            <p:cNvGrpSpPr/>
            <p:nvPr/>
          </p:nvGrpSpPr>
          <p:grpSpPr>
            <a:xfrm>
              <a:off x="1046543" y="1824066"/>
              <a:ext cx="1650999" cy="2075105"/>
              <a:chOff x="620363" y="1682750"/>
              <a:chExt cx="1650999" cy="2075105"/>
            </a:xfrm>
          </p:grpSpPr>
          <p:pic>
            <p:nvPicPr>
              <p:cNvPr id="858" name="Google Shape;858;p89"/>
              <p:cNvPicPr preferRelativeResize="0"/>
              <p:nvPr/>
            </p:nvPicPr>
            <p:blipFill rotWithShape="1">
              <a:blip r:embed="rId3">
                <a:alphaModFix/>
              </a:blip>
              <a:srcRect/>
              <a:stretch/>
            </p:blipFill>
            <p:spPr>
              <a:xfrm>
                <a:off x="620363" y="1682750"/>
                <a:ext cx="1650999" cy="1498599"/>
              </a:xfrm>
              <a:prstGeom prst="rect">
                <a:avLst/>
              </a:prstGeom>
              <a:noFill/>
              <a:ln>
                <a:noFill/>
              </a:ln>
            </p:spPr>
          </p:pic>
          <p:sp>
            <p:nvSpPr>
              <p:cNvPr id="859" name="Google Shape;859;p89"/>
              <p:cNvSpPr/>
              <p:nvPr/>
            </p:nvSpPr>
            <p:spPr>
              <a:xfrm>
                <a:off x="988731" y="1974918"/>
                <a:ext cx="914400" cy="914400"/>
              </a:xfrm>
              <a:prstGeom prst="ellipse">
                <a:avLst/>
              </a:prstGeom>
              <a:solidFill>
                <a:srgbClr val="F2F2F2"/>
              </a:solidFill>
              <a:ln>
                <a:noFill/>
              </a:ln>
            </p:spPr>
            <p:txBody>
              <a:bodyPr spcFirstLastPara="1" wrap="square" lIns="0" tIns="0" rIns="0" bIns="0" anchor="ctr" anchorCtr="0">
                <a:noAutofit/>
              </a:bodyPr>
              <a:lstStyle/>
              <a:p>
                <a:pPr algn="ctr">
                  <a:buClr>
                    <a:schemeClr val="dk1"/>
                  </a:buClr>
                  <a:buSzPts val="3500"/>
                </a:pPr>
                <a:endParaRPr sz="2625" baseline="30000">
                  <a:solidFill>
                    <a:schemeClr val="accent1"/>
                  </a:solidFill>
                  <a:latin typeface="Overpass"/>
                  <a:ea typeface="Overpass"/>
                  <a:cs typeface="Overpass"/>
                  <a:sym typeface="Overpass"/>
                </a:endParaRPr>
              </a:p>
            </p:txBody>
          </p:sp>
          <p:sp>
            <p:nvSpPr>
              <p:cNvPr id="860" name="Google Shape;860;p89"/>
              <p:cNvSpPr txBox="1"/>
              <p:nvPr/>
            </p:nvSpPr>
            <p:spPr>
              <a:xfrm>
                <a:off x="980349" y="2139662"/>
                <a:ext cx="930900" cy="584700"/>
              </a:xfrm>
              <a:prstGeom prst="rect">
                <a:avLst/>
              </a:prstGeom>
              <a:noFill/>
              <a:ln>
                <a:noFill/>
              </a:ln>
            </p:spPr>
            <p:txBody>
              <a:bodyPr spcFirstLastPara="1" wrap="square" lIns="91425" tIns="45694" rIns="91425" bIns="45694" anchor="t" anchorCtr="0">
                <a:noAutofit/>
              </a:bodyPr>
              <a:lstStyle/>
              <a:p>
                <a:pPr algn="ctr">
                  <a:buClr>
                    <a:schemeClr val="accent1"/>
                  </a:buClr>
                  <a:buSzPts val="4300"/>
                </a:pPr>
                <a:r>
                  <a:rPr lang="en-US" sz="3225" b="1">
                    <a:solidFill>
                      <a:schemeClr val="accent1"/>
                    </a:solidFill>
                    <a:latin typeface="Overpass"/>
                    <a:ea typeface="Overpass"/>
                    <a:cs typeface="Overpass"/>
                    <a:sym typeface="Overpass"/>
                  </a:rPr>
                  <a:t>55</a:t>
                </a:r>
                <a:r>
                  <a:rPr lang="en-US" sz="2775" baseline="30000">
                    <a:solidFill>
                      <a:schemeClr val="accent1"/>
                    </a:solidFill>
                    <a:latin typeface="Overpass"/>
                    <a:ea typeface="Overpass"/>
                    <a:cs typeface="Overpass"/>
                    <a:sym typeface="Overpass"/>
                  </a:rPr>
                  <a:t>%</a:t>
                </a:r>
                <a:endParaRPr sz="1800">
                  <a:solidFill>
                    <a:schemeClr val="dk1"/>
                  </a:solidFill>
                  <a:latin typeface="Calibri"/>
                  <a:ea typeface="Calibri"/>
                  <a:cs typeface="Calibri"/>
                  <a:sym typeface="Calibri"/>
                </a:endParaRPr>
              </a:p>
            </p:txBody>
          </p:sp>
          <p:sp>
            <p:nvSpPr>
              <p:cNvPr id="861" name="Google Shape;861;p89"/>
              <p:cNvSpPr txBox="1"/>
              <p:nvPr/>
            </p:nvSpPr>
            <p:spPr>
              <a:xfrm>
                <a:off x="630200" y="3157555"/>
                <a:ext cx="1631400" cy="600300"/>
              </a:xfrm>
              <a:prstGeom prst="rect">
                <a:avLst/>
              </a:prstGeom>
              <a:noFill/>
              <a:ln>
                <a:noFill/>
              </a:ln>
            </p:spPr>
            <p:txBody>
              <a:bodyPr spcFirstLastPara="1" wrap="square" lIns="0" tIns="45694" rIns="0" bIns="45694" anchor="t" anchorCtr="0">
                <a:noAutofit/>
              </a:bodyPr>
              <a:lstStyle/>
              <a:p>
                <a:pPr algn="ctr">
                  <a:buClr>
                    <a:schemeClr val="dk1"/>
                  </a:buClr>
                  <a:buSzPts val="1500"/>
                </a:pPr>
                <a:r>
                  <a:rPr lang="en-US" sz="1125">
                    <a:solidFill>
                      <a:schemeClr val="dk1"/>
                    </a:solidFill>
                    <a:latin typeface="Overpass"/>
                    <a:ea typeface="Overpass"/>
                    <a:cs typeface="Overpass"/>
                    <a:sym typeface="Overpass"/>
                  </a:rPr>
                  <a:t>are automating and orchestrating IT systems and processes</a:t>
                </a:r>
                <a:r>
                  <a:rPr lang="en-US" sz="1125" baseline="30000">
                    <a:solidFill>
                      <a:schemeClr val="dk1"/>
                    </a:solidFill>
                    <a:latin typeface="Overpass"/>
                    <a:ea typeface="Overpass"/>
                    <a:cs typeface="Overpass"/>
                    <a:sym typeface="Overpass"/>
                  </a:rPr>
                  <a:t>1</a:t>
                </a:r>
                <a:endParaRPr sz="1800">
                  <a:solidFill>
                    <a:schemeClr val="dk1"/>
                  </a:solidFill>
                  <a:latin typeface="Calibri"/>
                  <a:ea typeface="Calibri"/>
                  <a:cs typeface="Calibri"/>
                  <a:sym typeface="Calibri"/>
                </a:endParaRPr>
              </a:p>
            </p:txBody>
          </p:sp>
        </p:grpSp>
        <p:grpSp>
          <p:nvGrpSpPr>
            <p:cNvPr id="862" name="Google Shape;862;p89"/>
            <p:cNvGrpSpPr/>
            <p:nvPr/>
          </p:nvGrpSpPr>
          <p:grpSpPr>
            <a:xfrm>
              <a:off x="2962877" y="1824066"/>
              <a:ext cx="1650999" cy="2075105"/>
              <a:chOff x="2459182" y="1682750"/>
              <a:chExt cx="1650999" cy="2075105"/>
            </a:xfrm>
          </p:grpSpPr>
          <p:pic>
            <p:nvPicPr>
              <p:cNvPr id="863" name="Google Shape;863;p89"/>
              <p:cNvPicPr preferRelativeResize="0"/>
              <p:nvPr/>
            </p:nvPicPr>
            <p:blipFill rotWithShape="1">
              <a:blip r:embed="rId4">
                <a:alphaModFix/>
              </a:blip>
              <a:srcRect/>
              <a:stretch/>
            </p:blipFill>
            <p:spPr>
              <a:xfrm>
                <a:off x="2459182" y="1682750"/>
                <a:ext cx="1650999" cy="1498599"/>
              </a:xfrm>
              <a:prstGeom prst="rect">
                <a:avLst/>
              </a:prstGeom>
              <a:noFill/>
              <a:ln>
                <a:noFill/>
              </a:ln>
            </p:spPr>
          </p:pic>
          <p:sp>
            <p:nvSpPr>
              <p:cNvPr id="864" name="Google Shape;864;p89"/>
              <p:cNvSpPr/>
              <p:nvPr/>
            </p:nvSpPr>
            <p:spPr>
              <a:xfrm>
                <a:off x="2827550" y="1974918"/>
                <a:ext cx="914400" cy="914400"/>
              </a:xfrm>
              <a:prstGeom prst="ellipse">
                <a:avLst/>
              </a:prstGeom>
              <a:solidFill>
                <a:srgbClr val="F2F2F2"/>
              </a:solidFill>
              <a:ln>
                <a:noFill/>
              </a:ln>
            </p:spPr>
            <p:txBody>
              <a:bodyPr spcFirstLastPara="1" wrap="square" lIns="0" tIns="0" rIns="0" bIns="0" anchor="ctr" anchorCtr="0">
                <a:noAutofit/>
              </a:bodyPr>
              <a:lstStyle/>
              <a:p>
                <a:pPr algn="ctr">
                  <a:buClr>
                    <a:schemeClr val="dk1"/>
                  </a:buClr>
                  <a:buSzPts val="3500"/>
                </a:pPr>
                <a:endParaRPr sz="2625" baseline="30000">
                  <a:solidFill>
                    <a:schemeClr val="accent1"/>
                  </a:solidFill>
                  <a:latin typeface="Overpass"/>
                  <a:ea typeface="Overpass"/>
                  <a:cs typeface="Overpass"/>
                  <a:sym typeface="Overpass"/>
                </a:endParaRPr>
              </a:p>
            </p:txBody>
          </p:sp>
          <p:sp>
            <p:nvSpPr>
              <p:cNvPr id="865" name="Google Shape;865;p89"/>
              <p:cNvSpPr txBox="1"/>
              <p:nvPr/>
            </p:nvSpPr>
            <p:spPr>
              <a:xfrm>
                <a:off x="2819168" y="2139662"/>
                <a:ext cx="930900" cy="584700"/>
              </a:xfrm>
              <a:prstGeom prst="rect">
                <a:avLst/>
              </a:prstGeom>
              <a:noFill/>
              <a:ln>
                <a:noFill/>
              </a:ln>
            </p:spPr>
            <p:txBody>
              <a:bodyPr spcFirstLastPara="1" wrap="square" lIns="91425" tIns="45694" rIns="91425" bIns="45694" anchor="t" anchorCtr="0">
                <a:noAutofit/>
              </a:bodyPr>
              <a:lstStyle/>
              <a:p>
                <a:pPr algn="ctr">
                  <a:buClr>
                    <a:schemeClr val="accent1"/>
                  </a:buClr>
                  <a:buSzPts val="4300"/>
                </a:pPr>
                <a:r>
                  <a:rPr lang="en-US" sz="3225" b="1">
                    <a:solidFill>
                      <a:schemeClr val="accent1"/>
                    </a:solidFill>
                    <a:latin typeface="Overpass"/>
                    <a:ea typeface="Overpass"/>
                    <a:cs typeface="Overpass"/>
                    <a:sym typeface="Overpass"/>
                  </a:rPr>
                  <a:t>49</a:t>
                </a:r>
                <a:r>
                  <a:rPr lang="en-US" sz="2775" baseline="30000">
                    <a:solidFill>
                      <a:schemeClr val="accent1"/>
                    </a:solidFill>
                    <a:latin typeface="Overpass"/>
                    <a:ea typeface="Overpass"/>
                    <a:cs typeface="Overpass"/>
                    <a:sym typeface="Overpass"/>
                  </a:rPr>
                  <a:t>%</a:t>
                </a:r>
                <a:endParaRPr sz="1800">
                  <a:solidFill>
                    <a:schemeClr val="dk1"/>
                  </a:solidFill>
                  <a:latin typeface="Calibri"/>
                  <a:ea typeface="Calibri"/>
                  <a:cs typeface="Calibri"/>
                  <a:sym typeface="Calibri"/>
                </a:endParaRPr>
              </a:p>
            </p:txBody>
          </p:sp>
          <p:sp>
            <p:nvSpPr>
              <p:cNvPr id="866" name="Google Shape;866;p89"/>
              <p:cNvSpPr txBox="1"/>
              <p:nvPr/>
            </p:nvSpPr>
            <p:spPr>
              <a:xfrm>
                <a:off x="2469019" y="3157555"/>
                <a:ext cx="1631400" cy="600300"/>
              </a:xfrm>
              <a:prstGeom prst="rect">
                <a:avLst/>
              </a:prstGeom>
              <a:noFill/>
              <a:ln>
                <a:noFill/>
              </a:ln>
            </p:spPr>
            <p:txBody>
              <a:bodyPr spcFirstLastPara="1" wrap="square" lIns="0" tIns="45694" rIns="0" bIns="45694" anchor="t" anchorCtr="0">
                <a:noAutofit/>
              </a:bodyPr>
              <a:lstStyle/>
              <a:p>
                <a:pPr algn="ctr">
                  <a:buClr>
                    <a:schemeClr val="dk1"/>
                  </a:buClr>
                  <a:buSzPts val="1500"/>
                </a:pPr>
                <a:r>
                  <a:rPr lang="en-US" sz="1125">
                    <a:solidFill>
                      <a:schemeClr val="dk1"/>
                    </a:solidFill>
                    <a:latin typeface="Overpass"/>
                    <a:ea typeface="Overpass"/>
                    <a:cs typeface="Overpass"/>
                    <a:sym typeface="Overpass"/>
                  </a:rPr>
                  <a:t>are delivering applications from cloud environments</a:t>
                </a:r>
                <a:r>
                  <a:rPr lang="en-US" sz="1125" baseline="30000">
                    <a:solidFill>
                      <a:schemeClr val="dk1"/>
                    </a:solidFill>
                    <a:latin typeface="Overpass"/>
                    <a:ea typeface="Overpass"/>
                    <a:cs typeface="Overpass"/>
                    <a:sym typeface="Overpass"/>
                  </a:rPr>
                  <a:t>1</a:t>
                </a:r>
                <a:endParaRPr sz="1125">
                  <a:solidFill>
                    <a:schemeClr val="dk1"/>
                  </a:solidFill>
                  <a:latin typeface="Overpass"/>
                  <a:ea typeface="Overpass"/>
                  <a:cs typeface="Overpass"/>
                  <a:sym typeface="Overpass"/>
                </a:endParaRPr>
              </a:p>
            </p:txBody>
          </p:sp>
        </p:grpSp>
        <p:grpSp>
          <p:nvGrpSpPr>
            <p:cNvPr id="867" name="Google Shape;867;p89"/>
            <p:cNvGrpSpPr/>
            <p:nvPr/>
          </p:nvGrpSpPr>
          <p:grpSpPr>
            <a:xfrm>
              <a:off x="4879211" y="1824066"/>
              <a:ext cx="1650999" cy="2075105"/>
              <a:chOff x="4092961" y="1682750"/>
              <a:chExt cx="1650999" cy="2075105"/>
            </a:xfrm>
          </p:grpSpPr>
          <p:pic>
            <p:nvPicPr>
              <p:cNvPr id="868" name="Google Shape;868;p89"/>
              <p:cNvPicPr preferRelativeResize="0"/>
              <p:nvPr/>
            </p:nvPicPr>
            <p:blipFill rotWithShape="1">
              <a:blip r:embed="rId5">
                <a:alphaModFix/>
              </a:blip>
              <a:srcRect/>
              <a:stretch/>
            </p:blipFill>
            <p:spPr>
              <a:xfrm>
                <a:off x="4092961" y="1682750"/>
                <a:ext cx="1650999" cy="1498599"/>
              </a:xfrm>
              <a:prstGeom prst="rect">
                <a:avLst/>
              </a:prstGeom>
              <a:noFill/>
              <a:ln>
                <a:noFill/>
              </a:ln>
            </p:spPr>
          </p:pic>
          <p:sp>
            <p:nvSpPr>
              <p:cNvPr id="869" name="Google Shape;869;p89"/>
              <p:cNvSpPr/>
              <p:nvPr/>
            </p:nvSpPr>
            <p:spPr>
              <a:xfrm>
                <a:off x="4461329" y="1974918"/>
                <a:ext cx="914400" cy="914400"/>
              </a:xfrm>
              <a:prstGeom prst="ellipse">
                <a:avLst/>
              </a:prstGeom>
              <a:solidFill>
                <a:srgbClr val="F2F2F2"/>
              </a:solidFill>
              <a:ln>
                <a:noFill/>
              </a:ln>
            </p:spPr>
            <p:txBody>
              <a:bodyPr spcFirstLastPara="1" wrap="square" lIns="0" tIns="0" rIns="0" bIns="0" anchor="ctr" anchorCtr="0">
                <a:noAutofit/>
              </a:bodyPr>
              <a:lstStyle/>
              <a:p>
                <a:pPr algn="ctr">
                  <a:buClr>
                    <a:schemeClr val="dk1"/>
                  </a:buClr>
                  <a:buSzPts val="3500"/>
                </a:pPr>
                <a:endParaRPr sz="2625" baseline="30000">
                  <a:solidFill>
                    <a:schemeClr val="accent1"/>
                  </a:solidFill>
                  <a:latin typeface="Overpass"/>
                  <a:ea typeface="Overpass"/>
                  <a:cs typeface="Overpass"/>
                  <a:sym typeface="Overpass"/>
                </a:endParaRPr>
              </a:p>
            </p:txBody>
          </p:sp>
          <p:sp>
            <p:nvSpPr>
              <p:cNvPr id="870" name="Google Shape;870;p89"/>
              <p:cNvSpPr txBox="1"/>
              <p:nvPr/>
            </p:nvSpPr>
            <p:spPr>
              <a:xfrm>
                <a:off x="4452947" y="2139662"/>
                <a:ext cx="930900" cy="584700"/>
              </a:xfrm>
              <a:prstGeom prst="rect">
                <a:avLst/>
              </a:prstGeom>
              <a:noFill/>
              <a:ln>
                <a:noFill/>
              </a:ln>
            </p:spPr>
            <p:txBody>
              <a:bodyPr spcFirstLastPara="1" wrap="square" lIns="91425" tIns="45694" rIns="91425" bIns="45694" anchor="t" anchorCtr="0">
                <a:noAutofit/>
              </a:bodyPr>
              <a:lstStyle/>
              <a:p>
                <a:pPr algn="ctr">
                  <a:buClr>
                    <a:schemeClr val="accent1"/>
                  </a:buClr>
                  <a:buSzPts val="4300"/>
                </a:pPr>
                <a:r>
                  <a:rPr lang="en-US" sz="3225" b="1">
                    <a:solidFill>
                      <a:schemeClr val="accent1"/>
                    </a:solidFill>
                    <a:latin typeface="Overpass"/>
                    <a:ea typeface="Overpass"/>
                    <a:cs typeface="Overpass"/>
                    <a:sym typeface="Overpass"/>
                  </a:rPr>
                  <a:t>47</a:t>
                </a:r>
                <a:r>
                  <a:rPr lang="en-US" sz="2775" baseline="30000">
                    <a:solidFill>
                      <a:schemeClr val="accent1"/>
                    </a:solidFill>
                    <a:latin typeface="Overpass"/>
                    <a:ea typeface="Overpass"/>
                    <a:cs typeface="Overpass"/>
                    <a:sym typeface="Overpass"/>
                  </a:rPr>
                  <a:t>%</a:t>
                </a:r>
                <a:endParaRPr sz="1800">
                  <a:solidFill>
                    <a:schemeClr val="dk1"/>
                  </a:solidFill>
                  <a:latin typeface="Calibri"/>
                  <a:ea typeface="Calibri"/>
                  <a:cs typeface="Calibri"/>
                  <a:sym typeface="Calibri"/>
                </a:endParaRPr>
              </a:p>
            </p:txBody>
          </p:sp>
          <p:sp>
            <p:nvSpPr>
              <p:cNvPr id="871" name="Google Shape;871;p89"/>
              <p:cNvSpPr txBox="1"/>
              <p:nvPr/>
            </p:nvSpPr>
            <p:spPr>
              <a:xfrm>
                <a:off x="4102798" y="3157555"/>
                <a:ext cx="1631400" cy="600300"/>
              </a:xfrm>
              <a:prstGeom prst="rect">
                <a:avLst/>
              </a:prstGeom>
              <a:noFill/>
              <a:ln>
                <a:noFill/>
              </a:ln>
            </p:spPr>
            <p:txBody>
              <a:bodyPr spcFirstLastPara="1" wrap="square" lIns="0" tIns="45694" rIns="0" bIns="45694" anchor="t" anchorCtr="0">
                <a:noAutofit/>
              </a:bodyPr>
              <a:lstStyle/>
              <a:p>
                <a:pPr algn="ctr">
                  <a:buClr>
                    <a:schemeClr val="dk1"/>
                  </a:buClr>
                  <a:buSzPts val="1500"/>
                </a:pPr>
                <a:r>
                  <a:rPr lang="en-US" sz="1125">
                    <a:solidFill>
                      <a:schemeClr val="dk1"/>
                    </a:solidFill>
                    <a:latin typeface="Overpass"/>
                    <a:ea typeface="Overpass"/>
                    <a:cs typeface="Overpass"/>
                    <a:sym typeface="Overpass"/>
                  </a:rPr>
                  <a:t>are changing</a:t>
                </a:r>
                <a:br>
                  <a:rPr lang="en-US" sz="1125">
                    <a:solidFill>
                      <a:schemeClr val="dk1"/>
                    </a:solidFill>
                    <a:latin typeface="Overpass"/>
                    <a:ea typeface="Overpass"/>
                    <a:cs typeface="Overpass"/>
                    <a:sym typeface="Overpass"/>
                  </a:rPr>
                </a:br>
                <a:r>
                  <a:rPr lang="en-US" sz="1125">
                    <a:solidFill>
                      <a:schemeClr val="dk1"/>
                    </a:solidFill>
                    <a:latin typeface="Overpass"/>
                    <a:ea typeface="Overpass"/>
                    <a:cs typeface="Overpass"/>
                    <a:sym typeface="Overpass"/>
                  </a:rPr>
                  <a:t>how they develop applications</a:t>
                </a:r>
                <a:r>
                  <a:rPr lang="en-US" sz="1125" baseline="30000">
                    <a:solidFill>
                      <a:schemeClr val="dk1"/>
                    </a:solidFill>
                    <a:latin typeface="Overpass"/>
                    <a:ea typeface="Overpass"/>
                    <a:cs typeface="Overpass"/>
                    <a:sym typeface="Overpass"/>
                  </a:rPr>
                  <a:t>1</a:t>
                </a:r>
                <a:endParaRPr sz="1125">
                  <a:solidFill>
                    <a:schemeClr val="dk1"/>
                  </a:solidFill>
                  <a:latin typeface="Overpass"/>
                  <a:ea typeface="Overpass"/>
                  <a:cs typeface="Overpass"/>
                  <a:sym typeface="Overpass"/>
                </a:endParaRPr>
              </a:p>
            </p:txBody>
          </p:sp>
        </p:grpSp>
        <p:grpSp>
          <p:nvGrpSpPr>
            <p:cNvPr id="872" name="Google Shape;872;p89"/>
            <p:cNvGrpSpPr/>
            <p:nvPr/>
          </p:nvGrpSpPr>
          <p:grpSpPr>
            <a:xfrm>
              <a:off x="6795544" y="1824066"/>
              <a:ext cx="1650999" cy="2075105"/>
              <a:chOff x="5917137" y="1682750"/>
              <a:chExt cx="1650999" cy="2075105"/>
            </a:xfrm>
          </p:grpSpPr>
          <p:pic>
            <p:nvPicPr>
              <p:cNvPr id="873" name="Google Shape;873;p89"/>
              <p:cNvPicPr preferRelativeResize="0"/>
              <p:nvPr/>
            </p:nvPicPr>
            <p:blipFill rotWithShape="1">
              <a:blip r:embed="rId6">
                <a:alphaModFix/>
              </a:blip>
              <a:srcRect/>
              <a:stretch/>
            </p:blipFill>
            <p:spPr>
              <a:xfrm>
                <a:off x="5917137" y="1682750"/>
                <a:ext cx="1650999" cy="1498599"/>
              </a:xfrm>
              <a:prstGeom prst="rect">
                <a:avLst/>
              </a:prstGeom>
              <a:noFill/>
              <a:ln>
                <a:noFill/>
              </a:ln>
            </p:spPr>
          </p:pic>
          <p:sp>
            <p:nvSpPr>
              <p:cNvPr id="874" name="Google Shape;874;p89"/>
              <p:cNvSpPr/>
              <p:nvPr/>
            </p:nvSpPr>
            <p:spPr>
              <a:xfrm>
                <a:off x="6285505" y="1974918"/>
                <a:ext cx="914400" cy="914400"/>
              </a:xfrm>
              <a:prstGeom prst="ellipse">
                <a:avLst/>
              </a:prstGeom>
              <a:solidFill>
                <a:srgbClr val="F2F2F2"/>
              </a:solidFill>
              <a:ln>
                <a:noFill/>
              </a:ln>
            </p:spPr>
            <p:txBody>
              <a:bodyPr spcFirstLastPara="1" wrap="square" lIns="0" tIns="0" rIns="0" bIns="0" anchor="ctr" anchorCtr="0">
                <a:noAutofit/>
              </a:bodyPr>
              <a:lstStyle/>
              <a:p>
                <a:pPr algn="ctr">
                  <a:buClr>
                    <a:schemeClr val="dk1"/>
                  </a:buClr>
                  <a:buSzPts val="3500"/>
                </a:pPr>
                <a:endParaRPr sz="2625" baseline="30000">
                  <a:solidFill>
                    <a:schemeClr val="accent1"/>
                  </a:solidFill>
                  <a:latin typeface="Overpass"/>
                  <a:ea typeface="Overpass"/>
                  <a:cs typeface="Overpass"/>
                  <a:sym typeface="Overpass"/>
                </a:endParaRPr>
              </a:p>
            </p:txBody>
          </p:sp>
          <p:sp>
            <p:nvSpPr>
              <p:cNvPr id="875" name="Google Shape;875;p89"/>
              <p:cNvSpPr txBox="1"/>
              <p:nvPr/>
            </p:nvSpPr>
            <p:spPr>
              <a:xfrm>
                <a:off x="6277123" y="2139662"/>
                <a:ext cx="930900" cy="584700"/>
              </a:xfrm>
              <a:prstGeom prst="rect">
                <a:avLst/>
              </a:prstGeom>
              <a:noFill/>
              <a:ln>
                <a:noFill/>
              </a:ln>
            </p:spPr>
            <p:txBody>
              <a:bodyPr spcFirstLastPara="1" wrap="square" lIns="91425" tIns="45694" rIns="91425" bIns="45694" anchor="t" anchorCtr="0">
                <a:noAutofit/>
              </a:bodyPr>
              <a:lstStyle/>
              <a:p>
                <a:pPr algn="ctr">
                  <a:buClr>
                    <a:schemeClr val="accent1"/>
                  </a:buClr>
                  <a:buSzPts val="4300"/>
                </a:pPr>
                <a:r>
                  <a:rPr lang="en-US" sz="3225" b="1">
                    <a:solidFill>
                      <a:schemeClr val="accent1"/>
                    </a:solidFill>
                    <a:latin typeface="Overpass"/>
                    <a:ea typeface="Overpass"/>
                    <a:cs typeface="Overpass"/>
                    <a:sym typeface="Overpass"/>
                  </a:rPr>
                  <a:t>41</a:t>
                </a:r>
                <a:r>
                  <a:rPr lang="en-US" sz="2775" baseline="30000">
                    <a:solidFill>
                      <a:schemeClr val="accent1"/>
                    </a:solidFill>
                    <a:latin typeface="Overpass"/>
                    <a:ea typeface="Overpass"/>
                    <a:cs typeface="Overpass"/>
                    <a:sym typeface="Overpass"/>
                  </a:rPr>
                  <a:t>%</a:t>
                </a:r>
                <a:endParaRPr sz="1800">
                  <a:solidFill>
                    <a:schemeClr val="dk1"/>
                  </a:solidFill>
                  <a:latin typeface="Calibri"/>
                  <a:ea typeface="Calibri"/>
                  <a:cs typeface="Calibri"/>
                  <a:sym typeface="Calibri"/>
                </a:endParaRPr>
              </a:p>
            </p:txBody>
          </p:sp>
          <p:sp>
            <p:nvSpPr>
              <p:cNvPr id="876" name="Google Shape;876;p89"/>
              <p:cNvSpPr txBox="1"/>
              <p:nvPr/>
            </p:nvSpPr>
            <p:spPr>
              <a:xfrm>
                <a:off x="5926974" y="3157555"/>
                <a:ext cx="1631400" cy="600300"/>
              </a:xfrm>
              <a:prstGeom prst="rect">
                <a:avLst/>
              </a:prstGeom>
              <a:noFill/>
              <a:ln>
                <a:noFill/>
              </a:ln>
            </p:spPr>
            <p:txBody>
              <a:bodyPr spcFirstLastPara="1" wrap="square" lIns="0" tIns="45694" rIns="0" bIns="45694" anchor="t" anchorCtr="0">
                <a:noAutofit/>
              </a:bodyPr>
              <a:lstStyle/>
              <a:p>
                <a:pPr algn="ctr">
                  <a:buClr>
                    <a:schemeClr val="dk1"/>
                  </a:buClr>
                  <a:buSzPts val="1500"/>
                </a:pPr>
                <a:r>
                  <a:rPr lang="en-US" sz="1125">
                    <a:solidFill>
                      <a:schemeClr val="dk1"/>
                    </a:solidFill>
                    <a:latin typeface="Overpass"/>
                    <a:ea typeface="Overpass"/>
                    <a:cs typeface="Overpass"/>
                    <a:sym typeface="Overpass"/>
                  </a:rPr>
                  <a:t>are exploring</a:t>
                </a:r>
                <a:br>
                  <a:rPr lang="en-US" sz="1125">
                    <a:solidFill>
                      <a:schemeClr val="dk1"/>
                    </a:solidFill>
                    <a:latin typeface="Overpass"/>
                    <a:ea typeface="Overpass"/>
                    <a:cs typeface="Overpass"/>
                    <a:sym typeface="Overpass"/>
                  </a:rPr>
                </a:br>
                <a:r>
                  <a:rPr lang="en-US" sz="1125">
                    <a:solidFill>
                      <a:schemeClr val="dk1"/>
                    </a:solidFill>
                    <a:latin typeface="Overpass"/>
                    <a:ea typeface="Overpass"/>
                    <a:cs typeface="Overpass"/>
                    <a:sym typeface="Overpass"/>
                  </a:rPr>
                  <a:t>new application architectures</a:t>
                </a:r>
                <a:r>
                  <a:rPr lang="en-US" sz="1125" baseline="30000">
                    <a:solidFill>
                      <a:schemeClr val="dk1"/>
                    </a:solidFill>
                    <a:latin typeface="Overpass"/>
                    <a:ea typeface="Overpass"/>
                    <a:cs typeface="Overpass"/>
                    <a:sym typeface="Overpass"/>
                  </a:rPr>
                  <a:t>1</a:t>
                </a:r>
                <a:endParaRPr sz="1125">
                  <a:solidFill>
                    <a:schemeClr val="dk1"/>
                  </a:solidFill>
                  <a:latin typeface="Overpass"/>
                  <a:ea typeface="Overpass"/>
                  <a:cs typeface="Overpass"/>
                  <a:sym typeface="Overpass"/>
                </a:endParaRPr>
              </a:p>
            </p:txBody>
          </p:sp>
        </p:grpSp>
      </p:grpSp>
      <p:sp>
        <p:nvSpPr>
          <p:cNvPr id="27" name="Down Arrow 26">
            <a:hlinkClick r:id="rId7" action="ppaction://hlinksldjump"/>
            <a:extLst>
              <a:ext uri="{FF2B5EF4-FFF2-40B4-BE49-F238E27FC236}">
                <a16:creationId xmlns:a16="http://schemas.microsoft.com/office/drawing/2014/main" id="{7B67BC82-64D7-CA42-9FBF-D67C93E22A5E}"/>
              </a:ext>
            </a:extLst>
          </p:cNvPr>
          <p:cNvSpPr/>
          <p:nvPr/>
        </p:nvSpPr>
        <p:spPr>
          <a:xfrm rot="10800000">
            <a:off x="8706086" y="179551"/>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86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Rectangle 3">
            <a:extLst>
              <a:ext uri="{FF2B5EF4-FFF2-40B4-BE49-F238E27FC236}">
                <a16:creationId xmlns:a16="http://schemas.microsoft.com/office/drawing/2014/main" id="{8E45D679-B717-3743-AD19-E0FDEDD4EF11}"/>
              </a:ext>
            </a:extLst>
          </p:cNvPr>
          <p:cNvSpPr/>
          <p:nvPr/>
        </p:nvSpPr>
        <p:spPr>
          <a:xfrm>
            <a:off x="412376" y="4210511"/>
            <a:ext cx="7709647" cy="523220"/>
          </a:xfrm>
          <a:prstGeom prst="rect">
            <a:avLst/>
          </a:prstGeom>
        </p:spPr>
        <p:txBody>
          <a:bodyPr wrap="square">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https://www.cncf.io/blog/2020/03/04/2019-cncf-survey-results-are-here-deployments-are-growing-in-size-and-speed-as-cloud-native-adoption-becomes-mainstream/</a:t>
            </a:r>
          </a:p>
        </p:txBody>
      </p:sp>
      <p:sp>
        <p:nvSpPr>
          <p:cNvPr id="5" name="TextBox 4">
            <a:extLst>
              <a:ext uri="{FF2B5EF4-FFF2-40B4-BE49-F238E27FC236}">
                <a16:creationId xmlns:a16="http://schemas.microsoft.com/office/drawing/2014/main" id="{91974BEE-E99D-5940-B686-4CDAEF1E816B}"/>
              </a:ext>
            </a:extLst>
          </p:cNvPr>
          <p:cNvSpPr txBox="1"/>
          <p:nvPr/>
        </p:nvSpPr>
        <p:spPr>
          <a:xfrm>
            <a:off x="4724400" y="510614"/>
            <a:ext cx="2717411" cy="307777"/>
          </a:xfrm>
          <a:prstGeom prst="rect">
            <a:avLst/>
          </a:prstGeom>
          <a:noFill/>
        </p:spPr>
        <p:txBody>
          <a:bodyPr wrap="non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Production Container use 84% </a:t>
            </a:r>
          </a:p>
        </p:txBody>
      </p:sp>
      <p:pic>
        <p:nvPicPr>
          <p:cNvPr id="7" name="Picture 6">
            <a:extLst>
              <a:ext uri="{FF2B5EF4-FFF2-40B4-BE49-F238E27FC236}">
                <a16:creationId xmlns:a16="http://schemas.microsoft.com/office/drawing/2014/main" id="{F39C98B1-84F4-B540-976B-FA18D5593646}"/>
              </a:ext>
            </a:extLst>
          </p:cNvPr>
          <p:cNvPicPr>
            <a:picLocks noChangeAspect="1"/>
          </p:cNvPicPr>
          <p:nvPr/>
        </p:nvPicPr>
        <p:blipFill>
          <a:blip r:embed="rId3"/>
          <a:stretch>
            <a:fillRect/>
          </a:stretch>
        </p:blipFill>
        <p:spPr>
          <a:xfrm>
            <a:off x="412376" y="1537442"/>
            <a:ext cx="3820494" cy="2235573"/>
          </a:xfrm>
          <a:prstGeom prst="rect">
            <a:avLst/>
          </a:prstGeom>
        </p:spPr>
      </p:pic>
      <p:grpSp>
        <p:nvGrpSpPr>
          <p:cNvPr id="15" name="Group 14">
            <a:extLst>
              <a:ext uri="{FF2B5EF4-FFF2-40B4-BE49-F238E27FC236}">
                <a16:creationId xmlns:a16="http://schemas.microsoft.com/office/drawing/2014/main" id="{6B09E765-D7D1-1244-BCC9-E1F5D401744E}"/>
              </a:ext>
            </a:extLst>
          </p:cNvPr>
          <p:cNvGrpSpPr/>
          <p:nvPr/>
        </p:nvGrpSpPr>
        <p:grpSpPr>
          <a:xfrm>
            <a:off x="4572000" y="818391"/>
            <a:ext cx="3341495" cy="3238566"/>
            <a:chOff x="4547445" y="869576"/>
            <a:chExt cx="3341495" cy="3238566"/>
          </a:xfrm>
        </p:grpSpPr>
        <p:sp>
          <p:nvSpPr>
            <p:cNvPr id="14" name="Rectangle 13">
              <a:extLst>
                <a:ext uri="{FF2B5EF4-FFF2-40B4-BE49-F238E27FC236}">
                  <a16:creationId xmlns:a16="http://schemas.microsoft.com/office/drawing/2014/main" id="{BCD2D32A-D53F-674C-BC1D-E1C37D269F4A}"/>
                </a:ext>
              </a:extLst>
            </p:cNvPr>
            <p:cNvSpPr/>
            <p:nvPr/>
          </p:nvSpPr>
          <p:spPr>
            <a:xfrm>
              <a:off x="4547445" y="869576"/>
              <a:ext cx="3341495" cy="2954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 name="Picture 8">
              <a:extLst>
                <a:ext uri="{FF2B5EF4-FFF2-40B4-BE49-F238E27FC236}">
                  <a16:creationId xmlns:a16="http://schemas.microsoft.com/office/drawing/2014/main" id="{D37B0B50-1E83-E447-8809-EC0706482DB9}"/>
                </a:ext>
              </a:extLst>
            </p:cNvPr>
            <p:cNvPicPr>
              <a:picLocks noChangeAspect="1"/>
            </p:cNvPicPr>
            <p:nvPr/>
          </p:nvPicPr>
          <p:blipFill>
            <a:blip r:embed="rId4"/>
            <a:stretch>
              <a:fillRect/>
            </a:stretch>
          </p:blipFill>
          <p:spPr>
            <a:xfrm>
              <a:off x="5181386" y="869577"/>
              <a:ext cx="556098" cy="2954624"/>
            </a:xfrm>
            <a:prstGeom prst="rect">
              <a:avLst/>
            </a:prstGeom>
          </p:spPr>
        </p:pic>
        <p:pic>
          <p:nvPicPr>
            <p:cNvPr id="11" name="Picture 10">
              <a:extLst>
                <a:ext uri="{FF2B5EF4-FFF2-40B4-BE49-F238E27FC236}">
                  <a16:creationId xmlns:a16="http://schemas.microsoft.com/office/drawing/2014/main" id="{DC57ADD2-AB4F-944E-8D2B-9D41BB723020}"/>
                </a:ext>
              </a:extLst>
            </p:cNvPr>
            <p:cNvPicPr>
              <a:picLocks noChangeAspect="1"/>
            </p:cNvPicPr>
            <p:nvPr/>
          </p:nvPicPr>
          <p:blipFill>
            <a:blip r:embed="rId5"/>
            <a:stretch>
              <a:fillRect/>
            </a:stretch>
          </p:blipFill>
          <p:spPr>
            <a:xfrm>
              <a:off x="5728519" y="869576"/>
              <a:ext cx="1152189" cy="2954624"/>
            </a:xfrm>
            <a:prstGeom prst="rect">
              <a:avLst/>
            </a:prstGeom>
          </p:spPr>
        </p:pic>
        <p:pic>
          <p:nvPicPr>
            <p:cNvPr id="13" name="Picture 12">
              <a:extLst>
                <a:ext uri="{FF2B5EF4-FFF2-40B4-BE49-F238E27FC236}">
                  <a16:creationId xmlns:a16="http://schemas.microsoft.com/office/drawing/2014/main" id="{D064E34E-6594-4844-9C3C-D405CC8AB339}"/>
                </a:ext>
              </a:extLst>
            </p:cNvPr>
            <p:cNvPicPr>
              <a:picLocks noChangeAspect="1"/>
            </p:cNvPicPr>
            <p:nvPr/>
          </p:nvPicPr>
          <p:blipFill>
            <a:blip r:embed="rId6"/>
            <a:stretch>
              <a:fillRect/>
            </a:stretch>
          </p:blipFill>
          <p:spPr>
            <a:xfrm>
              <a:off x="4547445" y="3824200"/>
              <a:ext cx="3341495" cy="283942"/>
            </a:xfrm>
            <a:prstGeom prst="rect">
              <a:avLst/>
            </a:prstGeom>
          </p:spPr>
        </p:pic>
      </p:grpSp>
      <p:sp>
        <p:nvSpPr>
          <p:cNvPr id="16" name="TextBox 15">
            <a:extLst>
              <a:ext uri="{FF2B5EF4-FFF2-40B4-BE49-F238E27FC236}">
                <a16:creationId xmlns:a16="http://schemas.microsoft.com/office/drawing/2014/main" id="{ED528336-B48D-AF40-92C4-43A6E434BDE0}"/>
              </a:ext>
            </a:extLst>
          </p:cNvPr>
          <p:cNvSpPr txBox="1"/>
          <p:nvPr/>
        </p:nvSpPr>
        <p:spPr>
          <a:xfrm>
            <a:off x="492744" y="1182130"/>
            <a:ext cx="3740126" cy="307777"/>
          </a:xfrm>
          <a:prstGeom prst="rect">
            <a:avLst/>
          </a:prstGeom>
          <a:noFill/>
        </p:spPr>
        <p:txBody>
          <a:bodyPr wrap="non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Daily and weekly releases are the new norm</a:t>
            </a:r>
          </a:p>
        </p:txBody>
      </p:sp>
      <p:sp>
        <p:nvSpPr>
          <p:cNvPr id="12" name="Down Arrow 11">
            <a:hlinkClick r:id="rId7" action="ppaction://hlinksldjump"/>
            <a:extLst>
              <a:ext uri="{FF2B5EF4-FFF2-40B4-BE49-F238E27FC236}">
                <a16:creationId xmlns:a16="http://schemas.microsoft.com/office/drawing/2014/main" id="{BAE30891-2827-C94A-B89C-B0F5D52895BD}"/>
              </a:ext>
            </a:extLst>
          </p:cNvPr>
          <p:cNvSpPr/>
          <p:nvPr/>
        </p:nvSpPr>
        <p:spPr>
          <a:xfrm rot="10800000">
            <a:off x="8716719" y="175815"/>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695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58" name="Group 57">
            <a:extLst>
              <a:ext uri="{FF2B5EF4-FFF2-40B4-BE49-F238E27FC236}">
                <a16:creationId xmlns:a16="http://schemas.microsoft.com/office/drawing/2014/main" id="{CC56F894-B09F-BD49-A562-36B284F29A60}"/>
              </a:ext>
            </a:extLst>
          </p:cNvPr>
          <p:cNvGrpSpPr/>
          <p:nvPr/>
        </p:nvGrpSpPr>
        <p:grpSpPr>
          <a:xfrm>
            <a:off x="1704221" y="1911281"/>
            <a:ext cx="1354359" cy="1320938"/>
            <a:chOff x="697282" y="832527"/>
            <a:chExt cx="1354359" cy="1320938"/>
          </a:xfrm>
        </p:grpSpPr>
        <p:sp>
          <p:nvSpPr>
            <p:cNvPr id="59" name="Rectangle 58">
              <a:extLst>
                <a:ext uri="{FF2B5EF4-FFF2-40B4-BE49-F238E27FC236}">
                  <a16:creationId xmlns:a16="http://schemas.microsoft.com/office/drawing/2014/main" id="{910095B3-7F21-B14F-BE0A-0BEFAC410AD9}"/>
                </a:ext>
              </a:extLst>
            </p:cNvPr>
            <p:cNvSpPr/>
            <p:nvPr/>
          </p:nvSpPr>
          <p:spPr>
            <a:xfrm>
              <a:off x="697282" y="832527"/>
              <a:ext cx="1354359" cy="1320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0" rtlCol="0" anchor="t"/>
            <a:lstStyle/>
            <a:p>
              <a:pPr algn="ctr"/>
              <a:r>
                <a:rPr lang="en-US">
                  <a:solidFill>
                    <a:schemeClr val="bg1"/>
                  </a:solidFill>
                  <a:latin typeface="Arial" panose="020B0604020202020204" pitchFamily="34" charset="0"/>
                  <a:ea typeface="Amazon Ember" panose="020B0603020204020204" pitchFamily="34" charset="0"/>
                  <a:cs typeface="Arial" panose="020B0604020202020204" pitchFamily="34" charset="0"/>
                </a:rPr>
                <a:t>Scalability</a:t>
              </a:r>
              <a:endParaRPr lang="en-US" dirty="0">
                <a:solidFill>
                  <a:schemeClr val="bg1"/>
                </a:solidFill>
                <a:latin typeface="Arial" panose="020B0604020202020204" pitchFamily="34" charset="0"/>
                <a:ea typeface="Amazon Ember" panose="020B0603020204020204" pitchFamily="34" charset="0"/>
                <a:cs typeface="Arial" panose="020B0604020202020204" pitchFamily="34" charset="0"/>
              </a:endParaRPr>
            </a:p>
          </p:txBody>
        </p:sp>
        <p:pic>
          <p:nvPicPr>
            <p:cNvPr id="60" name="Picture 59">
              <a:extLst>
                <a:ext uri="{FF2B5EF4-FFF2-40B4-BE49-F238E27FC236}">
                  <a16:creationId xmlns:a16="http://schemas.microsoft.com/office/drawing/2014/main" id="{2D2F58CF-74BE-E040-91F5-9E4C0F37133B}"/>
                </a:ext>
              </a:extLst>
            </p:cNvPr>
            <p:cNvPicPr>
              <a:picLocks noChangeAspect="1"/>
            </p:cNvPicPr>
            <p:nvPr/>
          </p:nvPicPr>
          <p:blipFill>
            <a:blip r:embed="rId3"/>
            <a:stretch>
              <a:fillRect/>
            </a:stretch>
          </p:blipFill>
          <p:spPr>
            <a:xfrm>
              <a:off x="1085888" y="1169008"/>
              <a:ext cx="492038" cy="492038"/>
            </a:xfrm>
            <a:prstGeom prst="rect">
              <a:avLst/>
            </a:prstGeom>
          </p:spPr>
        </p:pic>
      </p:grpSp>
      <p:grpSp>
        <p:nvGrpSpPr>
          <p:cNvPr id="61" name="Group 60">
            <a:extLst>
              <a:ext uri="{FF2B5EF4-FFF2-40B4-BE49-F238E27FC236}">
                <a16:creationId xmlns:a16="http://schemas.microsoft.com/office/drawing/2014/main" id="{3FA2C251-3F6D-3B47-99A8-5D18812E530B}"/>
              </a:ext>
            </a:extLst>
          </p:cNvPr>
          <p:cNvGrpSpPr/>
          <p:nvPr/>
        </p:nvGrpSpPr>
        <p:grpSpPr>
          <a:xfrm>
            <a:off x="3153880" y="1911281"/>
            <a:ext cx="1354359" cy="1320938"/>
            <a:chOff x="2726777" y="832527"/>
            <a:chExt cx="1354359" cy="1320938"/>
          </a:xfrm>
        </p:grpSpPr>
        <p:sp>
          <p:nvSpPr>
            <p:cNvPr id="62" name="Rectangle 61">
              <a:extLst>
                <a:ext uri="{FF2B5EF4-FFF2-40B4-BE49-F238E27FC236}">
                  <a16:creationId xmlns:a16="http://schemas.microsoft.com/office/drawing/2014/main" id="{80064945-40A1-2242-AB1F-48AC0413F79E}"/>
                </a:ext>
              </a:extLst>
            </p:cNvPr>
            <p:cNvSpPr/>
            <p:nvPr/>
          </p:nvSpPr>
          <p:spPr>
            <a:xfrm>
              <a:off x="2726777" y="832527"/>
              <a:ext cx="1354359" cy="1320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0" rtlCol="0" anchor="t"/>
            <a:lstStyle/>
            <a:p>
              <a:pPr algn="ctr"/>
              <a:r>
                <a:rPr lang="en-US" dirty="0">
                  <a:solidFill>
                    <a:schemeClr val="bg1"/>
                  </a:solidFill>
                  <a:latin typeface="Arial" panose="020B0604020202020204" pitchFamily="34" charset="0"/>
                  <a:ea typeface="Amazon Ember" panose="020B0603020204020204" pitchFamily="34" charset="0"/>
                  <a:cs typeface="Arial" panose="020B0604020202020204" pitchFamily="34" charset="0"/>
                </a:rPr>
                <a:t>Availability</a:t>
              </a:r>
            </a:p>
          </p:txBody>
        </p:sp>
        <p:pic>
          <p:nvPicPr>
            <p:cNvPr id="63" name="Picture 62">
              <a:extLst>
                <a:ext uri="{FF2B5EF4-FFF2-40B4-BE49-F238E27FC236}">
                  <a16:creationId xmlns:a16="http://schemas.microsoft.com/office/drawing/2014/main" id="{F538427A-FE46-9943-9DF4-719A563A886A}"/>
                </a:ext>
              </a:extLst>
            </p:cNvPr>
            <p:cNvPicPr>
              <a:picLocks noChangeAspect="1"/>
            </p:cNvPicPr>
            <p:nvPr/>
          </p:nvPicPr>
          <p:blipFill>
            <a:blip r:embed="rId4"/>
            <a:stretch>
              <a:fillRect/>
            </a:stretch>
          </p:blipFill>
          <p:spPr>
            <a:xfrm>
              <a:off x="3200831" y="1140064"/>
              <a:ext cx="540160" cy="540160"/>
            </a:xfrm>
            <a:prstGeom prst="rect">
              <a:avLst/>
            </a:prstGeom>
          </p:spPr>
        </p:pic>
      </p:grpSp>
      <p:grpSp>
        <p:nvGrpSpPr>
          <p:cNvPr id="64" name="Group 63">
            <a:extLst>
              <a:ext uri="{FF2B5EF4-FFF2-40B4-BE49-F238E27FC236}">
                <a16:creationId xmlns:a16="http://schemas.microsoft.com/office/drawing/2014/main" id="{AEC52FB2-6046-114F-A6F5-5E94DE765AFA}"/>
              </a:ext>
            </a:extLst>
          </p:cNvPr>
          <p:cNvGrpSpPr/>
          <p:nvPr/>
        </p:nvGrpSpPr>
        <p:grpSpPr>
          <a:xfrm>
            <a:off x="6097118" y="1914154"/>
            <a:ext cx="1354359" cy="1320938"/>
            <a:chOff x="4932733" y="828789"/>
            <a:chExt cx="1354359" cy="1320938"/>
          </a:xfrm>
        </p:grpSpPr>
        <p:sp>
          <p:nvSpPr>
            <p:cNvPr id="65" name="Rectangle 64">
              <a:extLst>
                <a:ext uri="{FF2B5EF4-FFF2-40B4-BE49-F238E27FC236}">
                  <a16:creationId xmlns:a16="http://schemas.microsoft.com/office/drawing/2014/main" id="{BCA3367B-AFA5-0846-BE0C-2F2329E62E54}"/>
                </a:ext>
              </a:extLst>
            </p:cNvPr>
            <p:cNvSpPr/>
            <p:nvPr/>
          </p:nvSpPr>
          <p:spPr>
            <a:xfrm>
              <a:off x="4932733" y="828789"/>
              <a:ext cx="1354359" cy="1320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0" rtlCol="0" anchor="t"/>
            <a:lstStyle/>
            <a:p>
              <a:pPr algn="ctr"/>
              <a:r>
                <a:rPr lang="en-US" dirty="0">
                  <a:solidFill>
                    <a:schemeClr val="bg1"/>
                  </a:solidFill>
                  <a:latin typeface="Arial" panose="020B0604020202020204" pitchFamily="34" charset="0"/>
                  <a:ea typeface="Amazon Ember" panose="020B0603020204020204" pitchFamily="34" charset="0"/>
                  <a:cs typeface="Arial" panose="020B0604020202020204" pitchFamily="34" charset="0"/>
                </a:rPr>
                <a:t>Security</a:t>
              </a:r>
            </a:p>
          </p:txBody>
        </p:sp>
        <p:pic>
          <p:nvPicPr>
            <p:cNvPr id="66" name="Picture 65">
              <a:extLst>
                <a:ext uri="{FF2B5EF4-FFF2-40B4-BE49-F238E27FC236}">
                  <a16:creationId xmlns:a16="http://schemas.microsoft.com/office/drawing/2014/main" id="{BC774E89-7D25-4047-A8F5-58D22A712FEC}"/>
                </a:ext>
              </a:extLst>
            </p:cNvPr>
            <p:cNvPicPr>
              <a:picLocks noChangeAspect="1"/>
            </p:cNvPicPr>
            <p:nvPr/>
          </p:nvPicPr>
          <p:blipFill>
            <a:blip r:embed="rId5"/>
            <a:stretch>
              <a:fillRect/>
            </a:stretch>
          </p:blipFill>
          <p:spPr>
            <a:xfrm>
              <a:off x="5363891" y="1168028"/>
              <a:ext cx="492045" cy="494594"/>
            </a:xfrm>
            <a:prstGeom prst="rect">
              <a:avLst/>
            </a:prstGeom>
          </p:spPr>
        </p:pic>
      </p:grpSp>
      <p:grpSp>
        <p:nvGrpSpPr>
          <p:cNvPr id="67" name="Group 66">
            <a:extLst>
              <a:ext uri="{FF2B5EF4-FFF2-40B4-BE49-F238E27FC236}">
                <a16:creationId xmlns:a16="http://schemas.microsoft.com/office/drawing/2014/main" id="{4223A92B-648E-8D45-99B1-DB54F51B32B3}"/>
              </a:ext>
            </a:extLst>
          </p:cNvPr>
          <p:cNvGrpSpPr/>
          <p:nvPr/>
        </p:nvGrpSpPr>
        <p:grpSpPr>
          <a:xfrm>
            <a:off x="246772" y="1911281"/>
            <a:ext cx="1354359" cy="1320938"/>
            <a:chOff x="697281" y="2682498"/>
            <a:chExt cx="1354359" cy="1320938"/>
          </a:xfrm>
        </p:grpSpPr>
        <p:sp>
          <p:nvSpPr>
            <p:cNvPr id="68" name="Rectangle 67">
              <a:extLst>
                <a:ext uri="{FF2B5EF4-FFF2-40B4-BE49-F238E27FC236}">
                  <a16:creationId xmlns:a16="http://schemas.microsoft.com/office/drawing/2014/main" id="{41E9B19A-2995-1C42-AEB1-CA93244EF354}"/>
                </a:ext>
              </a:extLst>
            </p:cNvPr>
            <p:cNvSpPr/>
            <p:nvPr/>
          </p:nvSpPr>
          <p:spPr>
            <a:xfrm>
              <a:off x="697281" y="2682498"/>
              <a:ext cx="1354359" cy="1320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0" rtlCol="0" anchor="t"/>
            <a:lstStyle/>
            <a:p>
              <a:pPr algn="ctr"/>
              <a:r>
                <a:rPr lang="en-US" dirty="0">
                  <a:solidFill>
                    <a:schemeClr val="bg1"/>
                  </a:solidFill>
                  <a:latin typeface="Arial" panose="020B0604020202020204" pitchFamily="34" charset="0"/>
                  <a:ea typeface="Amazon Ember" panose="020B0603020204020204" pitchFamily="34" charset="0"/>
                  <a:cs typeface="Arial" panose="020B0604020202020204" pitchFamily="34" charset="0"/>
                </a:rPr>
                <a:t>Elasticity</a:t>
              </a:r>
            </a:p>
          </p:txBody>
        </p:sp>
        <p:pic>
          <p:nvPicPr>
            <p:cNvPr id="69" name="Picture 68">
              <a:extLst>
                <a:ext uri="{FF2B5EF4-FFF2-40B4-BE49-F238E27FC236}">
                  <a16:creationId xmlns:a16="http://schemas.microsoft.com/office/drawing/2014/main" id="{D0B06D15-3355-9E4E-936C-765AAD4167F7}"/>
                </a:ext>
              </a:extLst>
            </p:cNvPr>
            <p:cNvPicPr>
              <a:picLocks noChangeAspect="1"/>
            </p:cNvPicPr>
            <p:nvPr/>
          </p:nvPicPr>
          <p:blipFill>
            <a:blip r:embed="rId6"/>
            <a:stretch>
              <a:fillRect/>
            </a:stretch>
          </p:blipFill>
          <p:spPr>
            <a:xfrm>
              <a:off x="1022781" y="2934203"/>
              <a:ext cx="618253" cy="594474"/>
            </a:xfrm>
            <a:prstGeom prst="rect">
              <a:avLst/>
            </a:prstGeom>
          </p:spPr>
        </p:pic>
      </p:grpSp>
      <p:grpSp>
        <p:nvGrpSpPr>
          <p:cNvPr id="70" name="Group 69">
            <a:extLst>
              <a:ext uri="{FF2B5EF4-FFF2-40B4-BE49-F238E27FC236}">
                <a16:creationId xmlns:a16="http://schemas.microsoft.com/office/drawing/2014/main" id="{6839E8C7-FAEC-A94D-93EE-BDBCA852E033}"/>
              </a:ext>
            </a:extLst>
          </p:cNvPr>
          <p:cNvGrpSpPr/>
          <p:nvPr/>
        </p:nvGrpSpPr>
        <p:grpSpPr>
          <a:xfrm>
            <a:off x="4611329" y="1911281"/>
            <a:ext cx="1354359" cy="1320938"/>
            <a:chOff x="2793731" y="2682498"/>
            <a:chExt cx="1354359" cy="1320938"/>
          </a:xfrm>
        </p:grpSpPr>
        <p:sp>
          <p:nvSpPr>
            <p:cNvPr id="71" name="Rectangle 70">
              <a:extLst>
                <a:ext uri="{FF2B5EF4-FFF2-40B4-BE49-F238E27FC236}">
                  <a16:creationId xmlns:a16="http://schemas.microsoft.com/office/drawing/2014/main" id="{368D0AC1-1F9D-F740-A6E5-DCCF7AD73368}"/>
                </a:ext>
              </a:extLst>
            </p:cNvPr>
            <p:cNvSpPr/>
            <p:nvPr/>
          </p:nvSpPr>
          <p:spPr>
            <a:xfrm>
              <a:off x="2793731" y="2682498"/>
              <a:ext cx="1354359" cy="1320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0" rtlCol="0" anchor="t"/>
            <a:lstStyle/>
            <a:p>
              <a:pPr algn="ctr"/>
              <a:r>
                <a:rPr lang="en-US" dirty="0">
                  <a:solidFill>
                    <a:schemeClr val="bg1"/>
                  </a:solidFill>
                  <a:latin typeface="Arial" panose="020B0604020202020204" pitchFamily="34" charset="0"/>
                  <a:ea typeface="Amazon Ember" panose="020B0603020204020204" pitchFamily="34" charset="0"/>
                  <a:cs typeface="Arial" panose="020B0604020202020204" pitchFamily="34" charset="0"/>
                </a:rPr>
                <a:t>Service Portfolio</a:t>
              </a:r>
            </a:p>
          </p:txBody>
        </p:sp>
        <p:pic>
          <p:nvPicPr>
            <p:cNvPr id="72" name="Picture 71">
              <a:extLst>
                <a:ext uri="{FF2B5EF4-FFF2-40B4-BE49-F238E27FC236}">
                  <a16:creationId xmlns:a16="http://schemas.microsoft.com/office/drawing/2014/main" id="{996CAA0E-EDB4-F044-B158-0EA184659030}"/>
                </a:ext>
              </a:extLst>
            </p:cNvPr>
            <p:cNvPicPr>
              <a:picLocks noChangeAspect="1"/>
            </p:cNvPicPr>
            <p:nvPr/>
          </p:nvPicPr>
          <p:blipFill>
            <a:blip r:embed="rId7"/>
            <a:stretch>
              <a:fillRect/>
            </a:stretch>
          </p:blipFill>
          <p:spPr>
            <a:xfrm>
              <a:off x="3152117" y="2929629"/>
              <a:ext cx="637589" cy="483172"/>
            </a:xfrm>
            <a:prstGeom prst="rect">
              <a:avLst/>
            </a:prstGeom>
          </p:spPr>
        </p:pic>
      </p:grpSp>
      <p:grpSp>
        <p:nvGrpSpPr>
          <p:cNvPr id="73" name="Group 72">
            <a:extLst>
              <a:ext uri="{FF2B5EF4-FFF2-40B4-BE49-F238E27FC236}">
                <a16:creationId xmlns:a16="http://schemas.microsoft.com/office/drawing/2014/main" id="{6AE0B92B-92A8-144B-B39F-591B81001699}"/>
              </a:ext>
            </a:extLst>
          </p:cNvPr>
          <p:cNvGrpSpPr/>
          <p:nvPr/>
        </p:nvGrpSpPr>
        <p:grpSpPr>
          <a:xfrm>
            <a:off x="7567426" y="1911281"/>
            <a:ext cx="1354359" cy="1320938"/>
            <a:chOff x="4932733" y="2651370"/>
            <a:chExt cx="1354359" cy="1320938"/>
          </a:xfrm>
        </p:grpSpPr>
        <p:sp>
          <p:nvSpPr>
            <p:cNvPr id="74" name="Rectangle 73">
              <a:extLst>
                <a:ext uri="{FF2B5EF4-FFF2-40B4-BE49-F238E27FC236}">
                  <a16:creationId xmlns:a16="http://schemas.microsoft.com/office/drawing/2014/main" id="{D68BD79C-FC0D-914F-BA26-5EA0A6AE52B7}"/>
                </a:ext>
              </a:extLst>
            </p:cNvPr>
            <p:cNvSpPr/>
            <p:nvPr/>
          </p:nvSpPr>
          <p:spPr>
            <a:xfrm>
              <a:off x="4932733" y="2651370"/>
              <a:ext cx="1354359" cy="1320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0" rtlCol="0" anchor="t"/>
            <a:lstStyle/>
            <a:p>
              <a:pPr algn="ctr"/>
              <a:r>
                <a:rPr lang="en-US" dirty="0">
                  <a:solidFill>
                    <a:schemeClr val="bg1"/>
                  </a:solidFill>
                  <a:latin typeface="Arial" panose="020B0604020202020204" pitchFamily="34" charset="0"/>
                  <a:ea typeface="Amazon Ember" panose="020B0603020204020204" pitchFamily="34" charset="0"/>
                  <a:cs typeface="Arial" panose="020B0604020202020204" pitchFamily="34" charset="0"/>
                </a:rPr>
                <a:t>Cost</a:t>
              </a:r>
            </a:p>
          </p:txBody>
        </p:sp>
        <p:pic>
          <p:nvPicPr>
            <p:cNvPr id="75" name="Picture 74">
              <a:extLst>
                <a:ext uri="{FF2B5EF4-FFF2-40B4-BE49-F238E27FC236}">
                  <a16:creationId xmlns:a16="http://schemas.microsoft.com/office/drawing/2014/main" id="{3FA2BEF3-D4A0-9E4D-A9D5-931EE590F5AB}"/>
                </a:ext>
              </a:extLst>
            </p:cNvPr>
            <p:cNvPicPr>
              <a:picLocks noChangeAspect="1"/>
            </p:cNvPicPr>
            <p:nvPr/>
          </p:nvPicPr>
          <p:blipFill>
            <a:blip r:embed="rId8"/>
            <a:stretch>
              <a:fillRect/>
            </a:stretch>
          </p:blipFill>
          <p:spPr>
            <a:xfrm>
              <a:off x="5343131" y="2937685"/>
              <a:ext cx="533565" cy="533565"/>
            </a:xfrm>
            <a:prstGeom prst="rect">
              <a:avLst/>
            </a:prstGeom>
          </p:spPr>
        </p:pic>
      </p:grpSp>
      <p:sp>
        <p:nvSpPr>
          <p:cNvPr id="3" name="TextBox 2">
            <a:extLst>
              <a:ext uri="{FF2B5EF4-FFF2-40B4-BE49-F238E27FC236}">
                <a16:creationId xmlns:a16="http://schemas.microsoft.com/office/drawing/2014/main" id="{26018E26-BB5E-C543-A378-EC336EB36F8D}"/>
              </a:ext>
            </a:extLst>
          </p:cNvPr>
          <p:cNvSpPr txBox="1"/>
          <p:nvPr/>
        </p:nvSpPr>
        <p:spPr>
          <a:xfrm>
            <a:off x="578280" y="244051"/>
            <a:ext cx="8122736" cy="523220"/>
          </a:xfrm>
          <a:prstGeom prst="rect">
            <a:avLst/>
          </a:prstGeom>
          <a:noFill/>
        </p:spPr>
        <p:txBody>
          <a:bodyPr wrap="none" rtlCol="0">
            <a:spAutoFit/>
          </a:bodyPr>
          <a:lstStyle/>
          <a:p>
            <a:r>
              <a:rPr lang="en-US" sz="2800" dirty="0">
                <a:latin typeface="Amazon Ember" panose="020B0603020204020204" pitchFamily="34" charset="0"/>
                <a:ea typeface="Amazon Ember" panose="020B0603020204020204" pitchFamily="34" charset="0"/>
                <a:cs typeface="Amazon Ember" panose="020B0603020204020204" pitchFamily="34" charset="0"/>
              </a:rPr>
              <a:t>Why Customers are selecting OpenShift on AWS.</a:t>
            </a:r>
          </a:p>
        </p:txBody>
      </p:sp>
      <p:sp>
        <p:nvSpPr>
          <p:cNvPr id="36" name="Down Arrow 35">
            <a:hlinkClick r:id="rId9" action="ppaction://hlinksldjump"/>
            <a:extLst>
              <a:ext uri="{FF2B5EF4-FFF2-40B4-BE49-F238E27FC236}">
                <a16:creationId xmlns:a16="http://schemas.microsoft.com/office/drawing/2014/main" id="{AD6190F7-CBD7-0342-9C65-AE1745E2E715}"/>
              </a:ext>
            </a:extLst>
          </p:cNvPr>
          <p:cNvSpPr/>
          <p:nvPr/>
        </p:nvSpPr>
        <p:spPr>
          <a:xfrm rot="10800000">
            <a:off x="8706086" y="93734"/>
            <a:ext cx="301670" cy="33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389241"/>
      </p:ext>
    </p:extLst>
  </p:cSld>
  <p:clrMapOvr>
    <a:masterClrMapping/>
  </p:clrMapOvr>
</p:sld>
</file>

<file path=ppt/theme/theme1.xml><?xml version="1.0" encoding="utf-8"?>
<a:theme xmlns:a="http://schemas.openxmlformats.org/drawingml/2006/main" name="Title">
  <a:themeElements>
    <a:clrScheme name="Custom 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B89D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a:themeElements>
    <a:clrScheme name="Custom 4">
      <a:dk1>
        <a:srgbClr val="000000"/>
      </a:dk1>
      <a:lt1>
        <a:srgbClr val="FFFFFF"/>
      </a:lt1>
      <a:dk2>
        <a:srgbClr val="000000"/>
      </a:dk2>
      <a:lt2>
        <a:srgbClr val="FFFFFF"/>
      </a:lt2>
      <a:accent1>
        <a:srgbClr val="CC0000"/>
      </a:accent1>
      <a:accent2>
        <a:srgbClr val="A30000"/>
      </a:accent2>
      <a:accent3>
        <a:srgbClr val="820000"/>
      </a:accent3>
      <a:accent4>
        <a:srgbClr val="004153"/>
      </a:accent4>
      <a:accent5>
        <a:srgbClr val="A3DBE8"/>
      </a:accent5>
      <a:accent6>
        <a:srgbClr val="4C4C4C"/>
      </a:accent6>
      <a:hlink>
        <a:srgbClr val="BFDDE4"/>
      </a:hlink>
      <a:folHlink>
        <a:srgbClr val="C7CB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10648</TotalTime>
  <Words>3119</Words>
  <Application>Microsoft Macintosh PowerPoint</Application>
  <PresentationFormat>On-screen Show (16:9)</PresentationFormat>
  <Paragraphs>297</Paragraphs>
  <Slides>42</Slides>
  <Notes>38</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Calibri</vt:lpstr>
      <vt:lpstr>Arial</vt:lpstr>
      <vt:lpstr>Overpass Light</vt:lpstr>
      <vt:lpstr>Amazon Ember</vt:lpstr>
      <vt:lpstr>Helvetica Neue</vt:lpstr>
      <vt:lpstr>Overpass</vt:lpstr>
      <vt:lpstr>Amazon Ember Cd RC Regular</vt:lpstr>
      <vt:lpstr>Proxima Nova</vt:lpstr>
      <vt:lpstr>Times New Roman</vt:lpstr>
      <vt:lpstr>Title</vt:lpstr>
      <vt:lpstr>Content</vt:lpstr>
      <vt:lpstr>OpenShift on AWS workshop</vt:lpstr>
      <vt:lpstr>PowerPoint Presentation</vt:lpstr>
      <vt:lpstr>PowerPoint Presentation</vt:lpstr>
      <vt:lpstr>PowerPoint Presentation</vt:lpstr>
      <vt:lpstr>PowerPoint Presentation</vt:lpstr>
      <vt:lpstr>PowerPoint Presentation</vt:lpstr>
      <vt:lpstr>BUSINESS IS CHANGING</vt:lpstr>
      <vt:lpstr>PowerPoint Presentation</vt:lpstr>
      <vt:lpstr>PowerPoint Presentation</vt:lpstr>
      <vt:lpstr>PowerPoint Presentation</vt:lpstr>
      <vt:lpstr>PowerPoint Presentation</vt:lpstr>
      <vt:lpstr>Scholastic Challenges</vt:lpstr>
      <vt:lpstr>Why Scholastic Choose Red Hat (on AWS)</vt:lpstr>
      <vt:lpstr>PowerPoint Presentation</vt:lpstr>
      <vt:lpstr>PowerPoint Presentation</vt:lpstr>
      <vt:lpstr>PowerPoint Presentation</vt:lpstr>
      <vt:lpstr>PowerPoint Presentation</vt:lpstr>
      <vt:lpstr>PowerPoint Presentation</vt:lpstr>
      <vt:lpstr>AWS Service Broker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OpenShift 4x features </dc:title>
  <cp:lastModifiedBy>Microsoft Office User</cp:lastModifiedBy>
  <cp:revision>67</cp:revision>
  <dcterms:modified xsi:type="dcterms:W3CDTF">2020-07-14T23:08:43Z</dcterms:modified>
</cp:coreProperties>
</file>