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58" r:id="rId1"/>
    <p:sldMasterId id="2147483659" r:id="rId2"/>
  </p:sldMasterIdLst>
  <p:notesMasterIdLst>
    <p:notesMasterId r:id="rId17"/>
  </p:notesMasterIdLst>
  <p:sldIdLst>
    <p:sldId id="256" r:id="rId3"/>
    <p:sldId id="273" r:id="rId4"/>
    <p:sldId id="276" r:id="rId5"/>
    <p:sldId id="278" r:id="rId6"/>
    <p:sldId id="258" r:id="rId7"/>
    <p:sldId id="263" r:id="rId8"/>
    <p:sldId id="262" r:id="rId9"/>
    <p:sldId id="281" r:id="rId10"/>
    <p:sldId id="277" r:id="rId11"/>
    <p:sldId id="282" r:id="rId12"/>
    <p:sldId id="264" r:id="rId13"/>
    <p:sldId id="280" r:id="rId14"/>
    <p:sldId id="271" r:id="rId15"/>
    <p:sldId id="272" r:id="rId16"/>
  </p:sldIdLst>
  <p:sldSz cx="12436475" cy="6994525"/>
  <p:notesSz cx="6858000" cy="9144000"/>
  <p:embeddedFontLst>
    <p:embeddedFont>
      <p:font typeface="Calibri" panose="020F0502020204030204" pitchFamily="34" charset="0"/>
      <p:regular r:id="rId18"/>
      <p:bold r:id="rId19"/>
      <p:italic r:id="rId20"/>
      <p:boldItalic r:id="rId21"/>
    </p:embeddedFont>
    <p:embeddedFont>
      <p:font typeface="Proxima Nova" panose="02000506030000020004" pitchFamily="2" charset="0"/>
      <p:regular r:id="rId22"/>
      <p:bold r:id="rId23"/>
      <p:italic r:id="rId24"/>
      <p:boldItalic r:id="rId25"/>
    </p:embeddedFont>
    <p:embeddedFont>
      <p:font typeface="Quattrocento Sans" panose="020B0502050000020003" pitchFamily="34" charset="0"/>
      <p:regular r:id="rId26"/>
      <p:bold r:id="rId27"/>
      <p:italic r:id="rId28"/>
      <p:boldItalic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395">
          <p15:clr>
            <a:srgbClr val="F26B43"/>
          </p15:clr>
        </p15:guide>
        <p15:guide id="2" orient="horz" pos="294">
          <p15:clr>
            <a:srgbClr val="FDE53C"/>
          </p15:clr>
        </p15:guide>
        <p15:guide id="3" pos="3917">
          <p15:clr>
            <a:srgbClr val="A4A3A4"/>
          </p15:clr>
        </p15:guide>
        <p15:guide id="4" pos="171">
          <p15:clr>
            <a:srgbClr val="A4A3A4"/>
          </p15:clr>
        </p15:guide>
        <p15:guide id="5" orient="horz" pos="2203">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AF9F"/>
    <a:srgbClr val="068777"/>
    <a:srgbClr val="343E47"/>
    <a:srgbClr val="00DD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879"/>
    <p:restoredTop sz="65455"/>
  </p:normalViewPr>
  <p:slideViewPr>
    <p:cSldViewPr snapToGrid="0">
      <p:cViewPr varScale="1">
        <p:scale>
          <a:sx n="141" d="100"/>
          <a:sy n="141" d="100"/>
        </p:scale>
        <p:origin x="1304" y="184"/>
      </p:cViewPr>
      <p:guideLst>
        <p:guide orient="horz" pos="2395"/>
        <p:guide orient="horz" pos="294"/>
        <p:guide pos="3917"/>
        <p:guide pos="171"/>
        <p:guide orient="horz" pos="2203"/>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1.xml"/><Relationship Id="rId21" Type="http://schemas.openxmlformats.org/officeDocument/2006/relationships/font" Target="fonts/font4.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5" Type="http://schemas.openxmlformats.org/officeDocument/2006/relationships/font" Target="fonts/font8.fntdata"/><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3.fntdata"/><Relationship Id="rId29"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7.fntdata"/><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6.fntdata"/><Relationship Id="rId28" Type="http://schemas.openxmlformats.org/officeDocument/2006/relationships/font" Target="fonts/font11.fntdata"/><Relationship Id="rId10" Type="http://schemas.openxmlformats.org/officeDocument/2006/relationships/slide" Target="slides/slide8.xml"/><Relationship Id="rId19" Type="http://schemas.openxmlformats.org/officeDocument/2006/relationships/font" Target="fonts/font2.fntdata"/><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presProps" Target="presProp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Quattrocento Sans"/>
                <a:ea typeface="Quattrocento Sans"/>
                <a:cs typeface="Quattrocento Sans"/>
                <a:sym typeface="Quattrocento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Quattrocento Sans"/>
                <a:ea typeface="Quattrocento Sans"/>
                <a:cs typeface="Quattrocento Sans"/>
                <a:sym typeface="Quattrocento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Quattrocento Sans"/>
                <a:ea typeface="Quattrocento Sans"/>
                <a:cs typeface="Quattrocento Sans"/>
                <a:sym typeface="Quattrocento Sans"/>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Quattrocento Sans"/>
                <a:ea typeface="Quattrocento Sans"/>
                <a:cs typeface="Quattrocento Sans"/>
                <a:sym typeface="Quattrocento Sans"/>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Quattrocento Sans"/>
                <a:ea typeface="Quattrocento Sans"/>
                <a:cs typeface="Quattrocento Sans"/>
                <a:sym typeface="Quattrocento Sans"/>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Quattrocento Sans"/>
                <a:ea typeface="Quattrocento Sans"/>
                <a:cs typeface="Quattrocento Sans"/>
                <a:sym typeface="Quattrocento Sans"/>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Quattrocento Sans"/>
                <a:ea typeface="Quattrocento Sans"/>
                <a:cs typeface="Quattrocento Sans"/>
                <a:sym typeface="Quattrocento Sans"/>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Quattrocento Sans"/>
                <a:ea typeface="Quattrocento Sans"/>
                <a:cs typeface="Quattrocento Sans"/>
                <a:sym typeface="Quattrocento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Quattrocento Sans"/>
                <a:ea typeface="Quattrocento Sans"/>
                <a:cs typeface="Quattrocento Sans"/>
                <a:sym typeface="Quattrocento Sans"/>
              </a:rPr>
              <a:t>‹#›</a:t>
            </a:fld>
            <a:endParaRPr sz="1200" b="0" i="0" u="none" strike="noStrike" cap="none">
              <a:solidFill>
                <a:schemeClr val="dk1"/>
              </a:solidFill>
              <a:latin typeface="Quattrocento Sans"/>
              <a:ea typeface="Quattrocento Sans"/>
              <a:cs typeface="Quattrocento Sans"/>
              <a:sym typeface="Quattrocento Sans"/>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8" Type="http://schemas.openxmlformats.org/officeDocument/2006/relationships/hyperlink" Target="https://aws.amazon.com/dynamodb/" TargetMode="External"/><Relationship Id="rId3" Type="http://schemas.openxmlformats.org/officeDocument/2006/relationships/hyperlink" Target="https://aws.amazon.com/rds/postgresql/" TargetMode="External"/><Relationship Id="rId7" Type="http://schemas.openxmlformats.org/officeDocument/2006/relationships/hyperlink" Target="https://aws.amazon.com/rds/sqlserver/" TargetMode="External"/><Relationship Id="rId2" Type="http://schemas.openxmlformats.org/officeDocument/2006/relationships/slide" Target="../slides/slide11.xml"/><Relationship Id="rId1" Type="http://schemas.openxmlformats.org/officeDocument/2006/relationships/notesMaster" Target="../notesMasters/notesMaster1.xml"/><Relationship Id="rId6" Type="http://schemas.openxmlformats.org/officeDocument/2006/relationships/hyperlink" Target="https://aws.amazon.com/rds/aurora/" TargetMode="External"/><Relationship Id="rId11" Type="http://schemas.openxmlformats.org/officeDocument/2006/relationships/hyperlink" Target="https://aws.amazon.com/sqs/" TargetMode="External"/><Relationship Id="rId5" Type="http://schemas.openxmlformats.org/officeDocument/2006/relationships/hyperlink" Target="https://aws.amazon.com/rds/mysql/" TargetMode="External"/><Relationship Id="rId10" Type="http://schemas.openxmlformats.org/officeDocument/2006/relationships/hyperlink" Target="https://aws.amazon.com/rds/mariadb/" TargetMode="External"/><Relationship Id="rId4" Type="http://schemas.openxmlformats.org/officeDocument/2006/relationships/hyperlink" Target="https://aws.amazon.com/s3/" TargetMode="External"/><Relationship Id="rId9" Type="http://schemas.openxmlformats.org/officeDocument/2006/relationships/hyperlink" Target="https://aws.amazon.com/rds/oracle/"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i="0" u="none" strike="noStrike" cap="none" dirty="0">
              <a:solidFill>
                <a:schemeClr val="dk1"/>
              </a:solidFill>
              <a:latin typeface="Proxima Nova"/>
              <a:ea typeface="Proxima Nova"/>
              <a:cs typeface="Proxima Nova"/>
              <a:sym typeface="Proxima Nova"/>
            </a:endParaRPr>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g40155c73a7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9" name="Google Shape;299;g40155c73a7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180975" algn="l" rtl="0">
              <a:lnSpc>
                <a:spcPct val="115000"/>
              </a:lnSpc>
              <a:spcBef>
                <a:spcPts val="800"/>
              </a:spcBef>
              <a:spcAft>
                <a:spcPts val="0"/>
              </a:spcAft>
              <a:buClr>
                <a:srgbClr val="555555"/>
              </a:buClr>
              <a:buSzPts val="1350"/>
              <a:buFont typeface="Proxima Nova"/>
              <a:buChar char="•"/>
            </a:pPr>
            <a:r>
              <a:rPr lang="en-US" sz="1350" u="sng" dirty="0">
                <a:solidFill>
                  <a:srgbClr val="00AE9E"/>
                </a:solidFill>
                <a:latin typeface="+mn-lt"/>
                <a:ea typeface="Proxima Nova"/>
                <a:cs typeface="Proxima Nova"/>
                <a:sym typeface="Proxima Nova"/>
                <a:hlinkClick r:id="rId3"/>
              </a:rPr>
              <a:t>Amazon RDS for PostgreSQL</a:t>
            </a:r>
            <a:endParaRPr sz="1350" u="sng" dirty="0">
              <a:solidFill>
                <a:srgbClr val="00AE9E"/>
              </a:solidFill>
              <a:latin typeface="+mn-lt"/>
              <a:ea typeface="Proxima Nova"/>
              <a:cs typeface="Proxima Nova"/>
              <a:sym typeface="Proxima Nova"/>
              <a:hlinkClick r:id="rId3"/>
            </a:endParaRPr>
          </a:p>
          <a:p>
            <a:pPr marL="171450" lvl="0" indent="-180975" algn="l" rtl="0">
              <a:lnSpc>
                <a:spcPct val="115000"/>
              </a:lnSpc>
              <a:spcBef>
                <a:spcPts val="0"/>
              </a:spcBef>
              <a:spcAft>
                <a:spcPts val="0"/>
              </a:spcAft>
              <a:buClr>
                <a:srgbClr val="555555"/>
              </a:buClr>
              <a:buSzPts val="1350"/>
              <a:buFont typeface="Proxima Nova"/>
              <a:buChar char="•"/>
            </a:pPr>
            <a:r>
              <a:rPr lang="en-US" sz="1350" u="sng" dirty="0">
                <a:solidFill>
                  <a:srgbClr val="00AE9E"/>
                </a:solidFill>
                <a:latin typeface="+mn-lt"/>
                <a:ea typeface="Proxima Nova"/>
                <a:cs typeface="Proxima Nova"/>
                <a:sym typeface="Proxima Nova"/>
                <a:hlinkClick r:id="rId4"/>
              </a:rPr>
              <a:t>Amazon S3</a:t>
            </a:r>
            <a:endParaRPr sz="1350" u="sng" dirty="0">
              <a:solidFill>
                <a:srgbClr val="00AE9E"/>
              </a:solidFill>
              <a:latin typeface="+mn-lt"/>
              <a:ea typeface="Proxima Nova"/>
              <a:cs typeface="Proxima Nova"/>
              <a:sym typeface="Proxima Nova"/>
              <a:hlinkClick r:id="rId4"/>
            </a:endParaRPr>
          </a:p>
          <a:p>
            <a:pPr marL="171450" lvl="0" indent="-180975" algn="l" rtl="0">
              <a:lnSpc>
                <a:spcPct val="115000"/>
              </a:lnSpc>
              <a:spcBef>
                <a:spcPts val="0"/>
              </a:spcBef>
              <a:spcAft>
                <a:spcPts val="0"/>
              </a:spcAft>
              <a:buClr>
                <a:srgbClr val="555555"/>
              </a:buClr>
              <a:buSzPts val="1350"/>
              <a:buFont typeface="Proxima Nova"/>
              <a:buChar char="•"/>
            </a:pPr>
            <a:r>
              <a:rPr lang="en-US" sz="1350" u="sng" dirty="0">
                <a:solidFill>
                  <a:srgbClr val="00AE9E"/>
                </a:solidFill>
                <a:latin typeface="+mn-lt"/>
                <a:ea typeface="Proxima Nova"/>
                <a:cs typeface="Proxima Nova"/>
                <a:sym typeface="Proxima Nova"/>
                <a:hlinkClick r:id="rId5"/>
              </a:rPr>
              <a:t>Amazon RDS for MySQL</a:t>
            </a:r>
            <a:endParaRPr sz="1350" u="sng" dirty="0">
              <a:solidFill>
                <a:srgbClr val="00AE9E"/>
              </a:solidFill>
              <a:latin typeface="+mn-lt"/>
              <a:ea typeface="Proxima Nova"/>
              <a:cs typeface="Proxima Nova"/>
              <a:sym typeface="Proxima Nova"/>
              <a:hlinkClick r:id="rId5"/>
            </a:endParaRPr>
          </a:p>
          <a:p>
            <a:pPr marL="171450" lvl="0" indent="-180975" algn="l" rtl="0">
              <a:lnSpc>
                <a:spcPct val="115000"/>
              </a:lnSpc>
              <a:spcBef>
                <a:spcPts val="0"/>
              </a:spcBef>
              <a:spcAft>
                <a:spcPts val="0"/>
              </a:spcAft>
              <a:buClr>
                <a:srgbClr val="555555"/>
              </a:buClr>
              <a:buSzPts val="1350"/>
              <a:buFont typeface="Proxima Nova"/>
              <a:buChar char="•"/>
            </a:pPr>
            <a:r>
              <a:rPr lang="en-US" sz="1350" u="sng" dirty="0">
                <a:solidFill>
                  <a:srgbClr val="00AE9E"/>
                </a:solidFill>
                <a:latin typeface="+mn-lt"/>
                <a:ea typeface="Proxima Nova"/>
                <a:cs typeface="Proxima Nova"/>
                <a:sym typeface="Proxima Nova"/>
                <a:hlinkClick r:id="rId6"/>
              </a:rPr>
              <a:t>Amazon Aurora</a:t>
            </a:r>
            <a:endParaRPr sz="1350" u="sng" dirty="0">
              <a:solidFill>
                <a:srgbClr val="00AE9E"/>
              </a:solidFill>
              <a:latin typeface="+mn-lt"/>
              <a:ea typeface="Proxima Nova"/>
              <a:cs typeface="Proxima Nova"/>
              <a:sym typeface="Proxima Nova"/>
              <a:hlinkClick r:id="rId6"/>
            </a:endParaRPr>
          </a:p>
          <a:p>
            <a:pPr marL="171450" lvl="0" indent="-180975" algn="l" rtl="0">
              <a:lnSpc>
                <a:spcPct val="115000"/>
              </a:lnSpc>
              <a:spcBef>
                <a:spcPts val="0"/>
              </a:spcBef>
              <a:spcAft>
                <a:spcPts val="0"/>
              </a:spcAft>
              <a:buClr>
                <a:srgbClr val="555555"/>
              </a:buClr>
              <a:buSzPts val="1350"/>
              <a:buFont typeface="Proxima Nova"/>
              <a:buChar char="•"/>
            </a:pPr>
            <a:r>
              <a:rPr lang="en-US" sz="1350" u="sng" dirty="0">
                <a:solidFill>
                  <a:srgbClr val="00AE9E"/>
                </a:solidFill>
                <a:latin typeface="+mn-lt"/>
                <a:ea typeface="Proxima Nova"/>
                <a:cs typeface="Proxima Nova"/>
                <a:sym typeface="Proxima Nova"/>
                <a:hlinkClick r:id="rId7"/>
              </a:rPr>
              <a:t>Amazon RDS for SQL Server</a:t>
            </a:r>
            <a:endParaRPr sz="1350" u="sng" dirty="0">
              <a:solidFill>
                <a:srgbClr val="00AE9E"/>
              </a:solidFill>
              <a:latin typeface="+mn-lt"/>
              <a:ea typeface="Proxima Nova"/>
              <a:cs typeface="Proxima Nova"/>
              <a:sym typeface="Proxima Nova"/>
              <a:hlinkClick r:id="rId7"/>
            </a:endParaRPr>
          </a:p>
          <a:p>
            <a:pPr marL="171450" lvl="0" indent="-180975" algn="l" rtl="0">
              <a:lnSpc>
                <a:spcPct val="115000"/>
              </a:lnSpc>
              <a:spcBef>
                <a:spcPts val="0"/>
              </a:spcBef>
              <a:spcAft>
                <a:spcPts val="0"/>
              </a:spcAft>
              <a:buClr>
                <a:srgbClr val="555555"/>
              </a:buClr>
              <a:buSzPts val="1350"/>
              <a:buFont typeface="Proxima Nova"/>
              <a:buChar char="•"/>
            </a:pPr>
            <a:r>
              <a:rPr lang="en-US" sz="1350" u="sng" dirty="0">
                <a:solidFill>
                  <a:srgbClr val="00AE9E"/>
                </a:solidFill>
                <a:latin typeface="+mn-lt"/>
                <a:ea typeface="Proxima Nova"/>
                <a:cs typeface="Proxima Nova"/>
                <a:sym typeface="Proxima Nova"/>
                <a:hlinkClick r:id="rId8"/>
              </a:rPr>
              <a:t>Amazon DynamoDB</a:t>
            </a:r>
            <a:endParaRPr sz="1350" u="sng" dirty="0">
              <a:solidFill>
                <a:srgbClr val="00AE9E"/>
              </a:solidFill>
              <a:latin typeface="+mn-lt"/>
              <a:ea typeface="Proxima Nova"/>
              <a:cs typeface="Proxima Nova"/>
              <a:sym typeface="Proxima Nova"/>
              <a:hlinkClick r:id="rId8"/>
            </a:endParaRPr>
          </a:p>
          <a:p>
            <a:pPr marL="171450" lvl="0" indent="-180975" algn="l" rtl="0">
              <a:lnSpc>
                <a:spcPct val="115000"/>
              </a:lnSpc>
              <a:spcBef>
                <a:spcPts val="0"/>
              </a:spcBef>
              <a:spcAft>
                <a:spcPts val="0"/>
              </a:spcAft>
              <a:buClr>
                <a:srgbClr val="555555"/>
              </a:buClr>
              <a:buSzPts val="1350"/>
              <a:buFont typeface="Proxima Nova"/>
              <a:buChar char="•"/>
            </a:pPr>
            <a:r>
              <a:rPr lang="en-US" sz="1350" u="sng" dirty="0">
                <a:solidFill>
                  <a:srgbClr val="00AE9E"/>
                </a:solidFill>
                <a:latin typeface="+mn-lt"/>
                <a:ea typeface="Proxima Nova"/>
                <a:cs typeface="Proxima Nova"/>
                <a:sym typeface="Proxima Nova"/>
                <a:hlinkClick r:id="rId9"/>
              </a:rPr>
              <a:t>Amazon RDS for Oracle Database</a:t>
            </a:r>
            <a:endParaRPr sz="1350" u="sng" dirty="0">
              <a:solidFill>
                <a:srgbClr val="00AE9E"/>
              </a:solidFill>
              <a:latin typeface="+mn-lt"/>
              <a:ea typeface="Proxima Nova"/>
              <a:cs typeface="Proxima Nova"/>
              <a:sym typeface="Proxima Nova"/>
              <a:hlinkClick r:id="rId9"/>
            </a:endParaRPr>
          </a:p>
          <a:p>
            <a:pPr marL="171450" lvl="0" indent="-180975" algn="l" rtl="0">
              <a:lnSpc>
                <a:spcPct val="115000"/>
              </a:lnSpc>
              <a:spcBef>
                <a:spcPts val="0"/>
              </a:spcBef>
              <a:spcAft>
                <a:spcPts val="0"/>
              </a:spcAft>
              <a:buClr>
                <a:srgbClr val="555555"/>
              </a:buClr>
              <a:buSzPts val="1350"/>
              <a:buFont typeface="Proxima Nova"/>
              <a:buChar char="•"/>
            </a:pPr>
            <a:r>
              <a:rPr lang="en-US" sz="1350" u="sng" dirty="0">
                <a:solidFill>
                  <a:srgbClr val="00AE9E"/>
                </a:solidFill>
                <a:latin typeface="+mn-lt"/>
                <a:ea typeface="Proxima Nova"/>
                <a:cs typeface="Proxima Nova"/>
                <a:sym typeface="Proxima Nova"/>
                <a:hlinkClick r:id="rId10"/>
              </a:rPr>
              <a:t>Amazon RDS for MariaDB</a:t>
            </a:r>
            <a:endParaRPr sz="1350" u="sng" dirty="0">
              <a:solidFill>
                <a:srgbClr val="00AE9E"/>
              </a:solidFill>
              <a:latin typeface="+mn-lt"/>
              <a:ea typeface="Proxima Nova"/>
              <a:cs typeface="Proxima Nova"/>
              <a:sym typeface="Proxima Nova"/>
              <a:hlinkClick r:id="rId10"/>
            </a:endParaRPr>
          </a:p>
          <a:p>
            <a:pPr marL="171450" lvl="0" indent="-180975" algn="l" rtl="0">
              <a:lnSpc>
                <a:spcPct val="115000"/>
              </a:lnSpc>
              <a:spcBef>
                <a:spcPts val="0"/>
              </a:spcBef>
              <a:spcAft>
                <a:spcPts val="0"/>
              </a:spcAft>
              <a:buClr>
                <a:srgbClr val="555555"/>
              </a:buClr>
              <a:buSzPts val="1350"/>
              <a:buFont typeface="Proxima Nova"/>
              <a:buChar char="•"/>
            </a:pPr>
            <a:r>
              <a:rPr lang="en-US" sz="1350" u="sng" dirty="0">
                <a:solidFill>
                  <a:srgbClr val="00AE9E"/>
                </a:solidFill>
                <a:latin typeface="+mn-lt"/>
                <a:ea typeface="Proxima Nova"/>
                <a:cs typeface="Proxima Nova"/>
                <a:sym typeface="Proxima Nova"/>
                <a:hlinkClick r:id="rId11"/>
              </a:rPr>
              <a:t>Amazon SQS</a:t>
            </a:r>
            <a:endParaRPr sz="1350" u="sng" dirty="0">
              <a:solidFill>
                <a:srgbClr val="00AE9E"/>
              </a:solidFill>
              <a:latin typeface="+mn-lt"/>
              <a:ea typeface="Proxima Nova"/>
              <a:cs typeface="Proxima Nova"/>
              <a:sym typeface="Proxima Nova"/>
              <a:hlinkClick r:id="rId11"/>
            </a:endParaRPr>
          </a:p>
          <a:p>
            <a:pPr marL="171450" marR="0" lvl="0" indent="-171450" algn="l" rtl="0">
              <a:lnSpc>
                <a:spcPct val="100000"/>
              </a:lnSpc>
              <a:spcBef>
                <a:spcPts val="0"/>
              </a:spcBef>
              <a:spcAft>
                <a:spcPts val="0"/>
              </a:spcAft>
              <a:buClr>
                <a:schemeClr val="dk1"/>
              </a:buClr>
              <a:buSzPts val="1200"/>
              <a:buFont typeface="Arial"/>
              <a:buChar char="•"/>
            </a:pPr>
            <a:endParaRPr dirty="0">
              <a:latin typeface="+mn-lt"/>
            </a:endParaRPr>
          </a:p>
        </p:txBody>
      </p:sp>
      <p:sp>
        <p:nvSpPr>
          <p:cNvPr id="300" name="Google Shape;300;g40155c73a7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Quattrocento Sans"/>
                <a:ea typeface="Quattrocento Sans"/>
                <a:cs typeface="Quattrocento Sans"/>
                <a:sym typeface="Quattrocento Sans"/>
              </a:rPr>
              <a:t>11</a:t>
            </a:fld>
            <a:endParaRPr sz="1200" b="0" i="0" u="none" strike="noStrike" cap="none">
              <a:solidFill>
                <a:schemeClr val="dk1"/>
              </a:solidFill>
              <a:latin typeface="Quattrocento Sans"/>
              <a:ea typeface="Quattrocento Sans"/>
              <a:cs typeface="Quattrocento Sans"/>
              <a:sym typeface="Quattrocento San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1" name="Google Shape;191;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200" b="1" i="0" u="none" strike="noStrike" cap="none" dirty="0">
                <a:solidFill>
                  <a:schemeClr val="dk1"/>
                </a:solidFill>
                <a:latin typeface="+mn-lt"/>
                <a:ea typeface="Quattrocento Sans"/>
                <a:cs typeface="Quattrocento Sans"/>
                <a:sym typeface="Quattrocento Sans"/>
              </a:rPr>
              <a:t>Speaker Notes:</a:t>
            </a:r>
            <a:endParaRPr sz="1200" b="0" i="0" u="none" strike="noStrike" cap="none" dirty="0">
              <a:solidFill>
                <a:schemeClr val="dk1"/>
              </a:solidFill>
              <a:latin typeface="+mn-lt"/>
              <a:ea typeface="Quattrocento Sans"/>
              <a:cs typeface="Quattrocento Sans"/>
              <a:sym typeface="Quattrocento Sans"/>
            </a:endParaRPr>
          </a:p>
          <a:p>
            <a:pPr marL="0" marR="0" lvl="0" indent="0" algn="l" rtl="0">
              <a:lnSpc>
                <a:spcPct val="100000"/>
              </a:lnSpc>
              <a:spcBef>
                <a:spcPts val="0"/>
              </a:spcBef>
              <a:spcAft>
                <a:spcPts val="0"/>
              </a:spcAft>
              <a:buClr>
                <a:srgbClr val="000000"/>
              </a:buClr>
              <a:buSzPts val="1400"/>
              <a:buFont typeface="Arial"/>
              <a:buNone/>
            </a:pPr>
            <a:r>
              <a:rPr lang="en-US" sz="1200" b="0" i="0" u="none" strike="noStrike" cap="none" dirty="0">
                <a:solidFill>
                  <a:schemeClr val="dk1"/>
                </a:solidFill>
                <a:latin typeface="+mn-lt"/>
                <a:ea typeface="Quattrocento Sans"/>
                <a:cs typeface="Quattrocento Sans"/>
                <a:sym typeface="Quattrocento Sans"/>
              </a:rPr>
              <a:t>Companies are constantly searching for new ways to accelerate software delivery. In the past this often meant building an application development platform that would enable developer and IT agility and embrace DevOps inspired methodologies. However, there are many reasons why in this present day and age of cloud platforms, this may not be the best course of action: </a:t>
            </a:r>
            <a:endParaRPr sz="1200" b="0" i="0" u="none" strike="noStrike" cap="none" dirty="0">
              <a:solidFill>
                <a:schemeClr val="dk1"/>
              </a:solidFill>
              <a:latin typeface="+mn-lt"/>
              <a:ea typeface="Quattrocento Sans"/>
              <a:cs typeface="Quattrocento Sans"/>
              <a:sym typeface="Quattrocento Sans"/>
            </a:endParaRPr>
          </a:p>
          <a:p>
            <a:pPr marL="0" marR="0" lvl="0" indent="0" algn="l" rtl="0">
              <a:lnSpc>
                <a:spcPct val="100000"/>
              </a:lnSpc>
              <a:spcBef>
                <a:spcPts val="0"/>
              </a:spcBef>
              <a:spcAft>
                <a:spcPts val="0"/>
              </a:spcAft>
              <a:buClr>
                <a:srgbClr val="000000"/>
              </a:buClr>
              <a:buSzPts val="1400"/>
              <a:buFont typeface="Arial"/>
              <a:buNone/>
            </a:pPr>
            <a:endParaRPr sz="1200" b="0" i="0" u="none" strike="noStrike" cap="none" dirty="0">
              <a:solidFill>
                <a:schemeClr val="dk1"/>
              </a:solidFill>
              <a:latin typeface="+mn-lt"/>
              <a:ea typeface="Quattrocento Sans"/>
              <a:cs typeface="Quattrocento Sans"/>
              <a:sym typeface="Quattrocento Sans"/>
            </a:endParaRPr>
          </a:p>
          <a:p>
            <a:pPr marL="228600" marR="0" lvl="0" indent="-228600" algn="l" rtl="0">
              <a:lnSpc>
                <a:spcPct val="100000"/>
              </a:lnSpc>
              <a:spcBef>
                <a:spcPts val="0"/>
              </a:spcBef>
              <a:spcAft>
                <a:spcPts val="0"/>
              </a:spcAft>
              <a:buClr>
                <a:schemeClr val="dk1"/>
              </a:buClr>
              <a:buSzPts val="1200"/>
              <a:buFont typeface="Calibri"/>
              <a:buAutoNum type="arabicPeriod"/>
            </a:pPr>
            <a:r>
              <a:rPr lang="en-US" sz="1200" b="0" i="0" u="none" strike="noStrike" cap="none" dirty="0">
                <a:solidFill>
                  <a:schemeClr val="dk1"/>
                </a:solidFill>
                <a:latin typeface="+mn-lt"/>
                <a:ea typeface="Quattrocento Sans"/>
                <a:cs typeface="Quattrocento Sans"/>
                <a:sym typeface="Quattrocento Sans"/>
              </a:rPr>
              <a:t>It requires more components than most people realize </a:t>
            </a:r>
            <a:endParaRPr sz="1200" b="0" i="0" u="none" strike="noStrike" cap="none" dirty="0">
              <a:solidFill>
                <a:schemeClr val="dk1"/>
              </a:solidFill>
              <a:latin typeface="+mn-lt"/>
              <a:ea typeface="Quattrocento Sans"/>
              <a:cs typeface="Quattrocento Sans"/>
              <a:sym typeface="Quattrocento Sans"/>
            </a:endParaRPr>
          </a:p>
          <a:p>
            <a:pPr marL="228600" marR="0" lvl="0" indent="-228600" algn="l" rtl="0">
              <a:lnSpc>
                <a:spcPct val="100000"/>
              </a:lnSpc>
              <a:spcBef>
                <a:spcPts val="0"/>
              </a:spcBef>
              <a:spcAft>
                <a:spcPts val="0"/>
              </a:spcAft>
              <a:buClr>
                <a:schemeClr val="dk1"/>
              </a:buClr>
              <a:buSzPts val="1200"/>
              <a:buFont typeface="Calibri"/>
              <a:buAutoNum type="arabicPeriod"/>
            </a:pPr>
            <a:r>
              <a:rPr lang="en-US" sz="1200" b="0" i="0" u="none" strike="noStrike" cap="none" dirty="0">
                <a:solidFill>
                  <a:schemeClr val="dk1"/>
                </a:solidFill>
                <a:latin typeface="+mn-lt"/>
                <a:ea typeface="Quattrocento Sans"/>
                <a:cs typeface="Quattrocento Sans"/>
                <a:sym typeface="Quattrocento Sans"/>
              </a:rPr>
              <a:t>Integrating disported technologies together is extremely challenging</a:t>
            </a:r>
            <a:endParaRPr sz="1200" b="0" i="0" u="none" strike="noStrike" cap="none" dirty="0">
              <a:solidFill>
                <a:schemeClr val="dk1"/>
              </a:solidFill>
              <a:latin typeface="+mn-lt"/>
              <a:ea typeface="Quattrocento Sans"/>
              <a:cs typeface="Quattrocento Sans"/>
              <a:sym typeface="Quattrocento Sans"/>
            </a:endParaRPr>
          </a:p>
          <a:p>
            <a:pPr marL="228600" marR="0" lvl="0" indent="-228600" algn="l" rtl="0">
              <a:lnSpc>
                <a:spcPct val="100000"/>
              </a:lnSpc>
              <a:spcBef>
                <a:spcPts val="0"/>
              </a:spcBef>
              <a:spcAft>
                <a:spcPts val="0"/>
              </a:spcAft>
              <a:buClr>
                <a:schemeClr val="dk1"/>
              </a:buClr>
              <a:buSzPts val="1200"/>
              <a:buFont typeface="Calibri"/>
              <a:buAutoNum type="arabicPeriod"/>
            </a:pPr>
            <a:r>
              <a:rPr lang="en-US" sz="1200" b="0" i="0" u="none" strike="noStrike" cap="none" dirty="0">
                <a:solidFill>
                  <a:schemeClr val="dk1"/>
                </a:solidFill>
                <a:latin typeface="+mn-lt"/>
                <a:ea typeface="Quattrocento Sans"/>
                <a:cs typeface="Quattrocento Sans"/>
                <a:sym typeface="Quattrocento Sans"/>
              </a:rPr>
              <a:t>Running and maintain the platform once its build require a ton of effort and resources</a:t>
            </a:r>
            <a:endParaRPr sz="1200" b="0" i="0" u="none" strike="noStrike" cap="none" dirty="0">
              <a:solidFill>
                <a:schemeClr val="dk1"/>
              </a:solidFill>
              <a:latin typeface="+mn-lt"/>
              <a:ea typeface="Quattrocento Sans"/>
              <a:cs typeface="Quattrocento Sans"/>
              <a:sym typeface="Quattrocento Sans"/>
            </a:endParaRPr>
          </a:p>
          <a:p>
            <a:pPr marL="228600" marR="0" lvl="0" indent="-228600" algn="l" rtl="0">
              <a:lnSpc>
                <a:spcPct val="100000"/>
              </a:lnSpc>
              <a:spcBef>
                <a:spcPts val="0"/>
              </a:spcBef>
              <a:spcAft>
                <a:spcPts val="0"/>
              </a:spcAft>
              <a:buClr>
                <a:schemeClr val="dk1"/>
              </a:buClr>
              <a:buSzPts val="1200"/>
              <a:buFont typeface="Calibri"/>
              <a:buAutoNum type="arabicPeriod"/>
            </a:pPr>
            <a:r>
              <a:rPr lang="en-US" sz="1200" b="0" i="0" u="none" strike="noStrike" cap="none" dirty="0">
                <a:solidFill>
                  <a:schemeClr val="dk1"/>
                </a:solidFill>
                <a:latin typeface="+mn-lt"/>
                <a:ea typeface="Quattrocento Sans"/>
                <a:cs typeface="Quattrocento Sans"/>
                <a:sym typeface="Quattrocento Sans"/>
              </a:rPr>
              <a:t>It is very difficult to keep pace with new requirements and shifting priorities </a:t>
            </a:r>
            <a:endParaRPr sz="1200" b="0" i="0" u="none" strike="noStrike" cap="none" dirty="0">
              <a:solidFill>
                <a:schemeClr val="dk1"/>
              </a:solidFill>
              <a:latin typeface="+mn-lt"/>
              <a:ea typeface="Quattrocento Sans"/>
              <a:cs typeface="Quattrocento Sans"/>
              <a:sym typeface="Quattrocento Sans"/>
            </a:endParaRPr>
          </a:p>
          <a:p>
            <a:pPr marL="228600" marR="0" lvl="0" indent="-228600" algn="l" rtl="0">
              <a:lnSpc>
                <a:spcPct val="100000"/>
              </a:lnSpc>
              <a:spcBef>
                <a:spcPts val="0"/>
              </a:spcBef>
              <a:spcAft>
                <a:spcPts val="0"/>
              </a:spcAft>
              <a:buClr>
                <a:schemeClr val="dk1"/>
              </a:buClr>
              <a:buSzPts val="1200"/>
              <a:buFont typeface="Calibri"/>
              <a:buAutoNum type="arabicPeriod"/>
            </a:pPr>
            <a:r>
              <a:rPr lang="en-US" sz="1200" b="0" i="0" u="none" strike="noStrike" cap="none" dirty="0">
                <a:solidFill>
                  <a:schemeClr val="dk1"/>
                </a:solidFill>
                <a:latin typeface="+mn-lt"/>
                <a:ea typeface="Quattrocento Sans"/>
                <a:cs typeface="Quattrocento Sans"/>
                <a:sym typeface="Quattrocento Sans"/>
              </a:rPr>
              <a:t>You will be forced to delay your digital transformation until the platform is production-ready</a:t>
            </a:r>
            <a:endParaRPr sz="1200" b="0" i="0" u="none" strike="noStrike" cap="none" dirty="0">
              <a:solidFill>
                <a:schemeClr val="dk1"/>
              </a:solidFill>
              <a:latin typeface="+mn-lt"/>
              <a:ea typeface="Quattrocento Sans"/>
              <a:cs typeface="Quattrocento Sans"/>
              <a:sym typeface="Quattrocento Sans"/>
            </a:endParaRPr>
          </a:p>
          <a:p>
            <a:pPr marL="0" marR="0" lvl="0" indent="0" algn="l" rtl="0">
              <a:lnSpc>
                <a:spcPct val="100000"/>
              </a:lnSpc>
              <a:spcBef>
                <a:spcPts val="0"/>
              </a:spcBef>
              <a:spcAft>
                <a:spcPts val="0"/>
              </a:spcAft>
              <a:buClr>
                <a:srgbClr val="000000"/>
              </a:buClr>
              <a:buSzPts val="1400"/>
              <a:buFont typeface="Arial"/>
              <a:buNone/>
            </a:pPr>
            <a:endParaRPr sz="1200" b="0" i="0" u="none" strike="noStrike" cap="none" dirty="0">
              <a:solidFill>
                <a:schemeClr val="dk1"/>
              </a:solidFill>
              <a:latin typeface="+mn-lt"/>
              <a:ea typeface="Quattrocento Sans"/>
              <a:cs typeface="Quattrocento Sans"/>
              <a:sym typeface="Quattrocento Sans"/>
            </a:endParaRPr>
          </a:p>
          <a:p>
            <a:pPr marL="0" marR="0" lvl="0" indent="0" algn="l" rtl="0">
              <a:lnSpc>
                <a:spcPct val="100000"/>
              </a:lnSpc>
              <a:spcBef>
                <a:spcPts val="0"/>
              </a:spcBef>
              <a:spcAft>
                <a:spcPts val="0"/>
              </a:spcAft>
              <a:buClr>
                <a:srgbClr val="000000"/>
              </a:buClr>
              <a:buSzPts val="1400"/>
              <a:buFont typeface="Arial"/>
              <a:buNone/>
            </a:pPr>
            <a:r>
              <a:rPr lang="en-US" sz="1200" b="0" i="0" u="none" strike="noStrike" cap="none" dirty="0">
                <a:solidFill>
                  <a:schemeClr val="dk1"/>
                </a:solidFill>
                <a:latin typeface="+mn-lt"/>
                <a:ea typeface="Quattrocento Sans"/>
                <a:cs typeface="Quattrocento Sans"/>
                <a:sym typeface="Quattrocento Sans"/>
              </a:rPr>
              <a:t>There are number of components that must be integrated together to create a complete platform, positioned to help you achieve your organization’s objectives. </a:t>
            </a:r>
            <a:endParaRPr sz="1200" b="0" i="0" u="none" strike="noStrike" cap="none" dirty="0">
              <a:solidFill>
                <a:schemeClr val="dk1"/>
              </a:solidFill>
              <a:latin typeface="+mn-lt"/>
              <a:ea typeface="Quattrocento Sans"/>
              <a:cs typeface="Quattrocento Sans"/>
              <a:sym typeface="Quattrocento Sans"/>
            </a:endParaRPr>
          </a:p>
          <a:p>
            <a:pPr marL="0" marR="0" lvl="0" indent="0" algn="l" rtl="0">
              <a:lnSpc>
                <a:spcPct val="100000"/>
              </a:lnSpc>
              <a:spcBef>
                <a:spcPts val="0"/>
              </a:spcBef>
              <a:spcAft>
                <a:spcPts val="0"/>
              </a:spcAft>
              <a:buClr>
                <a:srgbClr val="000000"/>
              </a:buClr>
              <a:buSzPts val="1400"/>
              <a:buFont typeface="Arial"/>
              <a:buNone/>
            </a:pPr>
            <a:endParaRPr sz="1200" b="0" i="0" u="none" strike="noStrike" cap="none" dirty="0">
              <a:solidFill>
                <a:schemeClr val="dk1"/>
              </a:solidFill>
              <a:latin typeface="+mn-lt"/>
              <a:ea typeface="Quattrocento Sans"/>
              <a:cs typeface="Quattrocento Sans"/>
              <a:sym typeface="Quattrocento Sans"/>
            </a:endParaRPr>
          </a:p>
          <a:p>
            <a:pPr marL="0" marR="0" lvl="0" indent="0" algn="l" rtl="0">
              <a:lnSpc>
                <a:spcPct val="100000"/>
              </a:lnSpc>
              <a:spcBef>
                <a:spcPts val="0"/>
              </a:spcBef>
              <a:spcAft>
                <a:spcPts val="0"/>
              </a:spcAft>
              <a:buClr>
                <a:srgbClr val="000000"/>
              </a:buClr>
              <a:buSzPts val="1400"/>
              <a:buFont typeface="Arial"/>
              <a:buNone/>
            </a:pPr>
            <a:r>
              <a:rPr lang="en-US" sz="1200" b="0" i="0" u="none" strike="noStrike" cap="none" dirty="0">
                <a:solidFill>
                  <a:schemeClr val="dk1"/>
                </a:solidFill>
                <a:latin typeface="+mn-lt"/>
                <a:ea typeface="Quattrocento Sans"/>
                <a:cs typeface="Quattrocento Sans"/>
                <a:sym typeface="Quattrocento Sans"/>
              </a:rPr>
              <a:t>For a more detailed look at the challenges of platform building, check out this blog post by </a:t>
            </a:r>
            <a:r>
              <a:rPr lang="en-US" sz="1200" b="0" i="0" u="none" strike="noStrike" cap="none" dirty="0" err="1">
                <a:solidFill>
                  <a:schemeClr val="dk1"/>
                </a:solidFill>
                <a:latin typeface="+mn-lt"/>
                <a:ea typeface="Quattrocento Sans"/>
                <a:cs typeface="Quattrocento Sans"/>
                <a:sym typeface="Quattrocento Sans"/>
              </a:rPr>
              <a:t>Pivotal’s</a:t>
            </a:r>
            <a:r>
              <a:rPr lang="en-US" sz="1200" b="0" i="0" u="none" strike="noStrike" cap="none" dirty="0">
                <a:solidFill>
                  <a:schemeClr val="dk1"/>
                </a:solidFill>
                <a:latin typeface="+mn-lt"/>
                <a:ea typeface="Quattrocento Sans"/>
                <a:cs typeface="Quattrocento Sans"/>
                <a:sym typeface="Quattrocento Sans"/>
              </a:rPr>
              <a:t> Jared </a:t>
            </a:r>
            <a:r>
              <a:rPr lang="en-US" sz="1200" b="0" i="0" u="none" strike="noStrike" cap="none" dirty="0" err="1">
                <a:solidFill>
                  <a:schemeClr val="dk1"/>
                </a:solidFill>
                <a:latin typeface="+mn-lt"/>
                <a:ea typeface="Quattrocento Sans"/>
                <a:cs typeface="Quattrocento Sans"/>
                <a:sym typeface="Quattrocento Sans"/>
              </a:rPr>
              <a:t>Ruckle</a:t>
            </a:r>
            <a:r>
              <a:rPr lang="en-US" sz="1200" b="0" i="0" u="none" strike="noStrike" cap="none" dirty="0">
                <a:solidFill>
                  <a:schemeClr val="dk1"/>
                </a:solidFill>
                <a:latin typeface="+mn-lt"/>
                <a:ea typeface="Quattrocento Sans"/>
                <a:cs typeface="Quattrocento Sans"/>
                <a:sym typeface="Quattrocento Sans"/>
              </a:rPr>
              <a:t>: https://</a:t>
            </a:r>
            <a:r>
              <a:rPr lang="en-US" sz="1200" b="0" i="0" u="none" strike="noStrike" cap="none" dirty="0" err="1">
                <a:solidFill>
                  <a:schemeClr val="dk1"/>
                </a:solidFill>
                <a:latin typeface="+mn-lt"/>
                <a:ea typeface="Quattrocento Sans"/>
                <a:cs typeface="Quattrocento Sans"/>
                <a:sym typeface="Quattrocento Sans"/>
              </a:rPr>
              <a:t>blog.pivotal.io</a:t>
            </a:r>
            <a:r>
              <a:rPr lang="en-US" sz="1200" b="0" i="0" u="none" strike="noStrike" cap="none" dirty="0">
                <a:solidFill>
                  <a:schemeClr val="dk1"/>
                </a:solidFill>
                <a:latin typeface="+mn-lt"/>
                <a:ea typeface="Quattrocento Sans"/>
                <a:cs typeface="Quattrocento Sans"/>
                <a:sym typeface="Quattrocento Sans"/>
              </a:rPr>
              <a:t>/pivotal-cloud-foundry/case-studies/5-confessions-of-a-platform-builder. </a:t>
            </a:r>
            <a:endParaRPr sz="1200" b="0" i="0" u="none" strike="noStrike" cap="none" dirty="0">
              <a:solidFill>
                <a:schemeClr val="dk1"/>
              </a:solidFill>
              <a:latin typeface="+mn-lt"/>
              <a:ea typeface="Quattrocento Sans"/>
              <a:cs typeface="Quattrocento Sans"/>
              <a:sym typeface="Quattrocento Sans"/>
            </a:endParaRPr>
          </a:p>
          <a:p>
            <a:pPr marL="0" marR="0" lvl="0" indent="0" algn="l" rtl="0">
              <a:lnSpc>
                <a:spcPct val="100000"/>
              </a:lnSpc>
              <a:spcBef>
                <a:spcPts val="0"/>
              </a:spcBef>
              <a:spcAft>
                <a:spcPts val="0"/>
              </a:spcAft>
              <a:buClr>
                <a:srgbClr val="000000"/>
              </a:buClr>
              <a:buSzPts val="1400"/>
              <a:buFont typeface="Arial"/>
              <a:buNone/>
            </a:pPr>
            <a:endParaRPr sz="1200" b="0" i="0" u="none" strike="noStrike" cap="none" dirty="0">
              <a:solidFill>
                <a:schemeClr val="dk1"/>
              </a:solidFill>
              <a:latin typeface="+mn-lt"/>
              <a:ea typeface="Quattrocento Sans"/>
              <a:cs typeface="Quattrocento Sans"/>
              <a:sym typeface="Quattrocento Sans"/>
            </a:endParaRPr>
          </a:p>
          <a:p>
            <a:pPr marL="0" marR="0" lvl="0" indent="0" algn="l" rtl="0">
              <a:lnSpc>
                <a:spcPct val="100000"/>
              </a:lnSpc>
              <a:spcBef>
                <a:spcPts val="0"/>
              </a:spcBef>
              <a:spcAft>
                <a:spcPts val="0"/>
              </a:spcAft>
              <a:buClr>
                <a:srgbClr val="000000"/>
              </a:buClr>
              <a:buSzPts val="1400"/>
              <a:buFont typeface="Arial"/>
              <a:buNone/>
            </a:pPr>
            <a:r>
              <a:rPr lang="en-US" sz="1200" b="0" i="0" u="none" strike="noStrike" cap="none" dirty="0">
                <a:solidFill>
                  <a:schemeClr val="dk1"/>
                </a:solidFill>
                <a:latin typeface="+mn-lt"/>
                <a:ea typeface="Quattrocento Sans"/>
                <a:cs typeface="Quattrocento Sans"/>
                <a:sym typeface="Quattrocento Sans"/>
              </a:rPr>
              <a:t>As you can see from this slide, Pivotal Cloud Foundry running on AWS provides the majority of the capabilities you should be concerned with and they are all built natively into the platform. Why would you invest massive amounts of time and money to build something like this in-house? </a:t>
            </a:r>
            <a:endParaRPr sz="1200" b="0" i="0" u="none" strike="noStrike" cap="none" dirty="0">
              <a:solidFill>
                <a:schemeClr val="dk1"/>
              </a:solidFill>
              <a:latin typeface="+mn-lt"/>
              <a:ea typeface="Quattrocento Sans"/>
              <a:cs typeface="Quattrocento Sans"/>
              <a:sym typeface="Quattrocento Sans"/>
            </a:endParaRPr>
          </a:p>
          <a:p>
            <a:pPr marL="0" marR="0" lvl="0" indent="0" algn="l" rtl="0">
              <a:lnSpc>
                <a:spcPct val="100000"/>
              </a:lnSpc>
              <a:spcBef>
                <a:spcPts val="0"/>
              </a:spcBef>
              <a:spcAft>
                <a:spcPts val="0"/>
              </a:spcAft>
              <a:buClr>
                <a:srgbClr val="000000"/>
              </a:buClr>
              <a:buSzPts val="1400"/>
              <a:buFont typeface="Arial"/>
              <a:buNone/>
            </a:pPr>
            <a:endParaRPr sz="1200" b="0" i="0" u="none" strike="noStrike" cap="none" dirty="0">
              <a:solidFill>
                <a:schemeClr val="dk1"/>
              </a:solidFill>
              <a:latin typeface="+mn-lt"/>
              <a:ea typeface="Quattrocento Sans"/>
              <a:cs typeface="Quattrocento Sans"/>
              <a:sym typeface="Quattrocento Sans"/>
            </a:endParaRPr>
          </a:p>
          <a:p>
            <a:pPr marL="0" marR="0" lvl="0" indent="0" algn="l" rtl="0">
              <a:lnSpc>
                <a:spcPct val="100000"/>
              </a:lnSpc>
              <a:spcBef>
                <a:spcPts val="0"/>
              </a:spcBef>
              <a:spcAft>
                <a:spcPts val="0"/>
              </a:spcAft>
              <a:buClr>
                <a:srgbClr val="000000"/>
              </a:buClr>
              <a:buSzPts val="1400"/>
              <a:buFont typeface="Arial"/>
              <a:buNone/>
            </a:pPr>
            <a:r>
              <a:rPr lang="en-US" sz="1200" b="0" i="0" u="none" strike="noStrike" cap="none" dirty="0">
                <a:solidFill>
                  <a:schemeClr val="dk1"/>
                </a:solidFill>
                <a:latin typeface="+mn-lt"/>
                <a:ea typeface="Quattrocento Sans"/>
                <a:cs typeface="Quattrocento Sans"/>
                <a:sym typeface="Quattrocento Sans"/>
              </a:rPr>
              <a:t>Not only does PCF on AWS give you this great functionality built in, but the engineers at </a:t>
            </a:r>
            <a:r>
              <a:rPr lang="en-US" dirty="0">
                <a:latin typeface="+mn-lt"/>
              </a:rPr>
              <a:t>AWS</a:t>
            </a:r>
            <a:r>
              <a:rPr lang="en-US" sz="1200" b="0" i="0" u="none" strike="noStrike" cap="none" dirty="0">
                <a:solidFill>
                  <a:schemeClr val="dk1"/>
                </a:solidFill>
                <a:latin typeface="+mn-lt"/>
                <a:ea typeface="Quattrocento Sans"/>
                <a:cs typeface="Quattrocento Sans"/>
                <a:sym typeface="Quattrocento Sans"/>
              </a:rPr>
              <a:t> and Pivotal are continuously looking for ways to both improve the platform itself and ensure that is maintained effectively. Now your IT staff can focus on the things that matter to your business. </a:t>
            </a:r>
            <a:endParaRPr sz="1200" b="0" i="0" u="none" strike="noStrike" cap="none" dirty="0">
              <a:solidFill>
                <a:schemeClr val="dk1"/>
              </a:solidFill>
              <a:latin typeface="+mn-lt"/>
              <a:ea typeface="Quattrocento Sans"/>
              <a:cs typeface="Quattrocento Sans"/>
              <a:sym typeface="Quattrocento Sans"/>
            </a:endParaRPr>
          </a:p>
        </p:txBody>
      </p:sp>
      <p:sp>
        <p:nvSpPr>
          <p:cNvPr id="192" name="Google Shape;192;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Quattrocento Sans"/>
                <a:ea typeface="Quattrocento Sans"/>
                <a:cs typeface="Quattrocento Sans"/>
                <a:sym typeface="Quattrocento Sans"/>
              </a:rPr>
              <a:t>12</a:t>
            </a:fld>
            <a:endParaRPr sz="1200" b="0" i="0" u="none" strike="noStrike" cap="none">
              <a:solidFill>
                <a:schemeClr val="dk1"/>
              </a:solidFill>
              <a:latin typeface="Quattrocento Sans"/>
              <a:ea typeface="Quattrocento Sans"/>
              <a:cs typeface="Quattrocento Sans"/>
              <a:sym typeface="Quattrocento Sans"/>
            </a:endParaRPr>
          </a:p>
        </p:txBody>
      </p:sp>
    </p:spTree>
    <p:extLst>
      <p:ext uri="{BB962C8B-B14F-4D97-AF65-F5344CB8AC3E}">
        <p14:creationId xmlns:p14="http://schemas.microsoft.com/office/powerpoint/2010/main" val="36719155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3"/>
        <p:cNvGrpSpPr/>
        <p:nvPr/>
      </p:nvGrpSpPr>
      <p:grpSpPr>
        <a:xfrm>
          <a:off x="0" y="0"/>
          <a:ext cx="0" cy="0"/>
          <a:chOff x="0" y="0"/>
          <a:chExt cx="0" cy="0"/>
        </a:xfrm>
      </p:grpSpPr>
      <p:sp>
        <p:nvSpPr>
          <p:cNvPr id="594" name="Google Shape;594;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5" name="Google Shape;595;p1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Quattrocento Sans"/>
              <a:ea typeface="Quattrocento Sans"/>
              <a:cs typeface="Quattrocento Sans"/>
              <a:sym typeface="Quattrocento Sans"/>
            </a:endParaRPr>
          </a:p>
        </p:txBody>
      </p:sp>
      <p:sp>
        <p:nvSpPr>
          <p:cNvPr id="596" name="Google Shape;596;p1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0000"/>
              </a:buClr>
              <a:buSzPts val="1200"/>
              <a:buFont typeface="Arial"/>
              <a:buNone/>
            </a:pPr>
            <a:fld id="{00000000-1234-1234-1234-123412341234}" type="slidenum">
              <a:rPr lang="en-US" sz="1400" b="0" i="0" u="none" strike="noStrike" cap="none">
                <a:solidFill>
                  <a:srgbClr val="000000"/>
                </a:solidFill>
                <a:latin typeface="Arial"/>
                <a:ea typeface="Arial"/>
                <a:cs typeface="Arial"/>
                <a:sym typeface="Arial"/>
              </a:rPr>
              <a:t>13</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9"/>
        <p:cNvGrpSpPr/>
        <p:nvPr/>
      </p:nvGrpSpPr>
      <p:grpSpPr>
        <a:xfrm>
          <a:off x="0" y="0"/>
          <a:ext cx="0" cy="0"/>
          <a:chOff x="0" y="0"/>
          <a:chExt cx="0" cy="0"/>
        </a:xfrm>
      </p:grpSpPr>
      <p:sp>
        <p:nvSpPr>
          <p:cNvPr id="600" name="Google Shape;600;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Quattrocento Sans"/>
              <a:ea typeface="Quattrocento Sans"/>
              <a:cs typeface="Quattrocento Sans"/>
              <a:sym typeface="Quattrocento Sans"/>
            </a:endParaRPr>
          </a:p>
        </p:txBody>
      </p:sp>
      <p:sp>
        <p:nvSpPr>
          <p:cNvPr id="601" name="Google Shape;601;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1" name="Google Shape;191;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dirty="0">
              <a:solidFill>
                <a:schemeClr val="dk1"/>
              </a:solidFill>
              <a:latin typeface="Quattrocento Sans"/>
              <a:ea typeface="Quattrocento Sans"/>
              <a:cs typeface="Quattrocento Sans"/>
              <a:sym typeface="Quattrocento Sans"/>
            </a:endParaRPr>
          </a:p>
        </p:txBody>
      </p:sp>
      <p:sp>
        <p:nvSpPr>
          <p:cNvPr id="192" name="Google Shape;192;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Quattrocento Sans"/>
                <a:ea typeface="Quattrocento Sans"/>
                <a:cs typeface="Quattrocento Sans"/>
                <a:sym typeface="Quattrocento Sans"/>
              </a:rPr>
              <a:t>2</a:t>
            </a:fld>
            <a:endParaRPr sz="1200" b="0" i="0" u="none" strike="noStrike" cap="none">
              <a:solidFill>
                <a:schemeClr val="dk1"/>
              </a:solidFill>
              <a:latin typeface="Quattrocento Sans"/>
              <a:ea typeface="Quattrocento Sans"/>
              <a:cs typeface="Quattrocento Sans"/>
              <a:sym typeface="Quattrocento Sans"/>
            </a:endParaRPr>
          </a:p>
        </p:txBody>
      </p:sp>
    </p:spTree>
    <p:extLst>
      <p:ext uri="{BB962C8B-B14F-4D97-AF65-F5344CB8AC3E}">
        <p14:creationId xmlns:p14="http://schemas.microsoft.com/office/powerpoint/2010/main" val="1321202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1" name="Google Shape;191;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dirty="0">
              <a:solidFill>
                <a:schemeClr val="dk1"/>
              </a:solidFill>
              <a:latin typeface="Quattrocento Sans"/>
              <a:ea typeface="Quattrocento Sans"/>
              <a:cs typeface="Quattrocento Sans"/>
              <a:sym typeface="Quattrocento Sans"/>
            </a:endParaRPr>
          </a:p>
        </p:txBody>
      </p:sp>
      <p:sp>
        <p:nvSpPr>
          <p:cNvPr id="192" name="Google Shape;192;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Quattrocento Sans"/>
                <a:ea typeface="Quattrocento Sans"/>
                <a:cs typeface="Quattrocento Sans"/>
                <a:sym typeface="Quattrocento Sans"/>
              </a:rPr>
              <a:t>3</a:t>
            </a:fld>
            <a:endParaRPr sz="1200" b="0" i="0" u="none" strike="noStrike" cap="none">
              <a:solidFill>
                <a:schemeClr val="dk1"/>
              </a:solidFill>
              <a:latin typeface="Quattrocento Sans"/>
              <a:ea typeface="Quattrocento Sans"/>
              <a:cs typeface="Quattrocento Sans"/>
              <a:sym typeface="Quattrocento Sans"/>
            </a:endParaRPr>
          </a:p>
        </p:txBody>
      </p:sp>
    </p:spTree>
    <p:extLst>
      <p:ext uri="{BB962C8B-B14F-4D97-AF65-F5344CB8AC3E}">
        <p14:creationId xmlns:p14="http://schemas.microsoft.com/office/powerpoint/2010/main" val="10066997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1" name="Google Shape;191;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dirty="0">
              <a:solidFill>
                <a:schemeClr val="dk1"/>
              </a:solidFill>
              <a:latin typeface="Quattrocento Sans"/>
              <a:ea typeface="Quattrocento Sans"/>
              <a:cs typeface="Quattrocento Sans"/>
              <a:sym typeface="Quattrocento Sans"/>
            </a:endParaRPr>
          </a:p>
        </p:txBody>
      </p:sp>
      <p:sp>
        <p:nvSpPr>
          <p:cNvPr id="192" name="Google Shape;192;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Quattrocento Sans"/>
                <a:ea typeface="Quattrocento Sans"/>
                <a:cs typeface="Quattrocento Sans"/>
                <a:sym typeface="Quattrocento Sans"/>
              </a:rPr>
              <a:t>4</a:t>
            </a:fld>
            <a:endParaRPr sz="1200" b="0" i="0" u="none" strike="noStrike" cap="none">
              <a:solidFill>
                <a:schemeClr val="dk1"/>
              </a:solidFill>
              <a:latin typeface="Quattrocento Sans"/>
              <a:ea typeface="Quattrocento Sans"/>
              <a:cs typeface="Quattrocento Sans"/>
              <a:sym typeface="Quattrocento Sans"/>
            </a:endParaRPr>
          </a:p>
        </p:txBody>
      </p:sp>
    </p:spTree>
    <p:extLst>
      <p:ext uri="{BB962C8B-B14F-4D97-AF65-F5344CB8AC3E}">
        <p14:creationId xmlns:p14="http://schemas.microsoft.com/office/powerpoint/2010/main" val="41516965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0" name="Google Shape;110;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i="0" u="none" strike="noStrike" cap="none" dirty="0">
              <a:solidFill>
                <a:schemeClr val="dk1"/>
              </a:solidFill>
              <a:latin typeface="Proxima Nova"/>
              <a:ea typeface="Proxima Nova"/>
              <a:cs typeface="Proxima Nova"/>
              <a:sym typeface="Proxima Nova"/>
            </a:endParaRPr>
          </a:p>
        </p:txBody>
      </p:sp>
      <p:sp>
        <p:nvSpPr>
          <p:cNvPr id="111" name="Google Shape;111;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Quattrocento Sans"/>
                <a:ea typeface="Quattrocento Sans"/>
                <a:cs typeface="Quattrocento Sans"/>
                <a:sym typeface="Quattrocento Sans"/>
              </a:rPr>
              <a:t>5</a:t>
            </a:fld>
            <a:endParaRPr sz="1200" b="0" i="0" u="none" strike="noStrike" cap="none">
              <a:solidFill>
                <a:schemeClr val="dk1"/>
              </a:solidFill>
              <a:latin typeface="Quattrocento Sans"/>
              <a:ea typeface="Quattrocento Sans"/>
              <a:cs typeface="Quattrocento Sans"/>
              <a:sym typeface="Quattrocento San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2" name="Google Shape;212;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marR="0" lvl="0" indent="-171450" algn="l" rtl="0">
              <a:lnSpc>
                <a:spcPct val="100000"/>
              </a:lnSpc>
              <a:spcBef>
                <a:spcPts val="0"/>
              </a:spcBef>
              <a:spcAft>
                <a:spcPts val="0"/>
              </a:spcAft>
              <a:buClr>
                <a:schemeClr val="dk1"/>
              </a:buClr>
              <a:buSzPts val="1200"/>
              <a:buFont typeface="Arial"/>
              <a:buChar char="•"/>
            </a:pPr>
            <a:r>
              <a:rPr lang="en-US" dirty="0">
                <a:latin typeface="+mj-lt"/>
              </a:rPr>
              <a:t>AWS and Pivotal continue to work together to maintain the reference architecture of PCF on AWS.</a:t>
            </a:r>
          </a:p>
          <a:p>
            <a:pPr marL="171450" marR="0" lvl="0" indent="-171450" algn="l" rtl="0">
              <a:lnSpc>
                <a:spcPct val="100000"/>
              </a:lnSpc>
              <a:spcBef>
                <a:spcPts val="0"/>
              </a:spcBef>
              <a:spcAft>
                <a:spcPts val="0"/>
              </a:spcAft>
              <a:buClr>
                <a:schemeClr val="dk1"/>
              </a:buClr>
              <a:buSzPts val="1200"/>
              <a:buFont typeface="Arial"/>
              <a:buChar char="•"/>
            </a:pPr>
            <a:r>
              <a:rPr lang="en-US" dirty="0">
                <a:latin typeface="+mj-lt"/>
              </a:rPr>
              <a:t>The AWS Quick Start for PCF enables customers to launch a production ready PCF implementation on AWS within 3 hours by inputting a few parameters into a CloudFormation infrastructure as code template.</a:t>
            </a:r>
          </a:p>
          <a:p>
            <a:pPr marL="171450" marR="0" lvl="0" indent="-171450" algn="l" rtl="0">
              <a:lnSpc>
                <a:spcPct val="100000"/>
              </a:lnSpc>
              <a:spcBef>
                <a:spcPts val="0"/>
              </a:spcBef>
              <a:spcAft>
                <a:spcPts val="0"/>
              </a:spcAft>
              <a:buClr>
                <a:schemeClr val="dk1"/>
              </a:buClr>
              <a:buSzPts val="1200"/>
              <a:buFont typeface="Arial"/>
              <a:buChar char="•"/>
            </a:pPr>
            <a:endParaRPr lang="en-US" dirty="0">
              <a:latin typeface="+mj-lt"/>
            </a:endParaRPr>
          </a:p>
          <a:p>
            <a:pPr marL="171450" marR="0" lvl="0" indent="-171450" algn="l" rtl="0">
              <a:lnSpc>
                <a:spcPct val="100000"/>
              </a:lnSpc>
              <a:spcBef>
                <a:spcPts val="0"/>
              </a:spcBef>
              <a:spcAft>
                <a:spcPts val="0"/>
              </a:spcAft>
              <a:buClr>
                <a:schemeClr val="dk1"/>
              </a:buClr>
              <a:buSzPts val="1200"/>
              <a:buFont typeface="Arial"/>
              <a:buChar char="•"/>
            </a:pPr>
            <a:endParaRPr dirty="0">
              <a:latin typeface="+mj-lt"/>
            </a:endParaRPr>
          </a:p>
        </p:txBody>
      </p:sp>
      <p:sp>
        <p:nvSpPr>
          <p:cNvPr id="213" name="Google Shape;213;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Quattrocento Sans"/>
                <a:ea typeface="Quattrocento Sans"/>
                <a:cs typeface="Quattrocento Sans"/>
                <a:sym typeface="Quattrocento Sans"/>
              </a:rPr>
              <a:t>6</a:t>
            </a:fld>
            <a:endParaRPr sz="1200" b="0" i="0" u="none" strike="noStrike" cap="none">
              <a:solidFill>
                <a:schemeClr val="dk1"/>
              </a:solidFill>
              <a:latin typeface="Quattrocento Sans"/>
              <a:ea typeface="Quattrocento Sans"/>
              <a:cs typeface="Quattrocento Sans"/>
              <a:sym typeface="Quattrocento San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1" name="Google Shape;191;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200" b="1" i="0" u="none" strike="noStrike" cap="none" dirty="0">
                <a:solidFill>
                  <a:schemeClr val="dk1"/>
                </a:solidFill>
                <a:latin typeface="+mn-lt"/>
                <a:ea typeface="Quattrocento Sans"/>
                <a:cs typeface="Quattrocento Sans"/>
                <a:sym typeface="Quattrocento Sans"/>
              </a:rPr>
              <a:t>Speaker Notes:</a:t>
            </a:r>
            <a:endParaRPr sz="1200" b="0" i="0" u="none" strike="noStrike" cap="none" dirty="0">
              <a:solidFill>
                <a:schemeClr val="dk1"/>
              </a:solidFill>
              <a:latin typeface="+mn-lt"/>
              <a:ea typeface="Quattrocento Sans"/>
              <a:cs typeface="Quattrocento Sans"/>
              <a:sym typeface="Quattrocento Sans"/>
            </a:endParaRPr>
          </a:p>
          <a:p>
            <a:pPr marL="0" marR="0" lvl="0" indent="0" algn="l" rtl="0">
              <a:lnSpc>
                <a:spcPct val="100000"/>
              </a:lnSpc>
              <a:spcBef>
                <a:spcPts val="0"/>
              </a:spcBef>
              <a:spcAft>
                <a:spcPts val="0"/>
              </a:spcAft>
              <a:buClr>
                <a:srgbClr val="000000"/>
              </a:buClr>
              <a:buSzPts val="1400"/>
              <a:buFont typeface="Arial"/>
              <a:buNone/>
            </a:pPr>
            <a:r>
              <a:rPr lang="en-US" sz="1200" b="0" i="0" u="none" strike="noStrike" cap="none" dirty="0">
                <a:solidFill>
                  <a:schemeClr val="dk1"/>
                </a:solidFill>
                <a:latin typeface="+mn-lt"/>
                <a:ea typeface="Quattrocento Sans"/>
                <a:cs typeface="Quattrocento Sans"/>
                <a:sym typeface="Quattrocento Sans"/>
              </a:rPr>
              <a:t>Companies are constantly searching for new ways to accelerate software delivery. In the past this often meant building an application development platform that would enable developer and IT agility and embrace DevOps inspired methodologies. However, there are many reasons why in this present day and age of cloud platforms, this may not be the best course of action: </a:t>
            </a:r>
            <a:endParaRPr sz="1200" b="0" i="0" u="none" strike="noStrike" cap="none" dirty="0">
              <a:solidFill>
                <a:schemeClr val="dk1"/>
              </a:solidFill>
              <a:latin typeface="+mn-lt"/>
              <a:ea typeface="Quattrocento Sans"/>
              <a:cs typeface="Quattrocento Sans"/>
              <a:sym typeface="Quattrocento Sans"/>
            </a:endParaRPr>
          </a:p>
          <a:p>
            <a:pPr marL="0" marR="0" lvl="0" indent="0" algn="l" rtl="0">
              <a:lnSpc>
                <a:spcPct val="100000"/>
              </a:lnSpc>
              <a:spcBef>
                <a:spcPts val="0"/>
              </a:spcBef>
              <a:spcAft>
                <a:spcPts val="0"/>
              </a:spcAft>
              <a:buClr>
                <a:srgbClr val="000000"/>
              </a:buClr>
              <a:buSzPts val="1400"/>
              <a:buFont typeface="Arial"/>
              <a:buNone/>
            </a:pPr>
            <a:endParaRPr sz="1200" b="0" i="0" u="none" strike="noStrike" cap="none" dirty="0">
              <a:solidFill>
                <a:schemeClr val="dk1"/>
              </a:solidFill>
              <a:latin typeface="+mn-lt"/>
              <a:ea typeface="Quattrocento Sans"/>
              <a:cs typeface="Quattrocento Sans"/>
              <a:sym typeface="Quattrocento Sans"/>
            </a:endParaRPr>
          </a:p>
          <a:p>
            <a:pPr marL="228600" marR="0" lvl="0" indent="-228600" algn="l" rtl="0">
              <a:lnSpc>
                <a:spcPct val="100000"/>
              </a:lnSpc>
              <a:spcBef>
                <a:spcPts val="0"/>
              </a:spcBef>
              <a:spcAft>
                <a:spcPts val="0"/>
              </a:spcAft>
              <a:buClr>
                <a:schemeClr val="dk1"/>
              </a:buClr>
              <a:buSzPts val="1200"/>
              <a:buFont typeface="Calibri"/>
              <a:buAutoNum type="arabicPeriod"/>
            </a:pPr>
            <a:r>
              <a:rPr lang="en-US" sz="1200" b="0" i="0" u="none" strike="noStrike" cap="none" dirty="0">
                <a:solidFill>
                  <a:schemeClr val="dk1"/>
                </a:solidFill>
                <a:latin typeface="+mn-lt"/>
                <a:ea typeface="Quattrocento Sans"/>
                <a:cs typeface="Quattrocento Sans"/>
                <a:sym typeface="Quattrocento Sans"/>
              </a:rPr>
              <a:t>It requires more components than most people realize </a:t>
            </a:r>
            <a:endParaRPr sz="1200" b="0" i="0" u="none" strike="noStrike" cap="none" dirty="0">
              <a:solidFill>
                <a:schemeClr val="dk1"/>
              </a:solidFill>
              <a:latin typeface="+mn-lt"/>
              <a:ea typeface="Quattrocento Sans"/>
              <a:cs typeface="Quattrocento Sans"/>
              <a:sym typeface="Quattrocento Sans"/>
            </a:endParaRPr>
          </a:p>
          <a:p>
            <a:pPr marL="228600" marR="0" lvl="0" indent="-228600" algn="l" rtl="0">
              <a:lnSpc>
                <a:spcPct val="100000"/>
              </a:lnSpc>
              <a:spcBef>
                <a:spcPts val="0"/>
              </a:spcBef>
              <a:spcAft>
                <a:spcPts val="0"/>
              </a:spcAft>
              <a:buClr>
                <a:schemeClr val="dk1"/>
              </a:buClr>
              <a:buSzPts val="1200"/>
              <a:buFont typeface="Calibri"/>
              <a:buAutoNum type="arabicPeriod"/>
            </a:pPr>
            <a:r>
              <a:rPr lang="en-US" sz="1200" b="0" i="0" u="none" strike="noStrike" cap="none" dirty="0">
                <a:solidFill>
                  <a:schemeClr val="dk1"/>
                </a:solidFill>
                <a:latin typeface="+mn-lt"/>
                <a:ea typeface="Quattrocento Sans"/>
                <a:cs typeface="Quattrocento Sans"/>
                <a:sym typeface="Quattrocento Sans"/>
              </a:rPr>
              <a:t>Integrating disported technologies together is extremely challenging</a:t>
            </a:r>
            <a:endParaRPr sz="1200" b="0" i="0" u="none" strike="noStrike" cap="none" dirty="0">
              <a:solidFill>
                <a:schemeClr val="dk1"/>
              </a:solidFill>
              <a:latin typeface="+mn-lt"/>
              <a:ea typeface="Quattrocento Sans"/>
              <a:cs typeface="Quattrocento Sans"/>
              <a:sym typeface="Quattrocento Sans"/>
            </a:endParaRPr>
          </a:p>
          <a:p>
            <a:pPr marL="228600" marR="0" lvl="0" indent="-228600" algn="l" rtl="0">
              <a:lnSpc>
                <a:spcPct val="100000"/>
              </a:lnSpc>
              <a:spcBef>
                <a:spcPts val="0"/>
              </a:spcBef>
              <a:spcAft>
                <a:spcPts val="0"/>
              </a:spcAft>
              <a:buClr>
                <a:schemeClr val="dk1"/>
              </a:buClr>
              <a:buSzPts val="1200"/>
              <a:buFont typeface="Calibri"/>
              <a:buAutoNum type="arabicPeriod"/>
            </a:pPr>
            <a:r>
              <a:rPr lang="en-US" sz="1200" b="0" i="0" u="none" strike="noStrike" cap="none" dirty="0">
                <a:solidFill>
                  <a:schemeClr val="dk1"/>
                </a:solidFill>
                <a:latin typeface="+mn-lt"/>
                <a:ea typeface="Quattrocento Sans"/>
                <a:cs typeface="Quattrocento Sans"/>
                <a:sym typeface="Quattrocento Sans"/>
              </a:rPr>
              <a:t>Running and maintain the platform once its build require a ton of effort and resources</a:t>
            </a:r>
            <a:endParaRPr sz="1200" b="0" i="0" u="none" strike="noStrike" cap="none" dirty="0">
              <a:solidFill>
                <a:schemeClr val="dk1"/>
              </a:solidFill>
              <a:latin typeface="+mn-lt"/>
              <a:ea typeface="Quattrocento Sans"/>
              <a:cs typeface="Quattrocento Sans"/>
              <a:sym typeface="Quattrocento Sans"/>
            </a:endParaRPr>
          </a:p>
          <a:p>
            <a:pPr marL="228600" marR="0" lvl="0" indent="-228600" algn="l" rtl="0">
              <a:lnSpc>
                <a:spcPct val="100000"/>
              </a:lnSpc>
              <a:spcBef>
                <a:spcPts val="0"/>
              </a:spcBef>
              <a:spcAft>
                <a:spcPts val="0"/>
              </a:spcAft>
              <a:buClr>
                <a:schemeClr val="dk1"/>
              </a:buClr>
              <a:buSzPts val="1200"/>
              <a:buFont typeface="Calibri"/>
              <a:buAutoNum type="arabicPeriod"/>
            </a:pPr>
            <a:r>
              <a:rPr lang="en-US" sz="1200" b="0" i="0" u="none" strike="noStrike" cap="none" dirty="0">
                <a:solidFill>
                  <a:schemeClr val="dk1"/>
                </a:solidFill>
                <a:latin typeface="+mn-lt"/>
                <a:ea typeface="Quattrocento Sans"/>
                <a:cs typeface="Quattrocento Sans"/>
                <a:sym typeface="Quattrocento Sans"/>
              </a:rPr>
              <a:t>It is very difficult to keep pace with new requirements and shifting priorities </a:t>
            </a:r>
            <a:endParaRPr sz="1200" b="0" i="0" u="none" strike="noStrike" cap="none" dirty="0">
              <a:solidFill>
                <a:schemeClr val="dk1"/>
              </a:solidFill>
              <a:latin typeface="+mn-lt"/>
              <a:ea typeface="Quattrocento Sans"/>
              <a:cs typeface="Quattrocento Sans"/>
              <a:sym typeface="Quattrocento Sans"/>
            </a:endParaRPr>
          </a:p>
          <a:p>
            <a:pPr marL="228600" marR="0" lvl="0" indent="-228600" algn="l" rtl="0">
              <a:lnSpc>
                <a:spcPct val="100000"/>
              </a:lnSpc>
              <a:spcBef>
                <a:spcPts val="0"/>
              </a:spcBef>
              <a:spcAft>
                <a:spcPts val="0"/>
              </a:spcAft>
              <a:buClr>
                <a:schemeClr val="dk1"/>
              </a:buClr>
              <a:buSzPts val="1200"/>
              <a:buFont typeface="Calibri"/>
              <a:buAutoNum type="arabicPeriod"/>
            </a:pPr>
            <a:r>
              <a:rPr lang="en-US" sz="1200" b="0" i="0" u="none" strike="noStrike" cap="none" dirty="0">
                <a:solidFill>
                  <a:schemeClr val="dk1"/>
                </a:solidFill>
                <a:latin typeface="+mn-lt"/>
                <a:ea typeface="Quattrocento Sans"/>
                <a:cs typeface="Quattrocento Sans"/>
                <a:sym typeface="Quattrocento Sans"/>
              </a:rPr>
              <a:t>You will be forced to delay your digital transformation until the platform is production-ready</a:t>
            </a:r>
            <a:endParaRPr sz="1200" b="0" i="0" u="none" strike="noStrike" cap="none" dirty="0">
              <a:solidFill>
                <a:schemeClr val="dk1"/>
              </a:solidFill>
              <a:latin typeface="+mn-lt"/>
              <a:ea typeface="Quattrocento Sans"/>
              <a:cs typeface="Quattrocento Sans"/>
              <a:sym typeface="Quattrocento Sans"/>
            </a:endParaRPr>
          </a:p>
          <a:p>
            <a:pPr marL="0" marR="0" lvl="0" indent="0" algn="l" rtl="0">
              <a:lnSpc>
                <a:spcPct val="100000"/>
              </a:lnSpc>
              <a:spcBef>
                <a:spcPts val="0"/>
              </a:spcBef>
              <a:spcAft>
                <a:spcPts val="0"/>
              </a:spcAft>
              <a:buClr>
                <a:srgbClr val="000000"/>
              </a:buClr>
              <a:buSzPts val="1400"/>
              <a:buFont typeface="Arial"/>
              <a:buNone/>
            </a:pPr>
            <a:endParaRPr sz="1200" b="0" i="0" u="none" strike="noStrike" cap="none" dirty="0">
              <a:solidFill>
                <a:schemeClr val="dk1"/>
              </a:solidFill>
              <a:latin typeface="+mn-lt"/>
              <a:ea typeface="Quattrocento Sans"/>
              <a:cs typeface="Quattrocento Sans"/>
              <a:sym typeface="Quattrocento Sans"/>
            </a:endParaRPr>
          </a:p>
          <a:p>
            <a:pPr marL="0" marR="0" lvl="0" indent="0" algn="l" rtl="0">
              <a:lnSpc>
                <a:spcPct val="100000"/>
              </a:lnSpc>
              <a:spcBef>
                <a:spcPts val="0"/>
              </a:spcBef>
              <a:spcAft>
                <a:spcPts val="0"/>
              </a:spcAft>
              <a:buClr>
                <a:srgbClr val="000000"/>
              </a:buClr>
              <a:buSzPts val="1400"/>
              <a:buFont typeface="Arial"/>
              <a:buNone/>
            </a:pPr>
            <a:r>
              <a:rPr lang="en-US" sz="1200" b="0" i="0" u="none" strike="noStrike" cap="none" dirty="0">
                <a:solidFill>
                  <a:schemeClr val="dk1"/>
                </a:solidFill>
                <a:latin typeface="+mn-lt"/>
                <a:ea typeface="Quattrocento Sans"/>
                <a:cs typeface="Quattrocento Sans"/>
                <a:sym typeface="Quattrocento Sans"/>
              </a:rPr>
              <a:t>There are number of components that must be integrated together to create a complete platform, positioned to help you achieve your organization’s objectives. </a:t>
            </a:r>
            <a:endParaRPr sz="1200" b="0" i="0" u="none" strike="noStrike" cap="none" dirty="0">
              <a:solidFill>
                <a:schemeClr val="dk1"/>
              </a:solidFill>
              <a:latin typeface="+mn-lt"/>
              <a:ea typeface="Quattrocento Sans"/>
              <a:cs typeface="Quattrocento Sans"/>
              <a:sym typeface="Quattrocento Sans"/>
            </a:endParaRPr>
          </a:p>
          <a:p>
            <a:pPr marL="0" marR="0" lvl="0" indent="0" algn="l" rtl="0">
              <a:lnSpc>
                <a:spcPct val="100000"/>
              </a:lnSpc>
              <a:spcBef>
                <a:spcPts val="0"/>
              </a:spcBef>
              <a:spcAft>
                <a:spcPts val="0"/>
              </a:spcAft>
              <a:buClr>
                <a:srgbClr val="000000"/>
              </a:buClr>
              <a:buSzPts val="1400"/>
              <a:buFont typeface="Arial"/>
              <a:buNone/>
            </a:pPr>
            <a:endParaRPr sz="1200" b="0" i="0" u="none" strike="noStrike" cap="none" dirty="0">
              <a:solidFill>
                <a:schemeClr val="dk1"/>
              </a:solidFill>
              <a:latin typeface="+mn-lt"/>
              <a:ea typeface="Quattrocento Sans"/>
              <a:cs typeface="Quattrocento Sans"/>
              <a:sym typeface="Quattrocento Sans"/>
            </a:endParaRPr>
          </a:p>
          <a:p>
            <a:pPr marL="0" marR="0" lvl="0" indent="0" algn="l" rtl="0">
              <a:lnSpc>
                <a:spcPct val="100000"/>
              </a:lnSpc>
              <a:spcBef>
                <a:spcPts val="0"/>
              </a:spcBef>
              <a:spcAft>
                <a:spcPts val="0"/>
              </a:spcAft>
              <a:buClr>
                <a:srgbClr val="000000"/>
              </a:buClr>
              <a:buSzPts val="1400"/>
              <a:buFont typeface="Arial"/>
              <a:buNone/>
            </a:pPr>
            <a:r>
              <a:rPr lang="en-US" sz="1200" b="0" i="0" u="none" strike="noStrike" cap="none" dirty="0">
                <a:solidFill>
                  <a:schemeClr val="dk1"/>
                </a:solidFill>
                <a:latin typeface="+mn-lt"/>
                <a:ea typeface="Quattrocento Sans"/>
                <a:cs typeface="Quattrocento Sans"/>
                <a:sym typeface="Quattrocento Sans"/>
              </a:rPr>
              <a:t>For a more detailed look at the challenges of platform building, check out this blog post by </a:t>
            </a:r>
            <a:r>
              <a:rPr lang="en-US" sz="1200" b="0" i="0" u="none" strike="noStrike" cap="none" dirty="0" err="1">
                <a:solidFill>
                  <a:schemeClr val="dk1"/>
                </a:solidFill>
                <a:latin typeface="+mn-lt"/>
                <a:ea typeface="Quattrocento Sans"/>
                <a:cs typeface="Quattrocento Sans"/>
                <a:sym typeface="Quattrocento Sans"/>
              </a:rPr>
              <a:t>Pivotal’s</a:t>
            </a:r>
            <a:r>
              <a:rPr lang="en-US" sz="1200" b="0" i="0" u="none" strike="noStrike" cap="none" dirty="0">
                <a:solidFill>
                  <a:schemeClr val="dk1"/>
                </a:solidFill>
                <a:latin typeface="+mn-lt"/>
                <a:ea typeface="Quattrocento Sans"/>
                <a:cs typeface="Quattrocento Sans"/>
                <a:sym typeface="Quattrocento Sans"/>
              </a:rPr>
              <a:t> Jared </a:t>
            </a:r>
            <a:r>
              <a:rPr lang="en-US" sz="1200" b="0" i="0" u="none" strike="noStrike" cap="none" dirty="0" err="1">
                <a:solidFill>
                  <a:schemeClr val="dk1"/>
                </a:solidFill>
                <a:latin typeface="+mn-lt"/>
                <a:ea typeface="Quattrocento Sans"/>
                <a:cs typeface="Quattrocento Sans"/>
                <a:sym typeface="Quattrocento Sans"/>
              </a:rPr>
              <a:t>Ruckle</a:t>
            </a:r>
            <a:r>
              <a:rPr lang="en-US" sz="1200" b="0" i="0" u="none" strike="noStrike" cap="none" dirty="0">
                <a:solidFill>
                  <a:schemeClr val="dk1"/>
                </a:solidFill>
                <a:latin typeface="+mn-lt"/>
                <a:ea typeface="Quattrocento Sans"/>
                <a:cs typeface="Quattrocento Sans"/>
                <a:sym typeface="Quattrocento Sans"/>
              </a:rPr>
              <a:t>: https://</a:t>
            </a:r>
            <a:r>
              <a:rPr lang="en-US" sz="1200" b="0" i="0" u="none" strike="noStrike" cap="none" dirty="0" err="1">
                <a:solidFill>
                  <a:schemeClr val="dk1"/>
                </a:solidFill>
                <a:latin typeface="+mn-lt"/>
                <a:ea typeface="Quattrocento Sans"/>
                <a:cs typeface="Quattrocento Sans"/>
                <a:sym typeface="Quattrocento Sans"/>
              </a:rPr>
              <a:t>blog.pivotal.io</a:t>
            </a:r>
            <a:r>
              <a:rPr lang="en-US" sz="1200" b="0" i="0" u="none" strike="noStrike" cap="none" dirty="0">
                <a:solidFill>
                  <a:schemeClr val="dk1"/>
                </a:solidFill>
                <a:latin typeface="+mn-lt"/>
                <a:ea typeface="Quattrocento Sans"/>
                <a:cs typeface="Quattrocento Sans"/>
                <a:sym typeface="Quattrocento Sans"/>
              </a:rPr>
              <a:t>/pivotal-cloud-foundry/case-studies/5-confessions-of-a-platform-builder. </a:t>
            </a:r>
            <a:endParaRPr sz="1200" b="0" i="0" u="none" strike="noStrike" cap="none" dirty="0">
              <a:solidFill>
                <a:schemeClr val="dk1"/>
              </a:solidFill>
              <a:latin typeface="+mn-lt"/>
              <a:ea typeface="Quattrocento Sans"/>
              <a:cs typeface="Quattrocento Sans"/>
              <a:sym typeface="Quattrocento Sans"/>
            </a:endParaRPr>
          </a:p>
          <a:p>
            <a:pPr marL="0" marR="0" lvl="0" indent="0" algn="l" rtl="0">
              <a:lnSpc>
                <a:spcPct val="100000"/>
              </a:lnSpc>
              <a:spcBef>
                <a:spcPts val="0"/>
              </a:spcBef>
              <a:spcAft>
                <a:spcPts val="0"/>
              </a:spcAft>
              <a:buClr>
                <a:srgbClr val="000000"/>
              </a:buClr>
              <a:buSzPts val="1400"/>
              <a:buFont typeface="Arial"/>
              <a:buNone/>
            </a:pPr>
            <a:endParaRPr sz="1200" b="0" i="0" u="none" strike="noStrike" cap="none" dirty="0">
              <a:solidFill>
                <a:schemeClr val="dk1"/>
              </a:solidFill>
              <a:latin typeface="+mn-lt"/>
              <a:ea typeface="Quattrocento Sans"/>
              <a:cs typeface="Quattrocento Sans"/>
              <a:sym typeface="Quattrocento Sans"/>
            </a:endParaRPr>
          </a:p>
          <a:p>
            <a:pPr marL="0" marR="0" lvl="0" indent="0" algn="l" rtl="0">
              <a:lnSpc>
                <a:spcPct val="100000"/>
              </a:lnSpc>
              <a:spcBef>
                <a:spcPts val="0"/>
              </a:spcBef>
              <a:spcAft>
                <a:spcPts val="0"/>
              </a:spcAft>
              <a:buClr>
                <a:srgbClr val="000000"/>
              </a:buClr>
              <a:buSzPts val="1400"/>
              <a:buFont typeface="Arial"/>
              <a:buNone/>
            </a:pPr>
            <a:r>
              <a:rPr lang="en-US" sz="1200" b="0" i="0" u="none" strike="noStrike" cap="none" dirty="0">
                <a:solidFill>
                  <a:schemeClr val="dk1"/>
                </a:solidFill>
                <a:latin typeface="+mn-lt"/>
                <a:ea typeface="Quattrocento Sans"/>
                <a:cs typeface="Quattrocento Sans"/>
                <a:sym typeface="Quattrocento Sans"/>
              </a:rPr>
              <a:t>As you can see from this slide, Pivotal Cloud Foundry running on AWS provides the majority of the capabilities you should be concerned with and they are all built natively into the platform. Why would you invest massive amounts of time and money to build something like this in-house? </a:t>
            </a:r>
            <a:endParaRPr sz="1200" b="0" i="0" u="none" strike="noStrike" cap="none" dirty="0">
              <a:solidFill>
                <a:schemeClr val="dk1"/>
              </a:solidFill>
              <a:latin typeface="+mn-lt"/>
              <a:ea typeface="Quattrocento Sans"/>
              <a:cs typeface="Quattrocento Sans"/>
              <a:sym typeface="Quattrocento Sans"/>
            </a:endParaRPr>
          </a:p>
          <a:p>
            <a:pPr marL="0" marR="0" lvl="0" indent="0" algn="l" rtl="0">
              <a:lnSpc>
                <a:spcPct val="100000"/>
              </a:lnSpc>
              <a:spcBef>
                <a:spcPts val="0"/>
              </a:spcBef>
              <a:spcAft>
                <a:spcPts val="0"/>
              </a:spcAft>
              <a:buClr>
                <a:srgbClr val="000000"/>
              </a:buClr>
              <a:buSzPts val="1400"/>
              <a:buFont typeface="Arial"/>
              <a:buNone/>
            </a:pPr>
            <a:endParaRPr sz="1200" b="0" i="0" u="none" strike="noStrike" cap="none" dirty="0">
              <a:solidFill>
                <a:schemeClr val="dk1"/>
              </a:solidFill>
              <a:latin typeface="+mn-lt"/>
              <a:ea typeface="Quattrocento Sans"/>
              <a:cs typeface="Quattrocento Sans"/>
              <a:sym typeface="Quattrocento Sans"/>
            </a:endParaRPr>
          </a:p>
          <a:p>
            <a:pPr marL="0" marR="0" lvl="0" indent="0" algn="l" rtl="0">
              <a:lnSpc>
                <a:spcPct val="100000"/>
              </a:lnSpc>
              <a:spcBef>
                <a:spcPts val="0"/>
              </a:spcBef>
              <a:spcAft>
                <a:spcPts val="0"/>
              </a:spcAft>
              <a:buClr>
                <a:srgbClr val="000000"/>
              </a:buClr>
              <a:buSzPts val="1400"/>
              <a:buFont typeface="Arial"/>
              <a:buNone/>
            </a:pPr>
            <a:r>
              <a:rPr lang="en-US" sz="1200" b="0" i="0" u="none" strike="noStrike" cap="none" dirty="0">
                <a:solidFill>
                  <a:schemeClr val="dk1"/>
                </a:solidFill>
                <a:latin typeface="+mn-lt"/>
                <a:ea typeface="Quattrocento Sans"/>
                <a:cs typeface="Quattrocento Sans"/>
                <a:sym typeface="Quattrocento Sans"/>
              </a:rPr>
              <a:t>Not only does PCF on AWS give you this great functionality built in, but the engineers at </a:t>
            </a:r>
            <a:r>
              <a:rPr lang="en-US" dirty="0">
                <a:latin typeface="+mn-lt"/>
              </a:rPr>
              <a:t>AWS</a:t>
            </a:r>
            <a:r>
              <a:rPr lang="en-US" sz="1200" b="0" i="0" u="none" strike="noStrike" cap="none" dirty="0">
                <a:solidFill>
                  <a:schemeClr val="dk1"/>
                </a:solidFill>
                <a:latin typeface="+mn-lt"/>
                <a:ea typeface="Quattrocento Sans"/>
                <a:cs typeface="Quattrocento Sans"/>
                <a:sym typeface="Quattrocento Sans"/>
              </a:rPr>
              <a:t> and Pivotal are continuously looking for ways to both improve the platform itself and ensure that is maintained effectively. Now your IT staff can focus on the things that matter to your business. </a:t>
            </a:r>
            <a:endParaRPr sz="1200" b="0" i="0" u="none" strike="noStrike" cap="none" dirty="0">
              <a:solidFill>
                <a:schemeClr val="dk1"/>
              </a:solidFill>
              <a:latin typeface="+mn-lt"/>
              <a:ea typeface="Quattrocento Sans"/>
              <a:cs typeface="Quattrocento Sans"/>
              <a:sym typeface="Quattrocento Sans"/>
            </a:endParaRPr>
          </a:p>
        </p:txBody>
      </p:sp>
      <p:sp>
        <p:nvSpPr>
          <p:cNvPr id="192" name="Google Shape;192;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Quattrocento Sans"/>
                <a:ea typeface="Quattrocento Sans"/>
                <a:cs typeface="Quattrocento Sans"/>
                <a:sym typeface="Quattrocento Sans"/>
              </a:rPr>
              <a:t>7</a:t>
            </a:fld>
            <a:endParaRPr sz="1200" b="0" i="0" u="none" strike="noStrike" cap="none">
              <a:solidFill>
                <a:schemeClr val="dk1"/>
              </a:solidFill>
              <a:latin typeface="Quattrocento Sans"/>
              <a:ea typeface="Quattrocento Sans"/>
              <a:cs typeface="Quattrocento Sans"/>
              <a:sym typeface="Quattrocento San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1" name="Google Shape;191;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200" b="1" i="0" u="none" strike="noStrike" cap="none" dirty="0">
                <a:solidFill>
                  <a:schemeClr val="dk1"/>
                </a:solidFill>
                <a:latin typeface="+mj-lt"/>
                <a:ea typeface="Quattrocento Sans"/>
                <a:cs typeface="Quattrocento Sans"/>
                <a:sym typeface="Quattrocento Sans"/>
              </a:rPr>
              <a:t>Speaker Notes:</a:t>
            </a:r>
            <a:endParaRPr sz="1200" b="0" i="0" u="none" strike="noStrike" cap="none" dirty="0">
              <a:solidFill>
                <a:schemeClr val="dk1"/>
              </a:solidFill>
              <a:latin typeface="+mj-lt"/>
              <a:ea typeface="Quattrocento Sans"/>
              <a:cs typeface="Quattrocento Sans"/>
              <a:sym typeface="Quattrocento Sans"/>
            </a:endParaRPr>
          </a:p>
          <a:p>
            <a:pPr marL="0" marR="0" lvl="0" indent="0" algn="l" rtl="0">
              <a:lnSpc>
                <a:spcPct val="100000"/>
              </a:lnSpc>
              <a:spcBef>
                <a:spcPts val="0"/>
              </a:spcBef>
              <a:spcAft>
                <a:spcPts val="0"/>
              </a:spcAft>
              <a:buClr>
                <a:srgbClr val="000000"/>
              </a:buClr>
              <a:buSzPts val="1400"/>
              <a:buFont typeface="Arial"/>
              <a:buNone/>
            </a:pPr>
            <a:r>
              <a:rPr lang="en-US" sz="1200" b="0" i="0" u="none" strike="noStrike" cap="none" dirty="0">
                <a:solidFill>
                  <a:schemeClr val="dk1"/>
                </a:solidFill>
                <a:latin typeface="+mj-lt"/>
                <a:ea typeface="Quattrocento Sans"/>
                <a:cs typeface="Quattrocento Sans"/>
                <a:sym typeface="Quattrocento Sans"/>
              </a:rPr>
              <a:t>Companies are constantly searching for new ways to accelerate software delivery. In the past this often meant building an application development platform that would enable developer and IT agility and embrace DevOps inspired methodologies. However, there are many reasons why in this present day and age of cloud platforms, this may not be the best course of action: </a:t>
            </a:r>
            <a:endParaRPr sz="1200" b="0" i="0" u="none" strike="noStrike" cap="none" dirty="0">
              <a:solidFill>
                <a:schemeClr val="dk1"/>
              </a:solidFill>
              <a:latin typeface="+mj-lt"/>
              <a:ea typeface="Quattrocento Sans"/>
              <a:cs typeface="Quattrocento Sans"/>
              <a:sym typeface="Quattrocento Sans"/>
            </a:endParaRPr>
          </a:p>
          <a:p>
            <a:pPr marL="0" marR="0" lvl="0" indent="0" algn="l" rtl="0">
              <a:lnSpc>
                <a:spcPct val="100000"/>
              </a:lnSpc>
              <a:spcBef>
                <a:spcPts val="0"/>
              </a:spcBef>
              <a:spcAft>
                <a:spcPts val="0"/>
              </a:spcAft>
              <a:buClr>
                <a:srgbClr val="000000"/>
              </a:buClr>
              <a:buSzPts val="1400"/>
              <a:buFont typeface="Arial"/>
              <a:buNone/>
            </a:pPr>
            <a:endParaRPr sz="1200" b="0" i="0" u="none" strike="noStrike" cap="none" dirty="0">
              <a:solidFill>
                <a:schemeClr val="dk1"/>
              </a:solidFill>
              <a:latin typeface="+mj-lt"/>
              <a:ea typeface="Quattrocento Sans"/>
              <a:cs typeface="Quattrocento Sans"/>
              <a:sym typeface="Quattrocento Sans"/>
            </a:endParaRPr>
          </a:p>
          <a:p>
            <a:pPr marL="228600" marR="0" lvl="0" indent="-228600" algn="l" rtl="0">
              <a:lnSpc>
                <a:spcPct val="100000"/>
              </a:lnSpc>
              <a:spcBef>
                <a:spcPts val="0"/>
              </a:spcBef>
              <a:spcAft>
                <a:spcPts val="0"/>
              </a:spcAft>
              <a:buClr>
                <a:schemeClr val="dk1"/>
              </a:buClr>
              <a:buSzPts val="1200"/>
              <a:buFont typeface="Calibri"/>
              <a:buAutoNum type="arabicPeriod"/>
            </a:pPr>
            <a:r>
              <a:rPr lang="en-US" sz="1200" b="0" i="0" u="none" strike="noStrike" cap="none" dirty="0">
                <a:solidFill>
                  <a:schemeClr val="dk1"/>
                </a:solidFill>
                <a:latin typeface="+mj-lt"/>
                <a:ea typeface="Quattrocento Sans"/>
                <a:cs typeface="Quattrocento Sans"/>
                <a:sym typeface="Quattrocento Sans"/>
              </a:rPr>
              <a:t>It requires more components than most people realize </a:t>
            </a:r>
            <a:endParaRPr sz="1200" b="0" i="0" u="none" strike="noStrike" cap="none" dirty="0">
              <a:solidFill>
                <a:schemeClr val="dk1"/>
              </a:solidFill>
              <a:latin typeface="+mj-lt"/>
              <a:ea typeface="Quattrocento Sans"/>
              <a:cs typeface="Quattrocento Sans"/>
              <a:sym typeface="Quattrocento Sans"/>
            </a:endParaRPr>
          </a:p>
          <a:p>
            <a:pPr marL="228600" marR="0" lvl="0" indent="-228600" algn="l" rtl="0">
              <a:lnSpc>
                <a:spcPct val="100000"/>
              </a:lnSpc>
              <a:spcBef>
                <a:spcPts val="0"/>
              </a:spcBef>
              <a:spcAft>
                <a:spcPts val="0"/>
              </a:spcAft>
              <a:buClr>
                <a:schemeClr val="dk1"/>
              </a:buClr>
              <a:buSzPts val="1200"/>
              <a:buFont typeface="Calibri"/>
              <a:buAutoNum type="arabicPeriod"/>
            </a:pPr>
            <a:r>
              <a:rPr lang="en-US" sz="1200" b="0" i="0" u="none" strike="noStrike" cap="none" dirty="0">
                <a:solidFill>
                  <a:schemeClr val="dk1"/>
                </a:solidFill>
                <a:latin typeface="+mj-lt"/>
                <a:ea typeface="Quattrocento Sans"/>
                <a:cs typeface="Quattrocento Sans"/>
                <a:sym typeface="Quattrocento Sans"/>
              </a:rPr>
              <a:t>Integrating disported technologies together is extremely challenging</a:t>
            </a:r>
            <a:endParaRPr sz="1200" b="0" i="0" u="none" strike="noStrike" cap="none" dirty="0">
              <a:solidFill>
                <a:schemeClr val="dk1"/>
              </a:solidFill>
              <a:latin typeface="+mj-lt"/>
              <a:ea typeface="Quattrocento Sans"/>
              <a:cs typeface="Quattrocento Sans"/>
              <a:sym typeface="Quattrocento Sans"/>
            </a:endParaRPr>
          </a:p>
          <a:p>
            <a:pPr marL="228600" marR="0" lvl="0" indent="-228600" algn="l" rtl="0">
              <a:lnSpc>
                <a:spcPct val="100000"/>
              </a:lnSpc>
              <a:spcBef>
                <a:spcPts val="0"/>
              </a:spcBef>
              <a:spcAft>
                <a:spcPts val="0"/>
              </a:spcAft>
              <a:buClr>
                <a:schemeClr val="dk1"/>
              </a:buClr>
              <a:buSzPts val="1200"/>
              <a:buFont typeface="Calibri"/>
              <a:buAutoNum type="arabicPeriod"/>
            </a:pPr>
            <a:r>
              <a:rPr lang="en-US" sz="1200" b="0" i="0" u="none" strike="noStrike" cap="none" dirty="0">
                <a:solidFill>
                  <a:schemeClr val="dk1"/>
                </a:solidFill>
                <a:latin typeface="+mj-lt"/>
                <a:ea typeface="Quattrocento Sans"/>
                <a:cs typeface="Quattrocento Sans"/>
                <a:sym typeface="Quattrocento Sans"/>
              </a:rPr>
              <a:t>Running and maintain the platform once its build require a ton of effort and resources</a:t>
            </a:r>
            <a:endParaRPr sz="1200" b="0" i="0" u="none" strike="noStrike" cap="none" dirty="0">
              <a:solidFill>
                <a:schemeClr val="dk1"/>
              </a:solidFill>
              <a:latin typeface="+mj-lt"/>
              <a:ea typeface="Quattrocento Sans"/>
              <a:cs typeface="Quattrocento Sans"/>
              <a:sym typeface="Quattrocento Sans"/>
            </a:endParaRPr>
          </a:p>
          <a:p>
            <a:pPr marL="228600" marR="0" lvl="0" indent="-228600" algn="l" rtl="0">
              <a:lnSpc>
                <a:spcPct val="100000"/>
              </a:lnSpc>
              <a:spcBef>
                <a:spcPts val="0"/>
              </a:spcBef>
              <a:spcAft>
                <a:spcPts val="0"/>
              </a:spcAft>
              <a:buClr>
                <a:schemeClr val="dk1"/>
              </a:buClr>
              <a:buSzPts val="1200"/>
              <a:buFont typeface="Calibri"/>
              <a:buAutoNum type="arabicPeriod"/>
            </a:pPr>
            <a:r>
              <a:rPr lang="en-US" sz="1200" b="0" i="0" u="none" strike="noStrike" cap="none" dirty="0">
                <a:solidFill>
                  <a:schemeClr val="dk1"/>
                </a:solidFill>
                <a:latin typeface="+mj-lt"/>
                <a:ea typeface="Quattrocento Sans"/>
                <a:cs typeface="Quattrocento Sans"/>
                <a:sym typeface="Quattrocento Sans"/>
              </a:rPr>
              <a:t>It is very difficult to keep pace with new requirements and shifting priorities </a:t>
            </a:r>
            <a:endParaRPr sz="1200" b="0" i="0" u="none" strike="noStrike" cap="none" dirty="0">
              <a:solidFill>
                <a:schemeClr val="dk1"/>
              </a:solidFill>
              <a:latin typeface="+mj-lt"/>
              <a:ea typeface="Quattrocento Sans"/>
              <a:cs typeface="Quattrocento Sans"/>
              <a:sym typeface="Quattrocento Sans"/>
            </a:endParaRPr>
          </a:p>
          <a:p>
            <a:pPr marL="228600" marR="0" lvl="0" indent="-228600" algn="l" rtl="0">
              <a:lnSpc>
                <a:spcPct val="100000"/>
              </a:lnSpc>
              <a:spcBef>
                <a:spcPts val="0"/>
              </a:spcBef>
              <a:spcAft>
                <a:spcPts val="0"/>
              </a:spcAft>
              <a:buClr>
                <a:schemeClr val="dk1"/>
              </a:buClr>
              <a:buSzPts val="1200"/>
              <a:buFont typeface="Calibri"/>
              <a:buAutoNum type="arabicPeriod"/>
            </a:pPr>
            <a:r>
              <a:rPr lang="en-US" sz="1200" b="0" i="0" u="none" strike="noStrike" cap="none" dirty="0">
                <a:solidFill>
                  <a:schemeClr val="dk1"/>
                </a:solidFill>
                <a:latin typeface="+mj-lt"/>
                <a:ea typeface="Quattrocento Sans"/>
                <a:cs typeface="Quattrocento Sans"/>
                <a:sym typeface="Quattrocento Sans"/>
              </a:rPr>
              <a:t>You will be forced to delay your digital transformation until the platform is production-ready</a:t>
            </a:r>
            <a:endParaRPr sz="1200" b="0" i="0" u="none" strike="noStrike" cap="none" dirty="0">
              <a:solidFill>
                <a:schemeClr val="dk1"/>
              </a:solidFill>
              <a:latin typeface="+mj-lt"/>
              <a:ea typeface="Quattrocento Sans"/>
              <a:cs typeface="Quattrocento Sans"/>
              <a:sym typeface="Quattrocento Sans"/>
            </a:endParaRPr>
          </a:p>
          <a:p>
            <a:pPr marL="0" marR="0" lvl="0" indent="0" algn="l" rtl="0">
              <a:lnSpc>
                <a:spcPct val="100000"/>
              </a:lnSpc>
              <a:spcBef>
                <a:spcPts val="0"/>
              </a:spcBef>
              <a:spcAft>
                <a:spcPts val="0"/>
              </a:spcAft>
              <a:buClr>
                <a:srgbClr val="000000"/>
              </a:buClr>
              <a:buSzPts val="1400"/>
              <a:buFont typeface="Arial"/>
              <a:buNone/>
            </a:pPr>
            <a:endParaRPr sz="1200" b="0" i="0" u="none" strike="noStrike" cap="none" dirty="0">
              <a:solidFill>
                <a:schemeClr val="dk1"/>
              </a:solidFill>
              <a:latin typeface="+mj-lt"/>
              <a:ea typeface="Quattrocento Sans"/>
              <a:cs typeface="Quattrocento Sans"/>
              <a:sym typeface="Quattrocento Sans"/>
            </a:endParaRPr>
          </a:p>
          <a:p>
            <a:pPr marL="0" marR="0" lvl="0" indent="0" algn="l" rtl="0">
              <a:lnSpc>
                <a:spcPct val="100000"/>
              </a:lnSpc>
              <a:spcBef>
                <a:spcPts val="0"/>
              </a:spcBef>
              <a:spcAft>
                <a:spcPts val="0"/>
              </a:spcAft>
              <a:buClr>
                <a:srgbClr val="000000"/>
              </a:buClr>
              <a:buSzPts val="1400"/>
              <a:buFont typeface="Arial"/>
              <a:buNone/>
            </a:pPr>
            <a:r>
              <a:rPr lang="en-US" sz="1200" b="0" i="0" u="none" strike="noStrike" cap="none" dirty="0">
                <a:solidFill>
                  <a:schemeClr val="dk1"/>
                </a:solidFill>
                <a:latin typeface="+mj-lt"/>
                <a:ea typeface="Quattrocento Sans"/>
                <a:cs typeface="Quattrocento Sans"/>
                <a:sym typeface="Quattrocento Sans"/>
              </a:rPr>
              <a:t>There are number of components that must be integrated together to create a complete platform, positioned to help you achieve your organization’s objectives. </a:t>
            </a:r>
            <a:endParaRPr sz="1200" b="0" i="0" u="none" strike="noStrike" cap="none" dirty="0">
              <a:solidFill>
                <a:schemeClr val="dk1"/>
              </a:solidFill>
              <a:latin typeface="+mj-lt"/>
              <a:ea typeface="Quattrocento Sans"/>
              <a:cs typeface="Quattrocento Sans"/>
              <a:sym typeface="Quattrocento Sans"/>
            </a:endParaRPr>
          </a:p>
          <a:p>
            <a:pPr marL="0" marR="0" lvl="0" indent="0" algn="l" rtl="0">
              <a:lnSpc>
                <a:spcPct val="100000"/>
              </a:lnSpc>
              <a:spcBef>
                <a:spcPts val="0"/>
              </a:spcBef>
              <a:spcAft>
                <a:spcPts val="0"/>
              </a:spcAft>
              <a:buClr>
                <a:srgbClr val="000000"/>
              </a:buClr>
              <a:buSzPts val="1400"/>
              <a:buFont typeface="Arial"/>
              <a:buNone/>
            </a:pPr>
            <a:endParaRPr sz="1200" b="0" i="0" u="none" strike="noStrike" cap="none" dirty="0">
              <a:solidFill>
                <a:schemeClr val="dk1"/>
              </a:solidFill>
              <a:latin typeface="+mj-lt"/>
              <a:ea typeface="Quattrocento Sans"/>
              <a:cs typeface="Quattrocento Sans"/>
              <a:sym typeface="Quattrocento Sans"/>
            </a:endParaRPr>
          </a:p>
          <a:p>
            <a:pPr marL="0" marR="0" lvl="0" indent="0" algn="l" rtl="0">
              <a:lnSpc>
                <a:spcPct val="100000"/>
              </a:lnSpc>
              <a:spcBef>
                <a:spcPts val="0"/>
              </a:spcBef>
              <a:spcAft>
                <a:spcPts val="0"/>
              </a:spcAft>
              <a:buClr>
                <a:srgbClr val="000000"/>
              </a:buClr>
              <a:buSzPts val="1400"/>
              <a:buFont typeface="Arial"/>
              <a:buNone/>
            </a:pPr>
            <a:r>
              <a:rPr lang="en-US" sz="1200" b="0" i="0" u="none" strike="noStrike" cap="none" dirty="0">
                <a:solidFill>
                  <a:schemeClr val="dk1"/>
                </a:solidFill>
                <a:latin typeface="+mj-lt"/>
                <a:ea typeface="Quattrocento Sans"/>
                <a:cs typeface="Quattrocento Sans"/>
                <a:sym typeface="Quattrocento Sans"/>
              </a:rPr>
              <a:t>For a more detailed look at the challenges of platform building, check out this blog post by </a:t>
            </a:r>
            <a:r>
              <a:rPr lang="en-US" sz="1200" b="0" i="0" u="none" strike="noStrike" cap="none" dirty="0" err="1">
                <a:solidFill>
                  <a:schemeClr val="dk1"/>
                </a:solidFill>
                <a:latin typeface="+mj-lt"/>
                <a:ea typeface="Quattrocento Sans"/>
                <a:cs typeface="Quattrocento Sans"/>
                <a:sym typeface="Quattrocento Sans"/>
              </a:rPr>
              <a:t>Pivotal’s</a:t>
            </a:r>
            <a:r>
              <a:rPr lang="en-US" sz="1200" b="0" i="0" u="none" strike="noStrike" cap="none" dirty="0">
                <a:solidFill>
                  <a:schemeClr val="dk1"/>
                </a:solidFill>
                <a:latin typeface="+mj-lt"/>
                <a:ea typeface="Quattrocento Sans"/>
                <a:cs typeface="Quattrocento Sans"/>
                <a:sym typeface="Quattrocento Sans"/>
              </a:rPr>
              <a:t> Jared </a:t>
            </a:r>
            <a:r>
              <a:rPr lang="en-US" sz="1200" b="0" i="0" u="none" strike="noStrike" cap="none" dirty="0" err="1">
                <a:solidFill>
                  <a:schemeClr val="dk1"/>
                </a:solidFill>
                <a:latin typeface="+mj-lt"/>
                <a:ea typeface="Quattrocento Sans"/>
                <a:cs typeface="Quattrocento Sans"/>
                <a:sym typeface="Quattrocento Sans"/>
              </a:rPr>
              <a:t>Ruckle</a:t>
            </a:r>
            <a:r>
              <a:rPr lang="en-US" sz="1200" b="0" i="0" u="none" strike="noStrike" cap="none" dirty="0">
                <a:solidFill>
                  <a:schemeClr val="dk1"/>
                </a:solidFill>
                <a:latin typeface="+mj-lt"/>
                <a:ea typeface="Quattrocento Sans"/>
                <a:cs typeface="Quattrocento Sans"/>
                <a:sym typeface="Quattrocento Sans"/>
              </a:rPr>
              <a:t>: https://</a:t>
            </a:r>
            <a:r>
              <a:rPr lang="en-US" sz="1200" b="0" i="0" u="none" strike="noStrike" cap="none" dirty="0" err="1">
                <a:solidFill>
                  <a:schemeClr val="dk1"/>
                </a:solidFill>
                <a:latin typeface="+mj-lt"/>
                <a:ea typeface="Quattrocento Sans"/>
                <a:cs typeface="Quattrocento Sans"/>
                <a:sym typeface="Quattrocento Sans"/>
              </a:rPr>
              <a:t>blog.pivotal.io</a:t>
            </a:r>
            <a:r>
              <a:rPr lang="en-US" sz="1200" b="0" i="0" u="none" strike="noStrike" cap="none" dirty="0">
                <a:solidFill>
                  <a:schemeClr val="dk1"/>
                </a:solidFill>
                <a:latin typeface="+mj-lt"/>
                <a:ea typeface="Quattrocento Sans"/>
                <a:cs typeface="Quattrocento Sans"/>
                <a:sym typeface="Quattrocento Sans"/>
              </a:rPr>
              <a:t>/pivotal-cloud-foundry/case-studies/5-confessions-of-a-platform-builder. </a:t>
            </a:r>
            <a:endParaRPr sz="1200" b="0" i="0" u="none" strike="noStrike" cap="none" dirty="0">
              <a:solidFill>
                <a:schemeClr val="dk1"/>
              </a:solidFill>
              <a:latin typeface="+mj-lt"/>
              <a:ea typeface="Quattrocento Sans"/>
              <a:cs typeface="Quattrocento Sans"/>
              <a:sym typeface="Quattrocento Sans"/>
            </a:endParaRPr>
          </a:p>
          <a:p>
            <a:pPr marL="0" marR="0" lvl="0" indent="0" algn="l" rtl="0">
              <a:lnSpc>
                <a:spcPct val="100000"/>
              </a:lnSpc>
              <a:spcBef>
                <a:spcPts val="0"/>
              </a:spcBef>
              <a:spcAft>
                <a:spcPts val="0"/>
              </a:spcAft>
              <a:buClr>
                <a:srgbClr val="000000"/>
              </a:buClr>
              <a:buSzPts val="1400"/>
              <a:buFont typeface="Arial"/>
              <a:buNone/>
            </a:pPr>
            <a:endParaRPr sz="1200" b="0" i="0" u="none" strike="noStrike" cap="none" dirty="0">
              <a:solidFill>
                <a:schemeClr val="dk1"/>
              </a:solidFill>
              <a:latin typeface="+mj-lt"/>
              <a:ea typeface="Quattrocento Sans"/>
              <a:cs typeface="Quattrocento Sans"/>
              <a:sym typeface="Quattrocento Sans"/>
            </a:endParaRPr>
          </a:p>
          <a:p>
            <a:pPr marL="0" marR="0" lvl="0" indent="0" algn="l" rtl="0">
              <a:lnSpc>
                <a:spcPct val="100000"/>
              </a:lnSpc>
              <a:spcBef>
                <a:spcPts val="0"/>
              </a:spcBef>
              <a:spcAft>
                <a:spcPts val="0"/>
              </a:spcAft>
              <a:buClr>
                <a:srgbClr val="000000"/>
              </a:buClr>
              <a:buSzPts val="1400"/>
              <a:buFont typeface="Arial"/>
              <a:buNone/>
            </a:pPr>
            <a:r>
              <a:rPr lang="en-US" sz="1200" b="0" i="0" u="none" strike="noStrike" cap="none" dirty="0">
                <a:solidFill>
                  <a:schemeClr val="dk1"/>
                </a:solidFill>
                <a:latin typeface="+mj-lt"/>
                <a:ea typeface="Quattrocento Sans"/>
                <a:cs typeface="Quattrocento Sans"/>
                <a:sym typeface="Quattrocento Sans"/>
              </a:rPr>
              <a:t>As you can see from this slide, Pivotal Cloud Foundry running on AWS provides the majority of the capabilities you should be concerned with and they are all built natively into the platform. Why would you invest massive amounts of time and money to build something like this in-house? </a:t>
            </a:r>
            <a:endParaRPr sz="1200" b="0" i="0" u="none" strike="noStrike" cap="none" dirty="0">
              <a:solidFill>
                <a:schemeClr val="dk1"/>
              </a:solidFill>
              <a:latin typeface="+mj-lt"/>
              <a:ea typeface="Quattrocento Sans"/>
              <a:cs typeface="Quattrocento Sans"/>
              <a:sym typeface="Quattrocento Sans"/>
            </a:endParaRPr>
          </a:p>
          <a:p>
            <a:pPr marL="0" marR="0" lvl="0" indent="0" algn="l" rtl="0">
              <a:lnSpc>
                <a:spcPct val="100000"/>
              </a:lnSpc>
              <a:spcBef>
                <a:spcPts val="0"/>
              </a:spcBef>
              <a:spcAft>
                <a:spcPts val="0"/>
              </a:spcAft>
              <a:buClr>
                <a:srgbClr val="000000"/>
              </a:buClr>
              <a:buSzPts val="1400"/>
              <a:buFont typeface="Arial"/>
              <a:buNone/>
            </a:pPr>
            <a:endParaRPr sz="1200" b="0" i="0" u="none" strike="noStrike" cap="none" dirty="0">
              <a:solidFill>
                <a:schemeClr val="dk1"/>
              </a:solidFill>
              <a:latin typeface="+mj-lt"/>
              <a:ea typeface="Quattrocento Sans"/>
              <a:cs typeface="Quattrocento Sans"/>
              <a:sym typeface="Quattrocento Sans"/>
            </a:endParaRPr>
          </a:p>
          <a:p>
            <a:pPr marL="0" marR="0" lvl="0" indent="0" algn="l" rtl="0">
              <a:lnSpc>
                <a:spcPct val="100000"/>
              </a:lnSpc>
              <a:spcBef>
                <a:spcPts val="0"/>
              </a:spcBef>
              <a:spcAft>
                <a:spcPts val="0"/>
              </a:spcAft>
              <a:buClr>
                <a:srgbClr val="000000"/>
              </a:buClr>
              <a:buSzPts val="1400"/>
              <a:buFont typeface="Arial"/>
              <a:buNone/>
            </a:pPr>
            <a:r>
              <a:rPr lang="en-US" sz="1200" b="0" i="0" u="none" strike="noStrike" cap="none" dirty="0">
                <a:solidFill>
                  <a:schemeClr val="dk1"/>
                </a:solidFill>
                <a:latin typeface="+mj-lt"/>
                <a:ea typeface="Quattrocento Sans"/>
                <a:cs typeface="Quattrocento Sans"/>
                <a:sym typeface="Quattrocento Sans"/>
              </a:rPr>
              <a:t>Not only does PCF on AWS give you this great functionality built in, but the engineers at </a:t>
            </a:r>
            <a:r>
              <a:rPr lang="en-US" dirty="0">
                <a:latin typeface="+mj-lt"/>
              </a:rPr>
              <a:t>AWS</a:t>
            </a:r>
            <a:r>
              <a:rPr lang="en-US" sz="1200" b="0" i="0" u="none" strike="noStrike" cap="none" dirty="0">
                <a:solidFill>
                  <a:schemeClr val="dk1"/>
                </a:solidFill>
                <a:latin typeface="+mj-lt"/>
                <a:ea typeface="Quattrocento Sans"/>
                <a:cs typeface="Quattrocento Sans"/>
                <a:sym typeface="Quattrocento Sans"/>
              </a:rPr>
              <a:t> and Pivotal are continuously looking for ways to both improve the platform itself and ensure that is maintained effectively. Now your IT staff can focus on the things that matter to your business. </a:t>
            </a:r>
            <a:endParaRPr sz="1200" b="0" i="0" u="none" strike="noStrike" cap="none" dirty="0">
              <a:solidFill>
                <a:schemeClr val="dk1"/>
              </a:solidFill>
              <a:latin typeface="+mj-lt"/>
              <a:ea typeface="Quattrocento Sans"/>
              <a:cs typeface="Quattrocento Sans"/>
              <a:sym typeface="Quattrocento Sans"/>
            </a:endParaRPr>
          </a:p>
        </p:txBody>
      </p:sp>
      <p:sp>
        <p:nvSpPr>
          <p:cNvPr id="192" name="Google Shape;192;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Quattrocento Sans"/>
                <a:ea typeface="Quattrocento Sans"/>
                <a:cs typeface="Quattrocento Sans"/>
                <a:sym typeface="Quattrocento Sans"/>
              </a:rPr>
              <a:t>9</a:t>
            </a:fld>
            <a:endParaRPr sz="1200" b="0" i="0" u="none" strike="noStrike" cap="none">
              <a:solidFill>
                <a:schemeClr val="dk1"/>
              </a:solidFill>
              <a:latin typeface="Quattrocento Sans"/>
              <a:ea typeface="Quattrocento Sans"/>
              <a:cs typeface="Quattrocento Sans"/>
              <a:sym typeface="Quattrocento Sans"/>
            </a:endParaRPr>
          </a:p>
        </p:txBody>
      </p:sp>
    </p:spTree>
    <p:extLst>
      <p:ext uri="{BB962C8B-B14F-4D97-AF65-F5344CB8AC3E}">
        <p14:creationId xmlns:p14="http://schemas.microsoft.com/office/powerpoint/2010/main" val="7245688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Quattrocento Sans"/>
                <a:ea typeface="Quattrocento Sans"/>
                <a:cs typeface="Quattrocento Sans"/>
                <a:sym typeface="Quattrocento Sans"/>
              </a:rPr>
              <a:t>10</a:t>
            </a:fld>
            <a:endParaRPr lang="en-US" sz="1200" b="0" i="0" u="none" strike="noStrike" cap="none">
              <a:solidFill>
                <a:schemeClr val="dk1"/>
              </a:solidFill>
              <a:latin typeface="Quattrocento Sans"/>
              <a:ea typeface="Quattrocento Sans"/>
              <a:cs typeface="Quattrocento Sans"/>
              <a:sym typeface="Quattrocento Sans"/>
            </a:endParaRPr>
          </a:p>
        </p:txBody>
      </p:sp>
    </p:spTree>
    <p:extLst>
      <p:ext uri="{BB962C8B-B14F-4D97-AF65-F5344CB8AC3E}">
        <p14:creationId xmlns:p14="http://schemas.microsoft.com/office/powerpoint/2010/main" val="28476779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Presentation title slide blue photo">
  <p:cSld name="Presentation title slide blue photo">
    <p:spTree>
      <p:nvGrpSpPr>
        <p:cNvPr id="1" name="Shape 12"/>
        <p:cNvGrpSpPr/>
        <p:nvPr/>
      </p:nvGrpSpPr>
      <p:grpSpPr>
        <a:xfrm>
          <a:off x="0" y="0"/>
          <a:ext cx="0" cy="0"/>
          <a:chOff x="0" y="0"/>
          <a:chExt cx="0" cy="0"/>
        </a:xfrm>
      </p:grpSpPr>
      <p:sp>
        <p:nvSpPr>
          <p:cNvPr id="13" name="Google Shape;13;p2"/>
          <p:cNvSpPr/>
          <p:nvPr/>
        </p:nvSpPr>
        <p:spPr>
          <a:xfrm>
            <a:off x="2" y="0"/>
            <a:ext cx="7405254" cy="2015836"/>
          </a:xfrm>
          <a:prstGeom prst="rect">
            <a:avLst/>
          </a:prstGeom>
          <a:gradFill>
            <a:gsLst>
              <a:gs pos="0">
                <a:srgbClr val="FEFEFE">
                  <a:alpha val="68235"/>
                </a:srgbClr>
              </a:gs>
              <a:gs pos="100000">
                <a:srgbClr val="FFFFFF">
                  <a:alpha val="0"/>
                </a:srgbClr>
              </a:gs>
            </a:gsLst>
            <a:lin ang="0" scaled="0"/>
          </a:gradFill>
          <a:ln>
            <a:noFill/>
          </a:ln>
        </p:spPr>
        <p:txBody>
          <a:bodyPr spcFirstLastPara="1" wrap="square" lIns="182875" tIns="146300" rIns="182875" bIns="146300" anchor="t" anchorCtr="0">
            <a:noAutofit/>
          </a:bodyPr>
          <a:lstStyle/>
          <a:p>
            <a:pPr marL="0" marR="0" lvl="0" indent="0" algn="ctr" rtl="0">
              <a:lnSpc>
                <a:spcPct val="90000"/>
              </a:lnSpc>
              <a:spcBef>
                <a:spcPts val="0"/>
              </a:spcBef>
              <a:spcAft>
                <a:spcPts val="0"/>
              </a:spcAft>
              <a:buClr>
                <a:srgbClr val="000000"/>
              </a:buClr>
              <a:buSzPts val="2400"/>
              <a:buFont typeface="Arial"/>
              <a:buNone/>
            </a:pPr>
            <a:endParaRPr sz="2400" b="0" i="0" u="none" strike="noStrike" cap="none">
              <a:solidFill>
                <a:srgbClr val="FFFFFF"/>
              </a:solidFill>
              <a:latin typeface="Arial"/>
              <a:ea typeface="Arial"/>
              <a:cs typeface="Arial"/>
              <a:sym typeface="Arial"/>
            </a:endParaRPr>
          </a:p>
        </p:txBody>
      </p:sp>
      <p:sp>
        <p:nvSpPr>
          <p:cNvPr id="14" name="Google Shape;14;p2"/>
          <p:cNvSpPr/>
          <p:nvPr/>
        </p:nvSpPr>
        <p:spPr>
          <a:xfrm>
            <a:off x="0" y="2015835"/>
            <a:ext cx="7405255" cy="3075709"/>
          </a:xfrm>
          <a:prstGeom prst="rect">
            <a:avLst/>
          </a:prstGeom>
          <a:solidFill>
            <a:srgbClr val="FF9900"/>
          </a:solidFill>
          <a:ln>
            <a:noFill/>
          </a:ln>
        </p:spPr>
        <p:txBody>
          <a:bodyPr spcFirstLastPara="1" wrap="square" lIns="182850" tIns="146275" rIns="182850" bIns="146275" anchor="t" anchorCtr="0">
            <a:noAutofit/>
          </a:bodyPr>
          <a:lstStyle/>
          <a:p>
            <a:pPr marL="0" marR="0" lvl="0" indent="0" algn="ctr" rtl="0">
              <a:lnSpc>
                <a:spcPct val="90000"/>
              </a:lnSpc>
              <a:spcBef>
                <a:spcPts val="0"/>
              </a:spcBef>
              <a:spcAft>
                <a:spcPts val="0"/>
              </a:spcAft>
              <a:buClr>
                <a:srgbClr val="000000"/>
              </a:buClr>
              <a:buSzPts val="2400"/>
              <a:buFont typeface="Arial"/>
              <a:buNone/>
            </a:pPr>
            <a:endParaRPr sz="2400" b="0" i="0" u="none" strike="noStrike" cap="none">
              <a:solidFill>
                <a:srgbClr val="FFFFFF"/>
              </a:solidFill>
              <a:latin typeface="Arial"/>
              <a:ea typeface="Arial"/>
              <a:cs typeface="Arial"/>
              <a:sym typeface="Arial"/>
            </a:endParaRPr>
          </a:p>
        </p:txBody>
      </p:sp>
      <p:sp>
        <p:nvSpPr>
          <p:cNvPr id="15" name="Google Shape;15;p2"/>
          <p:cNvSpPr txBox="1">
            <a:spLocks noGrp="1"/>
          </p:cNvSpPr>
          <p:nvPr>
            <p:ph type="title"/>
          </p:nvPr>
        </p:nvSpPr>
        <p:spPr>
          <a:xfrm>
            <a:off x="661988" y="2665932"/>
            <a:ext cx="6272212" cy="1828800"/>
          </a:xfrm>
          <a:prstGeom prst="rect">
            <a:avLst/>
          </a:prstGeom>
          <a:noFill/>
          <a:ln>
            <a:noFill/>
          </a:ln>
        </p:spPr>
        <p:txBody>
          <a:bodyPr spcFirstLastPara="1" wrap="square" lIns="0" tIns="0" rIns="0" bIns="182875" anchor="b" anchorCtr="0"/>
          <a:lstStyle>
            <a:lvl1pPr marR="0" lvl="0" algn="l" rtl="0">
              <a:lnSpc>
                <a:spcPct val="90000"/>
              </a:lnSpc>
              <a:spcBef>
                <a:spcPts val="0"/>
              </a:spcBef>
              <a:spcAft>
                <a:spcPts val="0"/>
              </a:spcAft>
              <a:buClr>
                <a:schemeClr val="lt2"/>
              </a:buClr>
              <a:buSzPts val="5399"/>
              <a:buFont typeface="Quattrocento Sans"/>
              <a:buNone/>
              <a:defRPr sz="5399" b="0" i="0" u="none" strike="noStrike" cap="none">
                <a:solidFill>
                  <a:schemeClr val="lt2"/>
                </a:solidFill>
                <a:latin typeface="Quattrocento Sans"/>
                <a:ea typeface="Quattrocento Sans"/>
                <a:cs typeface="Quattrocento Sans"/>
                <a:sym typeface="Quattrocento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17" name="Google Shape;17;p2"/>
          <p:cNvPicPr preferRelativeResize="0"/>
          <p:nvPr/>
        </p:nvPicPr>
        <p:blipFill rotWithShape="1">
          <a:blip r:embed="rId2">
            <a:alphaModFix/>
          </a:blip>
          <a:srcRect l="22192" t="24098" r="20461"/>
          <a:stretch/>
        </p:blipFill>
        <p:spPr>
          <a:xfrm>
            <a:off x="1157425" y="578363"/>
            <a:ext cx="1005425" cy="684350"/>
          </a:xfrm>
          <a:prstGeom prst="rect">
            <a:avLst/>
          </a:prstGeom>
          <a:noFill/>
          <a:ln>
            <a:noFill/>
          </a:ln>
        </p:spPr>
      </p:pic>
      <p:pic>
        <p:nvPicPr>
          <p:cNvPr id="3" name="Picture 2">
            <a:extLst>
              <a:ext uri="{FF2B5EF4-FFF2-40B4-BE49-F238E27FC236}">
                <a16:creationId xmlns:a16="http://schemas.microsoft.com/office/drawing/2014/main" id="{1942774C-3309-1943-8651-9E281F275251}"/>
              </a:ext>
            </a:extLst>
          </p:cNvPr>
          <p:cNvPicPr>
            <a:picLocks noChangeAspect="1"/>
          </p:cNvPicPr>
          <p:nvPr userDrawn="1"/>
        </p:nvPicPr>
        <p:blipFill>
          <a:blip r:embed="rId3"/>
          <a:stretch>
            <a:fillRect/>
          </a:stretch>
        </p:blipFill>
        <p:spPr>
          <a:xfrm>
            <a:off x="2162850" y="338671"/>
            <a:ext cx="2238453" cy="924042"/>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26"/>
        <p:cNvGrpSpPr/>
        <p:nvPr/>
      </p:nvGrpSpPr>
      <p:grpSpPr>
        <a:xfrm>
          <a:off x="0" y="0"/>
          <a:ext cx="0" cy="0"/>
          <a:chOff x="0" y="0"/>
          <a:chExt cx="0" cy="0"/>
        </a:xfrm>
      </p:grpSpPr>
      <p:sp>
        <p:nvSpPr>
          <p:cNvPr id="27" name="Google Shape;27;p4"/>
          <p:cNvSpPr txBox="1">
            <a:spLocks noGrp="1"/>
          </p:cNvSpPr>
          <p:nvPr>
            <p:ph type="title"/>
          </p:nvPr>
        </p:nvSpPr>
        <p:spPr>
          <a:xfrm>
            <a:off x="434975" y="227014"/>
            <a:ext cx="11563350" cy="773112"/>
          </a:xfrm>
          <a:prstGeom prst="rect">
            <a:avLst/>
          </a:prstGeom>
          <a:noFill/>
          <a:ln>
            <a:noFill/>
          </a:ln>
        </p:spPr>
        <p:txBody>
          <a:bodyPr spcFirstLastPara="1" wrap="square" lIns="0" tIns="164575" rIns="0" bIns="0" anchor="t" anchorCtr="0"/>
          <a:lstStyle>
            <a:lvl1pPr marR="0" lvl="0" algn="l" rtl="0">
              <a:lnSpc>
                <a:spcPct val="90000"/>
              </a:lnSpc>
              <a:spcBef>
                <a:spcPts val="0"/>
              </a:spcBef>
              <a:spcAft>
                <a:spcPts val="0"/>
              </a:spcAft>
              <a:buClr>
                <a:srgbClr val="434343"/>
              </a:buClr>
              <a:buSzPts val="3599"/>
              <a:buFont typeface="Quattrocento Sans"/>
              <a:buNone/>
              <a:defRPr sz="3599" b="0" i="0" u="none" strike="noStrike" cap="none">
                <a:solidFill>
                  <a:srgbClr val="434343"/>
                </a:solidFill>
                <a:latin typeface="Quattrocento Sans"/>
                <a:ea typeface="Quattrocento Sans"/>
                <a:cs typeface="Quattrocento Sans"/>
                <a:sym typeface="Quattrocento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29" name="Google Shape;29;p4"/>
          <p:cNvPicPr preferRelativeResize="0"/>
          <p:nvPr/>
        </p:nvPicPr>
        <p:blipFill rotWithShape="1">
          <a:blip r:embed="rId2">
            <a:alphaModFix/>
          </a:blip>
          <a:srcRect l="20339" t="24573" r="17098"/>
          <a:stretch/>
        </p:blipFill>
        <p:spPr>
          <a:xfrm>
            <a:off x="10276950" y="145050"/>
            <a:ext cx="504132" cy="312575"/>
          </a:xfrm>
          <a:prstGeom prst="rect">
            <a:avLst/>
          </a:prstGeom>
          <a:noFill/>
          <a:ln>
            <a:noFill/>
          </a:ln>
        </p:spPr>
      </p:pic>
      <p:pic>
        <p:nvPicPr>
          <p:cNvPr id="3" name="Picture 2">
            <a:extLst>
              <a:ext uri="{FF2B5EF4-FFF2-40B4-BE49-F238E27FC236}">
                <a16:creationId xmlns:a16="http://schemas.microsoft.com/office/drawing/2014/main" id="{0BBBF018-F89F-434D-A5BC-1554EE9ECF0F}"/>
              </a:ext>
            </a:extLst>
          </p:cNvPr>
          <p:cNvPicPr>
            <a:picLocks noChangeAspect="1"/>
          </p:cNvPicPr>
          <p:nvPr userDrawn="1"/>
        </p:nvPicPr>
        <p:blipFill>
          <a:blip r:embed="rId3"/>
          <a:stretch>
            <a:fillRect/>
          </a:stretch>
        </p:blipFill>
        <p:spPr>
          <a:xfrm>
            <a:off x="10781082" y="44720"/>
            <a:ext cx="1243289" cy="513234"/>
          </a:xfrm>
          <a:prstGeom prst="rect">
            <a:avLst/>
          </a:prstGeom>
        </p:spPr>
      </p:pic>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mp; body slide">
  <p:cSld name="Title &amp; body slide">
    <p:spTree>
      <p:nvGrpSpPr>
        <p:cNvPr id="1" name="Shape 38"/>
        <p:cNvGrpSpPr/>
        <p:nvPr/>
      </p:nvGrpSpPr>
      <p:grpSpPr>
        <a:xfrm>
          <a:off x="0" y="0"/>
          <a:ext cx="0" cy="0"/>
          <a:chOff x="0" y="0"/>
          <a:chExt cx="0" cy="0"/>
        </a:xfrm>
      </p:grpSpPr>
      <p:sp>
        <p:nvSpPr>
          <p:cNvPr id="39" name="Google Shape;39;p6"/>
          <p:cNvSpPr txBox="1">
            <a:spLocks noGrp="1"/>
          </p:cNvSpPr>
          <p:nvPr>
            <p:ph type="body" idx="1"/>
          </p:nvPr>
        </p:nvSpPr>
        <p:spPr>
          <a:xfrm>
            <a:off x="434975" y="1142881"/>
            <a:ext cx="11567160" cy="1128514"/>
          </a:xfrm>
          <a:prstGeom prst="rect">
            <a:avLst/>
          </a:prstGeom>
          <a:noFill/>
          <a:ln>
            <a:noFill/>
          </a:ln>
        </p:spPr>
        <p:txBody>
          <a:bodyPr spcFirstLastPara="1" wrap="square" lIns="0" tIns="0" rIns="0" bIns="0" anchor="t" anchorCtr="0"/>
          <a:lstStyle>
            <a:lvl1pPr marL="457200" marR="0" lvl="0" indent="-228600" algn="l" rtl="0">
              <a:lnSpc>
                <a:spcPct val="100000"/>
              </a:lnSpc>
              <a:spcBef>
                <a:spcPts val="0"/>
              </a:spcBef>
              <a:spcAft>
                <a:spcPts val="0"/>
              </a:spcAft>
              <a:buClr>
                <a:srgbClr val="000000"/>
              </a:buClr>
              <a:buSzPts val="1620"/>
              <a:buFont typeface="Noto Sans Symbols"/>
              <a:buNone/>
              <a:defRPr sz="1800" b="1" i="0" u="none" strike="noStrike" cap="none">
                <a:solidFill>
                  <a:srgbClr val="000000"/>
                </a:solidFill>
                <a:latin typeface="Quattrocento Sans"/>
                <a:ea typeface="Quattrocento Sans"/>
                <a:cs typeface="Quattrocento Sans"/>
                <a:sym typeface="Quattrocento Sans"/>
              </a:defRPr>
            </a:lvl1pPr>
            <a:lvl2pPr marL="914400" marR="0" lvl="1" indent="-228600" algn="l" rtl="0">
              <a:lnSpc>
                <a:spcPct val="100000"/>
              </a:lnSpc>
              <a:spcBef>
                <a:spcPts val="1399"/>
              </a:spcBef>
              <a:spcAft>
                <a:spcPts val="0"/>
              </a:spcAft>
              <a:buClr>
                <a:srgbClr val="000000"/>
              </a:buClr>
              <a:buSzPts val="1620"/>
              <a:buFont typeface="Noto Sans Symbols"/>
              <a:buNone/>
              <a:defRPr sz="1800" b="0" i="0" u="none" strike="noStrike" cap="none">
                <a:solidFill>
                  <a:srgbClr val="000000"/>
                </a:solidFill>
                <a:latin typeface="Quattrocento Sans"/>
                <a:ea typeface="Quattrocento Sans"/>
                <a:cs typeface="Quattrocento Sans"/>
                <a:sym typeface="Quattrocento Sans"/>
              </a:defRPr>
            </a:lvl2pPr>
            <a:lvl3pPr marL="1371600" marR="0" lvl="2" indent="-228600" algn="l" rtl="0">
              <a:lnSpc>
                <a:spcPct val="100000"/>
              </a:lnSpc>
              <a:spcBef>
                <a:spcPts val="1399"/>
              </a:spcBef>
              <a:spcAft>
                <a:spcPts val="0"/>
              </a:spcAft>
              <a:buClr>
                <a:srgbClr val="000000"/>
              </a:buClr>
              <a:buSzPts val="1259"/>
              <a:buFont typeface="Noto Sans Symbols"/>
              <a:buNone/>
              <a:defRPr sz="1399" b="0" i="0" u="none" strike="noStrike" cap="none">
                <a:solidFill>
                  <a:srgbClr val="000000"/>
                </a:solidFill>
                <a:latin typeface="Quattrocento Sans"/>
                <a:ea typeface="Quattrocento Sans"/>
                <a:cs typeface="Quattrocento Sans"/>
                <a:sym typeface="Quattrocento Sans"/>
              </a:defRPr>
            </a:lvl3pPr>
            <a:lvl4pPr marL="1828800" marR="0" lvl="3" indent="-228600" algn="l" rtl="0">
              <a:lnSpc>
                <a:spcPct val="100000"/>
              </a:lnSpc>
              <a:spcBef>
                <a:spcPts val="1399"/>
              </a:spcBef>
              <a:spcAft>
                <a:spcPts val="0"/>
              </a:spcAft>
              <a:buClr>
                <a:srgbClr val="000000"/>
              </a:buClr>
              <a:buSzPts val="1800"/>
              <a:buFont typeface="Noto Sans Symbols"/>
              <a:buNone/>
              <a:defRPr sz="2000" b="0" i="0" u="none" strike="noStrike" cap="none">
                <a:solidFill>
                  <a:srgbClr val="000000"/>
                </a:solidFill>
                <a:latin typeface="Quattrocento Sans"/>
                <a:ea typeface="Quattrocento Sans"/>
                <a:cs typeface="Quattrocento Sans"/>
                <a:sym typeface="Quattrocento Sans"/>
              </a:defRPr>
            </a:lvl4pPr>
            <a:lvl5pPr marL="2286000" marR="0" lvl="4" indent="-228600" algn="l" rtl="0">
              <a:lnSpc>
                <a:spcPct val="100000"/>
              </a:lnSpc>
              <a:spcBef>
                <a:spcPts val="1299"/>
              </a:spcBef>
              <a:spcAft>
                <a:spcPts val="0"/>
              </a:spcAft>
              <a:buClr>
                <a:srgbClr val="000000"/>
              </a:buClr>
              <a:buSzPts val="1259"/>
              <a:buFont typeface="Noto Sans Symbols"/>
              <a:buNone/>
              <a:defRPr sz="1399" b="0" i="0" u="none" strike="noStrike" cap="none">
                <a:solidFill>
                  <a:srgbClr val="000000"/>
                </a:solidFill>
                <a:latin typeface="Quattrocento Sans"/>
                <a:ea typeface="Quattrocento Sans"/>
                <a:cs typeface="Quattrocento Sans"/>
                <a:sym typeface="Quattrocento Sans"/>
              </a:defRPr>
            </a:lvl5pPr>
            <a:lvl6pPr marL="2743200" marR="0" lvl="5" indent="-355600" algn="l" rtl="0">
              <a:lnSpc>
                <a:spcPct val="100000"/>
              </a:lnSpc>
              <a:spcBef>
                <a:spcPts val="1399"/>
              </a:spcBef>
              <a:spcAft>
                <a:spcPts val="0"/>
              </a:spcAft>
              <a:buClr>
                <a:schemeClr val="dk1"/>
              </a:buClr>
              <a:buSzPts val="2000"/>
              <a:buFont typeface="Arial"/>
              <a:buChar char="•"/>
              <a:defRPr sz="2000" b="0" i="0" u="none" strike="noStrike" cap="none">
                <a:solidFill>
                  <a:schemeClr val="dk1"/>
                </a:solidFill>
                <a:latin typeface="Quattrocento Sans"/>
                <a:ea typeface="Quattrocento Sans"/>
                <a:cs typeface="Quattrocento Sans"/>
                <a:sym typeface="Quattrocento Sans"/>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Quattrocento Sans"/>
                <a:ea typeface="Quattrocento Sans"/>
                <a:cs typeface="Quattrocento Sans"/>
                <a:sym typeface="Quattrocento Sans"/>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Quattrocento Sans"/>
                <a:ea typeface="Quattrocento Sans"/>
                <a:cs typeface="Quattrocento Sans"/>
                <a:sym typeface="Quattrocento Sans"/>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Quattrocento Sans"/>
                <a:ea typeface="Quattrocento Sans"/>
                <a:cs typeface="Quattrocento Sans"/>
                <a:sym typeface="Quattrocento Sans"/>
              </a:defRPr>
            </a:lvl9pPr>
          </a:lstStyle>
          <a:p>
            <a:endParaRPr/>
          </a:p>
        </p:txBody>
      </p:sp>
      <p:sp>
        <p:nvSpPr>
          <p:cNvPr id="40" name="Google Shape;40;p6"/>
          <p:cNvSpPr txBox="1">
            <a:spLocks noGrp="1"/>
          </p:cNvSpPr>
          <p:nvPr>
            <p:ph type="title"/>
          </p:nvPr>
        </p:nvSpPr>
        <p:spPr>
          <a:xfrm>
            <a:off x="434975" y="227015"/>
            <a:ext cx="11563350" cy="754061"/>
          </a:xfrm>
          <a:prstGeom prst="rect">
            <a:avLst/>
          </a:prstGeom>
          <a:noFill/>
          <a:ln>
            <a:noFill/>
          </a:ln>
        </p:spPr>
        <p:txBody>
          <a:bodyPr spcFirstLastPara="1" wrap="square" lIns="0" tIns="164575" rIns="0" bIns="0" anchor="t" anchorCtr="0"/>
          <a:lstStyle>
            <a:lvl1pPr marR="0" lvl="0" algn="l" rtl="0">
              <a:lnSpc>
                <a:spcPct val="90000"/>
              </a:lnSpc>
              <a:spcBef>
                <a:spcPts val="0"/>
              </a:spcBef>
              <a:spcAft>
                <a:spcPts val="0"/>
              </a:spcAft>
              <a:buClr>
                <a:srgbClr val="434343"/>
              </a:buClr>
              <a:buSzPts val="3599"/>
              <a:buFont typeface="Quattrocento Sans"/>
              <a:buNone/>
              <a:defRPr sz="3599" b="0" i="0" u="none" strike="noStrike" cap="none">
                <a:solidFill>
                  <a:srgbClr val="434343"/>
                </a:solidFill>
                <a:latin typeface="Quattrocento Sans"/>
                <a:ea typeface="Quattrocento Sans"/>
                <a:cs typeface="Quattrocento Sans"/>
                <a:sym typeface="Quattrocento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42" name="Google Shape;42;p6"/>
          <p:cNvPicPr preferRelativeResize="0"/>
          <p:nvPr/>
        </p:nvPicPr>
        <p:blipFill rotWithShape="1">
          <a:blip r:embed="rId2">
            <a:alphaModFix/>
          </a:blip>
          <a:srcRect l="20339" t="24573" r="17098"/>
          <a:stretch/>
        </p:blipFill>
        <p:spPr>
          <a:xfrm>
            <a:off x="10276950" y="145050"/>
            <a:ext cx="504132" cy="312575"/>
          </a:xfrm>
          <a:prstGeom prst="rect">
            <a:avLst/>
          </a:prstGeom>
          <a:noFill/>
          <a:ln>
            <a:noFill/>
          </a:ln>
        </p:spPr>
      </p:pic>
      <p:pic>
        <p:nvPicPr>
          <p:cNvPr id="6" name="Picture 5">
            <a:extLst>
              <a:ext uri="{FF2B5EF4-FFF2-40B4-BE49-F238E27FC236}">
                <a16:creationId xmlns:a16="http://schemas.microsoft.com/office/drawing/2014/main" id="{CFFD34F4-EEA9-1345-A8CD-2F146E47F194}"/>
              </a:ext>
            </a:extLst>
          </p:cNvPr>
          <p:cNvPicPr>
            <a:picLocks noChangeAspect="1"/>
          </p:cNvPicPr>
          <p:nvPr userDrawn="1"/>
        </p:nvPicPr>
        <p:blipFill>
          <a:blip r:embed="rId3"/>
          <a:stretch>
            <a:fillRect/>
          </a:stretch>
        </p:blipFill>
        <p:spPr>
          <a:xfrm>
            <a:off x="10781082" y="44720"/>
            <a:ext cx="1243289" cy="513234"/>
          </a:xfrm>
          <a:prstGeom prst="rect">
            <a:avLst/>
          </a:prstGeom>
        </p:spPr>
      </p:pic>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lumn text with bullets">
  <p:cSld name="Two column text with bullets">
    <p:spTree>
      <p:nvGrpSpPr>
        <p:cNvPr id="1" name="Shape 65"/>
        <p:cNvGrpSpPr/>
        <p:nvPr/>
      </p:nvGrpSpPr>
      <p:grpSpPr>
        <a:xfrm>
          <a:off x="0" y="0"/>
          <a:ext cx="0" cy="0"/>
          <a:chOff x="0" y="0"/>
          <a:chExt cx="0" cy="0"/>
        </a:xfrm>
      </p:grpSpPr>
      <p:sp>
        <p:nvSpPr>
          <p:cNvPr id="66" name="Google Shape;66;p9"/>
          <p:cNvSpPr txBox="1">
            <a:spLocks noGrp="1"/>
          </p:cNvSpPr>
          <p:nvPr>
            <p:ph type="body" idx="1"/>
          </p:nvPr>
        </p:nvSpPr>
        <p:spPr>
          <a:xfrm>
            <a:off x="446087" y="1137077"/>
            <a:ext cx="11567160" cy="830997"/>
          </a:xfrm>
          <a:prstGeom prst="rect">
            <a:avLst/>
          </a:prstGeom>
          <a:noFill/>
          <a:ln>
            <a:noFill/>
          </a:ln>
        </p:spPr>
        <p:txBody>
          <a:bodyPr spcFirstLastPara="1" wrap="square" lIns="0" tIns="0" rIns="0" bIns="0" anchor="t" anchorCtr="0"/>
          <a:lstStyle>
            <a:lvl1pPr marL="457200" marR="0" lvl="0" indent="-228600" algn="l" rtl="0">
              <a:lnSpc>
                <a:spcPct val="100000"/>
              </a:lnSpc>
              <a:spcBef>
                <a:spcPts val="0"/>
              </a:spcBef>
              <a:spcAft>
                <a:spcPts val="0"/>
              </a:spcAft>
              <a:buClr>
                <a:srgbClr val="000000"/>
              </a:buClr>
              <a:buSzPts val="1620"/>
              <a:buFont typeface="Noto Sans Symbols"/>
              <a:buNone/>
              <a:defRPr sz="1800" b="0" i="0" u="none" strike="noStrike" cap="none">
                <a:solidFill>
                  <a:srgbClr val="000000"/>
                </a:solidFill>
                <a:latin typeface="Quattrocento Sans"/>
                <a:ea typeface="Quattrocento Sans"/>
                <a:cs typeface="Quattrocento Sans"/>
                <a:sym typeface="Quattrocento Sans"/>
              </a:defRPr>
            </a:lvl1pPr>
            <a:lvl2pPr marL="914400" marR="0" lvl="1" indent="-228600" algn="l" rtl="0">
              <a:lnSpc>
                <a:spcPct val="100000"/>
              </a:lnSpc>
              <a:spcBef>
                <a:spcPts val="900"/>
              </a:spcBef>
              <a:spcAft>
                <a:spcPts val="0"/>
              </a:spcAft>
              <a:buClr>
                <a:srgbClr val="000000"/>
              </a:buClr>
              <a:buSzPts val="1620"/>
              <a:buFont typeface="Noto Sans Symbols"/>
              <a:buNone/>
              <a:defRPr sz="1800" b="0" i="0" u="none" strike="noStrike" cap="none">
                <a:solidFill>
                  <a:srgbClr val="000000"/>
                </a:solidFill>
                <a:latin typeface="Quattrocento Sans"/>
                <a:ea typeface="Quattrocento Sans"/>
                <a:cs typeface="Quattrocento Sans"/>
                <a:sym typeface="Quattrocento Sans"/>
              </a:defRPr>
            </a:lvl2pPr>
            <a:lvl3pPr marL="1371600" marR="0" lvl="2" indent="-228600" algn="l" rtl="0">
              <a:lnSpc>
                <a:spcPct val="100000"/>
              </a:lnSpc>
              <a:spcBef>
                <a:spcPts val="1399"/>
              </a:spcBef>
              <a:spcAft>
                <a:spcPts val="0"/>
              </a:spcAft>
              <a:buClr>
                <a:srgbClr val="000000"/>
              </a:buClr>
              <a:buSzPts val="1259"/>
              <a:buFont typeface="Noto Sans Symbols"/>
              <a:buNone/>
              <a:defRPr sz="1399" b="0" i="0" u="none" strike="noStrike" cap="none">
                <a:solidFill>
                  <a:srgbClr val="000000"/>
                </a:solidFill>
                <a:latin typeface="Quattrocento Sans"/>
                <a:ea typeface="Quattrocento Sans"/>
                <a:cs typeface="Quattrocento Sans"/>
                <a:sym typeface="Quattrocento Sans"/>
              </a:defRPr>
            </a:lvl3pPr>
            <a:lvl4pPr marL="1828800" marR="0" lvl="3" indent="-228600" algn="l" rtl="0">
              <a:lnSpc>
                <a:spcPct val="100000"/>
              </a:lnSpc>
              <a:spcBef>
                <a:spcPts val="1399"/>
              </a:spcBef>
              <a:spcAft>
                <a:spcPts val="0"/>
              </a:spcAft>
              <a:buClr>
                <a:srgbClr val="000000"/>
              </a:buClr>
              <a:buSzPts val="1800"/>
              <a:buFont typeface="Noto Sans Symbols"/>
              <a:buNone/>
              <a:defRPr sz="2000" b="0" i="0" u="none" strike="noStrike" cap="none">
                <a:solidFill>
                  <a:srgbClr val="000000"/>
                </a:solidFill>
                <a:latin typeface="Quattrocento Sans"/>
                <a:ea typeface="Quattrocento Sans"/>
                <a:cs typeface="Quattrocento Sans"/>
                <a:sym typeface="Quattrocento Sans"/>
              </a:defRPr>
            </a:lvl4pPr>
            <a:lvl5pPr marL="2286000" marR="0" lvl="4" indent="-228600" algn="l" rtl="0">
              <a:lnSpc>
                <a:spcPct val="100000"/>
              </a:lnSpc>
              <a:spcBef>
                <a:spcPts val="1299"/>
              </a:spcBef>
              <a:spcAft>
                <a:spcPts val="0"/>
              </a:spcAft>
              <a:buClr>
                <a:srgbClr val="000000"/>
              </a:buClr>
              <a:buSzPts val="1259"/>
              <a:buFont typeface="Noto Sans Symbols"/>
              <a:buNone/>
              <a:defRPr sz="1399" b="0" i="0" u="none" strike="noStrike" cap="none">
                <a:solidFill>
                  <a:srgbClr val="000000"/>
                </a:solidFill>
                <a:latin typeface="Quattrocento Sans"/>
                <a:ea typeface="Quattrocento Sans"/>
                <a:cs typeface="Quattrocento Sans"/>
                <a:sym typeface="Quattrocento Sans"/>
              </a:defRPr>
            </a:lvl5pPr>
            <a:lvl6pPr marL="2743200" marR="0" lvl="5" indent="-355600" algn="l" rtl="0">
              <a:lnSpc>
                <a:spcPct val="100000"/>
              </a:lnSpc>
              <a:spcBef>
                <a:spcPts val="1399"/>
              </a:spcBef>
              <a:spcAft>
                <a:spcPts val="0"/>
              </a:spcAft>
              <a:buClr>
                <a:schemeClr val="dk1"/>
              </a:buClr>
              <a:buSzPts val="2000"/>
              <a:buFont typeface="Arial"/>
              <a:buChar char="•"/>
              <a:defRPr sz="2000" b="0" i="0" u="none" strike="noStrike" cap="none">
                <a:solidFill>
                  <a:schemeClr val="dk1"/>
                </a:solidFill>
                <a:latin typeface="Quattrocento Sans"/>
                <a:ea typeface="Quattrocento Sans"/>
                <a:cs typeface="Quattrocento Sans"/>
                <a:sym typeface="Quattrocento Sans"/>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Quattrocento Sans"/>
                <a:ea typeface="Quattrocento Sans"/>
                <a:cs typeface="Quattrocento Sans"/>
                <a:sym typeface="Quattrocento Sans"/>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Quattrocento Sans"/>
                <a:ea typeface="Quattrocento Sans"/>
                <a:cs typeface="Quattrocento Sans"/>
                <a:sym typeface="Quattrocento Sans"/>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Quattrocento Sans"/>
                <a:ea typeface="Quattrocento Sans"/>
                <a:cs typeface="Quattrocento Sans"/>
                <a:sym typeface="Quattrocento Sans"/>
              </a:defRPr>
            </a:lvl9pPr>
          </a:lstStyle>
          <a:p>
            <a:endParaRPr/>
          </a:p>
        </p:txBody>
      </p:sp>
      <p:sp>
        <p:nvSpPr>
          <p:cNvPr id="67" name="Google Shape;67;p9"/>
          <p:cNvSpPr txBox="1">
            <a:spLocks noGrp="1"/>
          </p:cNvSpPr>
          <p:nvPr>
            <p:ph type="title"/>
          </p:nvPr>
        </p:nvSpPr>
        <p:spPr>
          <a:xfrm>
            <a:off x="434975" y="227015"/>
            <a:ext cx="11563350" cy="754061"/>
          </a:xfrm>
          <a:prstGeom prst="rect">
            <a:avLst/>
          </a:prstGeom>
          <a:noFill/>
          <a:ln>
            <a:noFill/>
          </a:ln>
        </p:spPr>
        <p:txBody>
          <a:bodyPr spcFirstLastPara="1" wrap="square" lIns="0" tIns="164575" rIns="0" bIns="0" anchor="t" anchorCtr="0"/>
          <a:lstStyle>
            <a:lvl1pPr marR="0" lvl="0" algn="l" rtl="0">
              <a:lnSpc>
                <a:spcPct val="90000"/>
              </a:lnSpc>
              <a:spcBef>
                <a:spcPts val="0"/>
              </a:spcBef>
              <a:spcAft>
                <a:spcPts val="0"/>
              </a:spcAft>
              <a:buClr>
                <a:srgbClr val="434343"/>
              </a:buClr>
              <a:buSzPts val="3599"/>
              <a:buFont typeface="Quattrocento Sans"/>
              <a:buNone/>
              <a:defRPr sz="3599" b="0" i="0" u="none" strike="noStrike" cap="none">
                <a:solidFill>
                  <a:srgbClr val="434343"/>
                </a:solidFill>
                <a:latin typeface="Quattrocento Sans"/>
                <a:ea typeface="Quattrocento Sans"/>
                <a:cs typeface="Quattrocento Sans"/>
                <a:sym typeface="Quattrocento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8" name="Google Shape;68;p9"/>
          <p:cNvSpPr txBox="1">
            <a:spLocks noGrp="1"/>
          </p:cNvSpPr>
          <p:nvPr>
            <p:ph type="body" idx="2"/>
          </p:nvPr>
        </p:nvSpPr>
        <p:spPr>
          <a:xfrm>
            <a:off x="434975" y="2359341"/>
            <a:ext cx="5667375" cy="2657138"/>
          </a:xfrm>
          <a:prstGeom prst="rect">
            <a:avLst/>
          </a:prstGeom>
          <a:noFill/>
          <a:ln>
            <a:noFill/>
          </a:ln>
        </p:spPr>
        <p:txBody>
          <a:bodyPr spcFirstLastPara="1" wrap="square" lIns="0" tIns="0" rIns="0" bIns="0" anchor="t" anchorCtr="0"/>
          <a:lstStyle>
            <a:lvl1pPr marL="457200" marR="0" lvl="0" indent="-228600" algn="l" rtl="0">
              <a:lnSpc>
                <a:spcPct val="100000"/>
              </a:lnSpc>
              <a:spcBef>
                <a:spcPts val="0"/>
              </a:spcBef>
              <a:spcAft>
                <a:spcPts val="0"/>
              </a:spcAft>
              <a:buClr>
                <a:schemeClr val="dk2"/>
              </a:buClr>
              <a:buSzPts val="1259"/>
              <a:buFont typeface="Noto Sans Symbols"/>
              <a:buNone/>
              <a:defRPr sz="1399" b="1" i="0" u="none" strike="noStrike" cap="none">
                <a:solidFill>
                  <a:schemeClr val="dk2"/>
                </a:solidFill>
                <a:latin typeface="Quattrocento Sans"/>
                <a:ea typeface="Quattrocento Sans"/>
                <a:cs typeface="Quattrocento Sans"/>
                <a:sym typeface="Quattrocento Sans"/>
              </a:defRPr>
            </a:lvl1pPr>
            <a:lvl2pPr marL="914400" marR="0" lvl="1" indent="-308546" algn="l" rtl="0">
              <a:lnSpc>
                <a:spcPct val="100000"/>
              </a:lnSpc>
              <a:spcBef>
                <a:spcPts val="700"/>
              </a:spcBef>
              <a:spcAft>
                <a:spcPts val="0"/>
              </a:spcAft>
              <a:buClr>
                <a:srgbClr val="000000"/>
              </a:buClr>
              <a:buSzPts val="1259"/>
              <a:buFont typeface="Arial"/>
              <a:buChar char="•"/>
              <a:defRPr sz="1399" b="0" i="0" u="none" strike="noStrike" cap="none">
                <a:solidFill>
                  <a:srgbClr val="000000"/>
                </a:solidFill>
                <a:latin typeface="Quattrocento Sans"/>
                <a:ea typeface="Quattrocento Sans"/>
                <a:cs typeface="Quattrocento Sans"/>
                <a:sym typeface="Quattrocento Sans"/>
              </a:defRPr>
            </a:lvl2pPr>
            <a:lvl3pPr marL="1371600" marR="0" lvl="2" indent="-228600" algn="l" rtl="0">
              <a:lnSpc>
                <a:spcPct val="100000"/>
              </a:lnSpc>
              <a:spcBef>
                <a:spcPts val="700"/>
              </a:spcBef>
              <a:spcAft>
                <a:spcPts val="0"/>
              </a:spcAft>
              <a:buClr>
                <a:srgbClr val="000000"/>
              </a:buClr>
              <a:buSzPts val="1259"/>
              <a:buFont typeface="Noto Sans Symbols"/>
              <a:buNone/>
              <a:defRPr sz="1399" b="0" i="0" u="none" strike="noStrike" cap="none">
                <a:solidFill>
                  <a:srgbClr val="000000"/>
                </a:solidFill>
                <a:latin typeface="Quattrocento Sans"/>
                <a:ea typeface="Quattrocento Sans"/>
                <a:cs typeface="Quattrocento Sans"/>
                <a:sym typeface="Quattrocento Sans"/>
              </a:defRPr>
            </a:lvl3pPr>
            <a:lvl4pPr marL="1828800" marR="0" lvl="3" indent="-228600" algn="l" rtl="0">
              <a:lnSpc>
                <a:spcPct val="100000"/>
              </a:lnSpc>
              <a:spcBef>
                <a:spcPts val="1399"/>
              </a:spcBef>
              <a:spcAft>
                <a:spcPts val="0"/>
              </a:spcAft>
              <a:buClr>
                <a:srgbClr val="000000"/>
              </a:buClr>
              <a:buSzPts val="1259"/>
              <a:buFont typeface="Noto Sans Symbols"/>
              <a:buNone/>
              <a:defRPr sz="1399" b="0" i="0" u="none" strike="noStrike" cap="none">
                <a:solidFill>
                  <a:srgbClr val="000000"/>
                </a:solidFill>
                <a:latin typeface="Quattrocento Sans"/>
                <a:ea typeface="Quattrocento Sans"/>
                <a:cs typeface="Quattrocento Sans"/>
                <a:sym typeface="Quattrocento Sans"/>
              </a:defRPr>
            </a:lvl4pPr>
            <a:lvl5pPr marL="2286000" marR="0" lvl="4" indent="-228600" algn="l" rtl="0">
              <a:lnSpc>
                <a:spcPct val="100000"/>
              </a:lnSpc>
              <a:spcBef>
                <a:spcPts val="1399"/>
              </a:spcBef>
              <a:spcAft>
                <a:spcPts val="0"/>
              </a:spcAft>
              <a:buClr>
                <a:srgbClr val="000000"/>
              </a:buClr>
              <a:buSzPts val="1259"/>
              <a:buFont typeface="Noto Sans Symbols"/>
              <a:buNone/>
              <a:defRPr sz="1399" b="0" i="0" u="none" strike="noStrike" cap="none">
                <a:solidFill>
                  <a:srgbClr val="000000"/>
                </a:solidFill>
                <a:latin typeface="Quattrocento Sans"/>
                <a:ea typeface="Quattrocento Sans"/>
                <a:cs typeface="Quattrocento Sans"/>
                <a:sym typeface="Quattrocento Sans"/>
              </a:defRPr>
            </a:lvl5pPr>
            <a:lvl6pPr marL="2743200" marR="0" lvl="5" indent="-355600" algn="l" rtl="0">
              <a:lnSpc>
                <a:spcPct val="100000"/>
              </a:lnSpc>
              <a:spcBef>
                <a:spcPts val="1399"/>
              </a:spcBef>
              <a:spcAft>
                <a:spcPts val="0"/>
              </a:spcAft>
              <a:buClr>
                <a:schemeClr val="dk1"/>
              </a:buClr>
              <a:buSzPts val="2000"/>
              <a:buFont typeface="Arial"/>
              <a:buChar char="•"/>
              <a:defRPr sz="2000" b="0" i="0" u="none" strike="noStrike" cap="none">
                <a:solidFill>
                  <a:schemeClr val="dk1"/>
                </a:solidFill>
                <a:latin typeface="Quattrocento Sans"/>
                <a:ea typeface="Quattrocento Sans"/>
                <a:cs typeface="Quattrocento Sans"/>
                <a:sym typeface="Quattrocento Sans"/>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Quattrocento Sans"/>
                <a:ea typeface="Quattrocento Sans"/>
                <a:cs typeface="Quattrocento Sans"/>
                <a:sym typeface="Quattrocento Sans"/>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Quattrocento Sans"/>
                <a:ea typeface="Quattrocento Sans"/>
                <a:cs typeface="Quattrocento Sans"/>
                <a:sym typeface="Quattrocento Sans"/>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Quattrocento Sans"/>
                <a:ea typeface="Quattrocento Sans"/>
                <a:cs typeface="Quattrocento Sans"/>
                <a:sym typeface="Quattrocento Sans"/>
              </a:defRPr>
            </a:lvl9pPr>
          </a:lstStyle>
          <a:p>
            <a:endParaRPr/>
          </a:p>
        </p:txBody>
      </p:sp>
      <p:sp>
        <p:nvSpPr>
          <p:cNvPr id="69" name="Google Shape;69;p9"/>
          <p:cNvSpPr txBox="1">
            <a:spLocks noGrp="1"/>
          </p:cNvSpPr>
          <p:nvPr>
            <p:ph type="body" idx="3"/>
          </p:nvPr>
        </p:nvSpPr>
        <p:spPr>
          <a:xfrm>
            <a:off x="6334128" y="2359343"/>
            <a:ext cx="5659119" cy="2657137"/>
          </a:xfrm>
          <a:prstGeom prst="rect">
            <a:avLst/>
          </a:prstGeom>
          <a:noFill/>
          <a:ln>
            <a:noFill/>
          </a:ln>
        </p:spPr>
        <p:txBody>
          <a:bodyPr spcFirstLastPara="1" wrap="square" lIns="0" tIns="0" rIns="0" bIns="0" anchor="t" anchorCtr="0"/>
          <a:lstStyle>
            <a:lvl1pPr marL="457200" marR="0" lvl="0" indent="-228600" algn="l" rtl="0">
              <a:lnSpc>
                <a:spcPct val="100000"/>
              </a:lnSpc>
              <a:spcBef>
                <a:spcPts val="0"/>
              </a:spcBef>
              <a:spcAft>
                <a:spcPts val="0"/>
              </a:spcAft>
              <a:buClr>
                <a:schemeClr val="dk2"/>
              </a:buClr>
              <a:buSzPts val="1259"/>
              <a:buFont typeface="Noto Sans Symbols"/>
              <a:buNone/>
              <a:defRPr sz="1399" b="1" i="0" u="none" strike="noStrike" cap="none">
                <a:solidFill>
                  <a:schemeClr val="dk2"/>
                </a:solidFill>
                <a:latin typeface="Quattrocento Sans"/>
                <a:ea typeface="Quattrocento Sans"/>
                <a:cs typeface="Quattrocento Sans"/>
                <a:sym typeface="Quattrocento Sans"/>
              </a:defRPr>
            </a:lvl1pPr>
            <a:lvl2pPr marL="914400" marR="0" lvl="1" indent="-308546" algn="l" rtl="0">
              <a:lnSpc>
                <a:spcPct val="100000"/>
              </a:lnSpc>
              <a:spcBef>
                <a:spcPts val="700"/>
              </a:spcBef>
              <a:spcAft>
                <a:spcPts val="0"/>
              </a:spcAft>
              <a:buClr>
                <a:srgbClr val="000000"/>
              </a:buClr>
              <a:buSzPts val="1259"/>
              <a:buFont typeface="Arial"/>
              <a:buChar char="•"/>
              <a:defRPr sz="1399" b="0" i="0" u="none" strike="noStrike" cap="none">
                <a:solidFill>
                  <a:srgbClr val="000000"/>
                </a:solidFill>
                <a:latin typeface="Quattrocento Sans"/>
                <a:ea typeface="Quattrocento Sans"/>
                <a:cs typeface="Quattrocento Sans"/>
                <a:sym typeface="Quattrocento Sans"/>
              </a:defRPr>
            </a:lvl2pPr>
            <a:lvl3pPr marL="1371600" marR="0" lvl="2" indent="-228600" algn="l" rtl="0">
              <a:lnSpc>
                <a:spcPct val="100000"/>
              </a:lnSpc>
              <a:spcBef>
                <a:spcPts val="700"/>
              </a:spcBef>
              <a:spcAft>
                <a:spcPts val="0"/>
              </a:spcAft>
              <a:buClr>
                <a:srgbClr val="000000"/>
              </a:buClr>
              <a:buSzPts val="1259"/>
              <a:buFont typeface="Noto Sans Symbols"/>
              <a:buNone/>
              <a:defRPr sz="1399" b="0" i="0" u="none" strike="noStrike" cap="none">
                <a:solidFill>
                  <a:srgbClr val="000000"/>
                </a:solidFill>
                <a:latin typeface="Quattrocento Sans"/>
                <a:ea typeface="Quattrocento Sans"/>
                <a:cs typeface="Quattrocento Sans"/>
                <a:sym typeface="Quattrocento Sans"/>
              </a:defRPr>
            </a:lvl3pPr>
            <a:lvl4pPr marL="1828800" marR="0" lvl="3" indent="-228600" algn="l" rtl="0">
              <a:lnSpc>
                <a:spcPct val="100000"/>
              </a:lnSpc>
              <a:spcBef>
                <a:spcPts val="1399"/>
              </a:spcBef>
              <a:spcAft>
                <a:spcPts val="0"/>
              </a:spcAft>
              <a:buClr>
                <a:srgbClr val="000000"/>
              </a:buClr>
              <a:buSzPts val="1259"/>
              <a:buFont typeface="Noto Sans Symbols"/>
              <a:buNone/>
              <a:defRPr sz="1399" b="0" i="0" u="none" strike="noStrike" cap="none">
                <a:solidFill>
                  <a:srgbClr val="000000"/>
                </a:solidFill>
                <a:latin typeface="Quattrocento Sans"/>
                <a:ea typeface="Quattrocento Sans"/>
                <a:cs typeface="Quattrocento Sans"/>
                <a:sym typeface="Quattrocento Sans"/>
              </a:defRPr>
            </a:lvl4pPr>
            <a:lvl5pPr marL="2286000" marR="0" lvl="4" indent="-228600" algn="l" rtl="0">
              <a:lnSpc>
                <a:spcPct val="100000"/>
              </a:lnSpc>
              <a:spcBef>
                <a:spcPts val="1399"/>
              </a:spcBef>
              <a:spcAft>
                <a:spcPts val="0"/>
              </a:spcAft>
              <a:buClr>
                <a:srgbClr val="000000"/>
              </a:buClr>
              <a:buSzPts val="1259"/>
              <a:buFont typeface="Noto Sans Symbols"/>
              <a:buNone/>
              <a:defRPr sz="1399" b="0" i="0" u="none" strike="noStrike" cap="none">
                <a:solidFill>
                  <a:srgbClr val="000000"/>
                </a:solidFill>
                <a:latin typeface="Quattrocento Sans"/>
                <a:ea typeface="Quattrocento Sans"/>
                <a:cs typeface="Quattrocento Sans"/>
                <a:sym typeface="Quattrocento Sans"/>
              </a:defRPr>
            </a:lvl5pPr>
            <a:lvl6pPr marL="2743200" marR="0" lvl="5" indent="-355600" algn="l" rtl="0">
              <a:lnSpc>
                <a:spcPct val="100000"/>
              </a:lnSpc>
              <a:spcBef>
                <a:spcPts val="1399"/>
              </a:spcBef>
              <a:spcAft>
                <a:spcPts val="0"/>
              </a:spcAft>
              <a:buClr>
                <a:schemeClr val="dk1"/>
              </a:buClr>
              <a:buSzPts val="2000"/>
              <a:buFont typeface="Arial"/>
              <a:buChar char="•"/>
              <a:defRPr sz="2000" b="0" i="0" u="none" strike="noStrike" cap="none">
                <a:solidFill>
                  <a:schemeClr val="dk1"/>
                </a:solidFill>
                <a:latin typeface="Quattrocento Sans"/>
                <a:ea typeface="Quattrocento Sans"/>
                <a:cs typeface="Quattrocento Sans"/>
                <a:sym typeface="Quattrocento Sans"/>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Quattrocento Sans"/>
                <a:ea typeface="Quattrocento Sans"/>
                <a:cs typeface="Quattrocento Sans"/>
                <a:sym typeface="Quattrocento Sans"/>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Quattrocento Sans"/>
                <a:ea typeface="Quattrocento Sans"/>
                <a:cs typeface="Quattrocento Sans"/>
                <a:sym typeface="Quattrocento Sans"/>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Quattrocento Sans"/>
                <a:ea typeface="Quattrocento Sans"/>
                <a:cs typeface="Quattrocento Sans"/>
                <a:sym typeface="Quattrocento Sans"/>
              </a:defRPr>
            </a:lvl9pPr>
          </a:lstStyle>
          <a:p>
            <a:endParaRPr/>
          </a:p>
        </p:txBody>
      </p:sp>
      <p:pic>
        <p:nvPicPr>
          <p:cNvPr id="71" name="Google Shape;71;p9"/>
          <p:cNvPicPr preferRelativeResize="0"/>
          <p:nvPr/>
        </p:nvPicPr>
        <p:blipFill rotWithShape="1">
          <a:blip r:embed="rId2">
            <a:alphaModFix/>
          </a:blip>
          <a:srcRect l="20339" t="24573" r="17098"/>
          <a:stretch/>
        </p:blipFill>
        <p:spPr>
          <a:xfrm>
            <a:off x="10276950" y="145050"/>
            <a:ext cx="504132" cy="312575"/>
          </a:xfrm>
          <a:prstGeom prst="rect">
            <a:avLst/>
          </a:prstGeom>
          <a:noFill/>
          <a:ln>
            <a:noFill/>
          </a:ln>
        </p:spPr>
      </p:pic>
      <p:pic>
        <p:nvPicPr>
          <p:cNvPr id="8" name="Picture 7">
            <a:extLst>
              <a:ext uri="{FF2B5EF4-FFF2-40B4-BE49-F238E27FC236}">
                <a16:creationId xmlns:a16="http://schemas.microsoft.com/office/drawing/2014/main" id="{FE60BCCE-9D28-CD43-92BE-3F6D7A43FD3F}"/>
              </a:ext>
            </a:extLst>
          </p:cNvPr>
          <p:cNvPicPr>
            <a:picLocks noChangeAspect="1"/>
          </p:cNvPicPr>
          <p:nvPr userDrawn="1"/>
        </p:nvPicPr>
        <p:blipFill>
          <a:blip r:embed="rId3"/>
          <a:stretch>
            <a:fillRect/>
          </a:stretch>
        </p:blipFill>
        <p:spPr>
          <a:xfrm>
            <a:off x="10781082" y="44720"/>
            <a:ext cx="1243289" cy="513234"/>
          </a:xfrm>
          <a:prstGeom prst="rect">
            <a:avLst/>
          </a:prstGeom>
        </p:spPr>
      </p:pic>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blue">
  <p:cSld name="Section title blue">
    <p:bg>
      <p:bgPr>
        <a:solidFill>
          <a:srgbClr val="434343"/>
        </a:solidFill>
        <a:effectLst/>
      </p:bgPr>
    </p:bg>
    <p:spTree>
      <p:nvGrpSpPr>
        <p:cNvPr id="1" name="Shape 82"/>
        <p:cNvGrpSpPr/>
        <p:nvPr/>
      </p:nvGrpSpPr>
      <p:grpSpPr>
        <a:xfrm>
          <a:off x="0" y="0"/>
          <a:ext cx="0" cy="0"/>
          <a:chOff x="0" y="0"/>
          <a:chExt cx="0" cy="0"/>
        </a:xfrm>
      </p:grpSpPr>
      <p:sp>
        <p:nvSpPr>
          <p:cNvPr id="83" name="Google Shape;83;p12"/>
          <p:cNvSpPr txBox="1">
            <a:spLocks noGrp="1"/>
          </p:cNvSpPr>
          <p:nvPr>
            <p:ph type="title"/>
          </p:nvPr>
        </p:nvSpPr>
        <p:spPr>
          <a:xfrm>
            <a:off x="434976" y="1207896"/>
            <a:ext cx="7627938" cy="3605405"/>
          </a:xfrm>
          <a:prstGeom prst="rect">
            <a:avLst/>
          </a:prstGeom>
          <a:noFill/>
          <a:ln>
            <a:noFill/>
          </a:ln>
        </p:spPr>
        <p:txBody>
          <a:bodyPr spcFirstLastPara="1" wrap="square" lIns="0" tIns="0" rIns="0" bIns="0" anchor="t" anchorCtr="0"/>
          <a:lstStyle>
            <a:lvl1pPr marR="0" lvl="0" algn="l" rtl="0">
              <a:lnSpc>
                <a:spcPct val="90000"/>
              </a:lnSpc>
              <a:spcBef>
                <a:spcPts val="0"/>
              </a:spcBef>
              <a:spcAft>
                <a:spcPts val="0"/>
              </a:spcAft>
              <a:buClr>
                <a:schemeClr val="lt1"/>
              </a:buClr>
              <a:buSzPts val="5399"/>
              <a:buFont typeface="Quattrocento Sans"/>
              <a:buNone/>
              <a:defRPr sz="5399" b="0" i="0" u="none" strike="noStrike" cap="none">
                <a:solidFill>
                  <a:schemeClr val="lt1"/>
                </a:solidFill>
                <a:latin typeface="Quattrocento Sans"/>
                <a:ea typeface="Quattrocento Sans"/>
                <a:cs typeface="Quattrocento Sans"/>
                <a:sym typeface="Quattrocento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34975" y="228574"/>
            <a:ext cx="11563350" cy="758825"/>
          </a:xfrm>
          <a:prstGeom prst="rect">
            <a:avLst/>
          </a:prstGeom>
          <a:noFill/>
          <a:ln>
            <a:noFill/>
          </a:ln>
        </p:spPr>
        <p:txBody>
          <a:bodyPr spcFirstLastPara="1" wrap="square" lIns="0" tIns="164575" rIns="0" bIns="0" anchor="t" anchorCtr="0"/>
          <a:lstStyle>
            <a:lvl1pPr marR="0" lvl="0" algn="l" rtl="0">
              <a:lnSpc>
                <a:spcPct val="90000"/>
              </a:lnSpc>
              <a:spcBef>
                <a:spcPts val="0"/>
              </a:spcBef>
              <a:spcAft>
                <a:spcPts val="0"/>
              </a:spcAft>
              <a:buClr>
                <a:schemeClr val="dk2"/>
              </a:buClr>
              <a:buSzPts val="3599"/>
              <a:buFont typeface="Quattrocento Sans"/>
              <a:buNone/>
              <a:defRPr sz="3599" b="0" i="0" u="none" strike="noStrike" cap="none">
                <a:solidFill>
                  <a:schemeClr val="dk2"/>
                </a:solidFill>
                <a:latin typeface="Quattrocento Sans"/>
                <a:ea typeface="Quattrocento Sans"/>
                <a:cs typeface="Quattrocento Sans"/>
                <a:sym typeface="Quattrocento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
          <p:cNvSpPr txBox="1">
            <a:spLocks noGrp="1"/>
          </p:cNvSpPr>
          <p:nvPr>
            <p:ph type="body" idx="1"/>
          </p:nvPr>
        </p:nvSpPr>
        <p:spPr>
          <a:xfrm>
            <a:off x="446089" y="1132205"/>
            <a:ext cx="11563350" cy="2072362"/>
          </a:xfrm>
          <a:prstGeom prst="rect">
            <a:avLst/>
          </a:prstGeom>
          <a:noFill/>
          <a:ln>
            <a:noFill/>
          </a:ln>
        </p:spPr>
        <p:txBody>
          <a:bodyPr spcFirstLastPara="1" wrap="square" lIns="0" tIns="0" rIns="0" bIns="0" anchor="t" anchorCtr="0"/>
          <a:lstStyle>
            <a:lvl1pPr marL="457200" marR="0" lvl="0" indent="-228600" algn="l" rtl="0">
              <a:lnSpc>
                <a:spcPct val="100000"/>
              </a:lnSpc>
              <a:spcBef>
                <a:spcPts val="0"/>
              </a:spcBef>
              <a:spcAft>
                <a:spcPts val="0"/>
              </a:spcAft>
              <a:buClr>
                <a:srgbClr val="000000"/>
              </a:buClr>
              <a:buSzPts val="2520"/>
              <a:buFont typeface="Noto Sans Symbols"/>
              <a:buNone/>
              <a:defRPr sz="2800" b="0" i="0" u="none" strike="noStrike" cap="none">
                <a:solidFill>
                  <a:srgbClr val="000000"/>
                </a:solidFill>
                <a:latin typeface="Quattrocento Sans"/>
                <a:ea typeface="Quattrocento Sans"/>
                <a:cs typeface="Quattrocento Sans"/>
                <a:sym typeface="Quattrocento Sans"/>
              </a:defRPr>
            </a:lvl1pPr>
            <a:lvl2pPr marL="914400" marR="0" lvl="1" indent="-228600" algn="l" rtl="0">
              <a:lnSpc>
                <a:spcPct val="100000"/>
              </a:lnSpc>
              <a:spcBef>
                <a:spcPts val="1399"/>
              </a:spcBef>
              <a:spcAft>
                <a:spcPts val="0"/>
              </a:spcAft>
              <a:buClr>
                <a:srgbClr val="000000"/>
              </a:buClr>
              <a:buSzPts val="1620"/>
              <a:buFont typeface="Noto Sans Symbols"/>
              <a:buNone/>
              <a:defRPr sz="1800" b="0" i="0" u="none" strike="noStrike" cap="none">
                <a:solidFill>
                  <a:srgbClr val="000000"/>
                </a:solidFill>
                <a:latin typeface="Quattrocento Sans"/>
                <a:ea typeface="Quattrocento Sans"/>
                <a:cs typeface="Quattrocento Sans"/>
                <a:sym typeface="Quattrocento Sans"/>
              </a:defRPr>
            </a:lvl2pPr>
            <a:lvl3pPr marL="1371600" marR="0" lvl="2" indent="-228600" algn="l" rtl="0">
              <a:lnSpc>
                <a:spcPct val="100000"/>
              </a:lnSpc>
              <a:spcBef>
                <a:spcPts val="1399"/>
              </a:spcBef>
              <a:spcAft>
                <a:spcPts val="0"/>
              </a:spcAft>
              <a:buClr>
                <a:srgbClr val="000000"/>
              </a:buClr>
              <a:buSzPts val="1259"/>
              <a:buFont typeface="Noto Sans Symbols"/>
              <a:buNone/>
              <a:defRPr sz="1399" b="0" i="0" u="none" strike="noStrike" cap="none">
                <a:solidFill>
                  <a:srgbClr val="000000"/>
                </a:solidFill>
                <a:latin typeface="Quattrocento Sans"/>
                <a:ea typeface="Quattrocento Sans"/>
                <a:cs typeface="Quattrocento Sans"/>
                <a:sym typeface="Quattrocento Sans"/>
              </a:defRPr>
            </a:lvl3pPr>
            <a:lvl4pPr marL="1828800" marR="0" lvl="3" indent="-228600" algn="l" rtl="0">
              <a:lnSpc>
                <a:spcPct val="100000"/>
              </a:lnSpc>
              <a:spcBef>
                <a:spcPts val="1399"/>
              </a:spcBef>
              <a:spcAft>
                <a:spcPts val="0"/>
              </a:spcAft>
              <a:buClr>
                <a:srgbClr val="000000"/>
              </a:buClr>
              <a:buSzPts val="1259"/>
              <a:buFont typeface="Noto Sans Symbols"/>
              <a:buNone/>
              <a:defRPr sz="1399" b="0" i="0" u="none" strike="noStrike" cap="none">
                <a:solidFill>
                  <a:srgbClr val="000000"/>
                </a:solidFill>
                <a:latin typeface="Quattrocento Sans"/>
                <a:ea typeface="Quattrocento Sans"/>
                <a:cs typeface="Quattrocento Sans"/>
                <a:sym typeface="Quattrocento Sans"/>
              </a:defRPr>
            </a:lvl4pPr>
            <a:lvl5pPr marL="2286000" marR="0" lvl="4" indent="-228600" algn="l" rtl="0">
              <a:lnSpc>
                <a:spcPct val="100000"/>
              </a:lnSpc>
              <a:spcBef>
                <a:spcPts val="1399"/>
              </a:spcBef>
              <a:spcAft>
                <a:spcPts val="0"/>
              </a:spcAft>
              <a:buClr>
                <a:srgbClr val="000000"/>
              </a:buClr>
              <a:buSzPts val="1259"/>
              <a:buFont typeface="Noto Sans Symbols"/>
              <a:buNone/>
              <a:defRPr sz="1399" b="0" i="0" u="none" strike="noStrike" cap="none">
                <a:solidFill>
                  <a:srgbClr val="000000"/>
                </a:solidFill>
                <a:latin typeface="Quattrocento Sans"/>
                <a:ea typeface="Quattrocento Sans"/>
                <a:cs typeface="Quattrocento Sans"/>
                <a:sym typeface="Quattrocento Sans"/>
              </a:defRPr>
            </a:lvl5pPr>
            <a:lvl6pPr marL="2743200" marR="0" lvl="5" indent="-355600" algn="l" rtl="0">
              <a:lnSpc>
                <a:spcPct val="100000"/>
              </a:lnSpc>
              <a:spcBef>
                <a:spcPts val="1399"/>
              </a:spcBef>
              <a:spcAft>
                <a:spcPts val="0"/>
              </a:spcAft>
              <a:buClr>
                <a:schemeClr val="dk1"/>
              </a:buClr>
              <a:buSzPts val="2000"/>
              <a:buFont typeface="Arial"/>
              <a:buChar char="•"/>
              <a:defRPr sz="2000" b="0" i="0" u="none" strike="noStrike" cap="none">
                <a:solidFill>
                  <a:schemeClr val="dk1"/>
                </a:solidFill>
                <a:latin typeface="Quattrocento Sans"/>
                <a:ea typeface="Quattrocento Sans"/>
                <a:cs typeface="Quattrocento Sans"/>
                <a:sym typeface="Quattrocento Sans"/>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Quattrocento Sans"/>
                <a:ea typeface="Quattrocento Sans"/>
                <a:cs typeface="Quattrocento Sans"/>
                <a:sym typeface="Quattrocento Sans"/>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Quattrocento Sans"/>
                <a:ea typeface="Quattrocento Sans"/>
                <a:cs typeface="Quattrocento Sans"/>
                <a:sym typeface="Quattrocento Sans"/>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Quattrocento Sans"/>
                <a:ea typeface="Quattrocento Sans"/>
                <a:cs typeface="Quattrocento Sans"/>
                <a:sym typeface="Quattrocento San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2" r:id="rId3"/>
    <p:sldLayoutId id="2147483655" r:id="rId4"/>
  </p:sldLayoutIdLst>
  <p:transition>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1401">
          <p15:clr>
            <a:srgbClr val="C35EA4"/>
          </p15:clr>
        </p15:guide>
        <p15:guide id="2" pos="1547">
          <p15:clr>
            <a:srgbClr val="C35EA4"/>
          </p15:clr>
        </p15:guide>
        <p15:guide id="3" pos="2660">
          <p15:clr>
            <a:srgbClr val="C35EA4"/>
          </p15:clr>
        </p15:guide>
        <p15:guide id="4" pos="2806">
          <p15:clr>
            <a:srgbClr val="C35EA4"/>
          </p15:clr>
        </p15:guide>
        <p15:guide id="5" pos="3921">
          <p15:clr>
            <a:srgbClr val="C35EA4"/>
          </p15:clr>
        </p15:guide>
        <p15:guide id="6" pos="4069">
          <p15:clr>
            <a:srgbClr val="C35EA4"/>
          </p15:clr>
        </p15:guide>
        <p15:guide id="7" pos="5181">
          <p15:clr>
            <a:srgbClr val="C35EA4"/>
          </p15:clr>
        </p15:guide>
        <p15:guide id="8" pos="5327">
          <p15:clr>
            <a:srgbClr val="C35EA4"/>
          </p15:clr>
        </p15:guide>
        <p15:guide id="9" pos="6444">
          <p15:clr>
            <a:srgbClr val="C35EA4"/>
          </p15:clr>
        </p15:guide>
        <p15:guide id="10" pos="6590">
          <p15:clr>
            <a:srgbClr val="C35EA4"/>
          </p15:clr>
        </p15:guide>
        <p15:guide id="11" pos="279">
          <p15:clr>
            <a:srgbClr val="F26B43"/>
          </p15:clr>
        </p15:guide>
        <p15:guide id="12" pos="7558">
          <p15:clr>
            <a:srgbClr val="F26B43"/>
          </p15:clr>
        </p15:guide>
        <p15:guide id="13" orient="horz" pos="773">
          <p15:clr>
            <a:srgbClr val="5ACBF0"/>
          </p15:clr>
        </p15:guide>
        <p15:guide id="14" orient="horz" pos="1399">
          <p15:clr>
            <a:srgbClr val="5ACBF0"/>
          </p15:clr>
        </p15:guide>
        <p15:guide id="15" orient="horz" pos="624">
          <p15:clr>
            <a:srgbClr val="5ACBF0"/>
          </p15:clr>
        </p15:guide>
        <p15:guide id="16" orient="horz" pos="1545">
          <p15:clr>
            <a:srgbClr val="5ACBF0"/>
          </p15:clr>
        </p15:guide>
        <p15:guide id="17" orient="horz" pos="2169">
          <p15:clr>
            <a:srgbClr val="5ACBF0"/>
          </p15:clr>
        </p15:guide>
        <p15:guide id="18" orient="horz" pos="2320">
          <p15:clr>
            <a:srgbClr val="5ACBF0"/>
          </p15:clr>
        </p15:guide>
        <p15:guide id="19" orient="horz" pos="286">
          <p15:clr>
            <a:srgbClr val="F26B43"/>
          </p15:clr>
        </p15:guide>
        <p15:guide id="20" orient="horz" pos="4209">
          <p15:clr>
            <a:srgbClr val="F26B43"/>
          </p15:clr>
        </p15:guide>
        <p15:guide id="21" orient="horz" pos="2947">
          <p15:clr>
            <a:srgbClr val="5ACBF0"/>
          </p15:clr>
        </p15:guide>
        <p15:guide id="22" orient="horz" pos="3092">
          <p15:clr>
            <a:srgbClr val="5ACBF0"/>
          </p15:clr>
        </p15:guide>
        <p15:guide id="23" orient="horz" pos="3721">
          <p15:clr>
            <a:srgbClr val="5ACBF0"/>
          </p15:clr>
        </p15:guide>
        <p15:guide id="24" orient="horz" pos="3867">
          <p15:clr>
            <a:srgbClr val="5ACBF0"/>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434343"/>
        </a:solidFill>
        <a:effectLst/>
      </p:bgPr>
    </p:bg>
    <p:spTree>
      <p:nvGrpSpPr>
        <p:cNvPr id="1" name="Shape 81"/>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57" r:id="rId1"/>
  </p:sldLayoutIdLst>
  <p:transition>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1401">
          <p15:clr>
            <a:srgbClr val="C35EA4"/>
          </p15:clr>
        </p15:guide>
        <p15:guide id="2" pos="1547">
          <p15:clr>
            <a:srgbClr val="C35EA4"/>
          </p15:clr>
        </p15:guide>
        <p15:guide id="3" pos="2660">
          <p15:clr>
            <a:srgbClr val="C35EA4"/>
          </p15:clr>
        </p15:guide>
        <p15:guide id="4" pos="2806">
          <p15:clr>
            <a:srgbClr val="C35EA4"/>
          </p15:clr>
        </p15:guide>
        <p15:guide id="5" pos="3921">
          <p15:clr>
            <a:srgbClr val="C35EA4"/>
          </p15:clr>
        </p15:guide>
        <p15:guide id="6" pos="4069">
          <p15:clr>
            <a:srgbClr val="C35EA4"/>
          </p15:clr>
        </p15:guide>
        <p15:guide id="7" pos="5181">
          <p15:clr>
            <a:srgbClr val="C35EA4"/>
          </p15:clr>
        </p15:guide>
        <p15:guide id="8" pos="5327">
          <p15:clr>
            <a:srgbClr val="C35EA4"/>
          </p15:clr>
        </p15:guide>
        <p15:guide id="9" pos="6444">
          <p15:clr>
            <a:srgbClr val="C35EA4"/>
          </p15:clr>
        </p15:guide>
        <p15:guide id="10" pos="6590">
          <p15:clr>
            <a:srgbClr val="C35EA4"/>
          </p15:clr>
        </p15:guide>
        <p15:guide id="11" pos="279">
          <p15:clr>
            <a:srgbClr val="F26B43"/>
          </p15:clr>
        </p15:guide>
        <p15:guide id="12" pos="7558">
          <p15:clr>
            <a:srgbClr val="F26B43"/>
          </p15:clr>
        </p15:guide>
        <p15:guide id="13" orient="horz" pos="773">
          <p15:clr>
            <a:srgbClr val="5ACBF0"/>
          </p15:clr>
        </p15:guide>
        <p15:guide id="14" orient="horz" pos="1399">
          <p15:clr>
            <a:srgbClr val="5ACBF0"/>
          </p15:clr>
        </p15:guide>
        <p15:guide id="15" orient="horz" pos="624">
          <p15:clr>
            <a:srgbClr val="5ACBF0"/>
          </p15:clr>
        </p15:guide>
        <p15:guide id="16" orient="horz" pos="1545">
          <p15:clr>
            <a:srgbClr val="5ACBF0"/>
          </p15:clr>
        </p15:guide>
        <p15:guide id="17" orient="horz" pos="2169">
          <p15:clr>
            <a:srgbClr val="5ACBF0"/>
          </p15:clr>
        </p15:guide>
        <p15:guide id="18" orient="horz" pos="2320">
          <p15:clr>
            <a:srgbClr val="5ACBF0"/>
          </p15:clr>
        </p15:guide>
        <p15:guide id="19" orient="horz" pos="286">
          <p15:clr>
            <a:srgbClr val="F26B43"/>
          </p15:clr>
        </p15:guide>
        <p15:guide id="20" orient="horz" pos="4209">
          <p15:clr>
            <a:srgbClr val="F26B43"/>
          </p15:clr>
        </p15:guide>
        <p15:guide id="21" orient="horz" pos="2947">
          <p15:clr>
            <a:srgbClr val="5ACBF0"/>
          </p15:clr>
        </p15:guide>
        <p15:guide id="22" orient="horz" pos="3092">
          <p15:clr>
            <a:srgbClr val="5ACBF0"/>
          </p15:clr>
        </p15:guide>
        <p15:guide id="23" orient="horz" pos="3721">
          <p15:clr>
            <a:srgbClr val="5ACBF0"/>
          </p15:clr>
        </p15:guide>
        <p15:guide id="24" orient="horz" pos="3867">
          <p15:clr>
            <a:srgbClr val="5ACBF0"/>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github.com/awslabs/aws-servicebroker/blob/master/docs/README.md#managing-resources-via-assumed-role"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hyperlink" Target="https://github.com/awslabs/aws-servicebroker/blob/master/docs/README.md#parameter-overrides" TargetMode="External"/></Relationships>
</file>

<file path=ppt/slides/_rels/slide11.xml.rels><?xml version="1.0" encoding="UTF-8" standalone="yes"?>
<Relationships xmlns="http://schemas.openxmlformats.org/package/2006/relationships"><Relationship Id="rId13" Type="http://schemas.openxmlformats.org/officeDocument/2006/relationships/image" Target="../media/image31.svg"/><Relationship Id="rId18" Type="http://schemas.openxmlformats.org/officeDocument/2006/relationships/image" Target="../media/image11.png"/><Relationship Id="rId26" Type="http://schemas.openxmlformats.org/officeDocument/2006/relationships/image" Target="../media/image15.png"/><Relationship Id="rId39" Type="http://schemas.openxmlformats.org/officeDocument/2006/relationships/image" Target="../media/image46.svg"/><Relationship Id="rId21" Type="http://schemas.openxmlformats.org/officeDocument/2006/relationships/image" Target="../media/image35.svg"/><Relationship Id="rId34" Type="http://schemas.openxmlformats.org/officeDocument/2006/relationships/image" Target="../media/image19.png"/><Relationship Id="rId7" Type="http://schemas.openxmlformats.org/officeDocument/2006/relationships/image" Target="../media/image28.svg"/><Relationship Id="rId2" Type="http://schemas.openxmlformats.org/officeDocument/2006/relationships/notesSlide" Target="../notesSlides/notesSlide10.xml"/><Relationship Id="rId16" Type="http://schemas.openxmlformats.org/officeDocument/2006/relationships/image" Target="../media/image10.png"/><Relationship Id="rId20" Type="http://schemas.openxmlformats.org/officeDocument/2006/relationships/image" Target="../media/image12.png"/><Relationship Id="rId29" Type="http://schemas.openxmlformats.org/officeDocument/2006/relationships/image" Target="../media/image39.svg"/><Relationship Id="rId41" Type="http://schemas.openxmlformats.org/officeDocument/2006/relationships/image" Target="../media/image48.sv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30.svg"/><Relationship Id="rId24" Type="http://schemas.openxmlformats.org/officeDocument/2006/relationships/image" Target="../media/image14.png"/><Relationship Id="rId32" Type="http://schemas.openxmlformats.org/officeDocument/2006/relationships/image" Target="../media/image18.png"/><Relationship Id="rId37" Type="http://schemas.openxmlformats.org/officeDocument/2006/relationships/image" Target="../media/image44.svg"/><Relationship Id="rId40" Type="http://schemas.openxmlformats.org/officeDocument/2006/relationships/image" Target="../media/image47.png"/><Relationship Id="rId5" Type="http://schemas.openxmlformats.org/officeDocument/2006/relationships/image" Target="../media/image1.png"/><Relationship Id="rId15" Type="http://schemas.openxmlformats.org/officeDocument/2006/relationships/image" Target="../media/image32.svg"/><Relationship Id="rId23" Type="http://schemas.openxmlformats.org/officeDocument/2006/relationships/image" Target="../media/image36.svg"/><Relationship Id="rId28" Type="http://schemas.openxmlformats.org/officeDocument/2006/relationships/image" Target="../media/image16.png"/><Relationship Id="rId36" Type="http://schemas.openxmlformats.org/officeDocument/2006/relationships/image" Target="../media/image43.png"/><Relationship Id="rId10" Type="http://schemas.openxmlformats.org/officeDocument/2006/relationships/image" Target="../media/image7.png"/><Relationship Id="rId19" Type="http://schemas.openxmlformats.org/officeDocument/2006/relationships/image" Target="../media/image34.svg"/><Relationship Id="rId31" Type="http://schemas.openxmlformats.org/officeDocument/2006/relationships/image" Target="../media/image40.svg"/><Relationship Id="rId4" Type="http://schemas.openxmlformats.org/officeDocument/2006/relationships/image" Target="../media/image27.png"/><Relationship Id="rId9" Type="http://schemas.openxmlformats.org/officeDocument/2006/relationships/image" Target="../media/image29.svg"/><Relationship Id="rId14" Type="http://schemas.openxmlformats.org/officeDocument/2006/relationships/image" Target="../media/image9.png"/><Relationship Id="rId22" Type="http://schemas.openxmlformats.org/officeDocument/2006/relationships/image" Target="../media/image13.png"/><Relationship Id="rId27" Type="http://schemas.openxmlformats.org/officeDocument/2006/relationships/image" Target="../media/image38.svg"/><Relationship Id="rId30" Type="http://schemas.openxmlformats.org/officeDocument/2006/relationships/image" Target="../media/image17.png"/><Relationship Id="rId35" Type="http://schemas.openxmlformats.org/officeDocument/2006/relationships/image" Target="../media/image42.svg"/><Relationship Id="rId8" Type="http://schemas.openxmlformats.org/officeDocument/2006/relationships/image" Target="../media/image6.png"/><Relationship Id="rId3" Type="http://schemas.openxmlformats.org/officeDocument/2006/relationships/image" Target="../media/image26.png"/><Relationship Id="rId12" Type="http://schemas.openxmlformats.org/officeDocument/2006/relationships/image" Target="../media/image8.png"/><Relationship Id="rId17" Type="http://schemas.openxmlformats.org/officeDocument/2006/relationships/image" Target="../media/image33.svg"/><Relationship Id="rId25" Type="http://schemas.openxmlformats.org/officeDocument/2006/relationships/image" Target="../media/image37.svg"/><Relationship Id="rId33" Type="http://schemas.openxmlformats.org/officeDocument/2006/relationships/image" Target="../media/image41.svg"/><Relationship Id="rId38" Type="http://schemas.openxmlformats.org/officeDocument/2006/relationships/image" Target="../media/image45.png"/></Relationships>
</file>

<file path=ppt/slides/_rels/slide1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18" Type="http://schemas.openxmlformats.org/officeDocument/2006/relationships/image" Target="../media/image19.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17" Type="http://schemas.openxmlformats.org/officeDocument/2006/relationships/image" Target="../media/image18.png"/><Relationship Id="rId2" Type="http://schemas.openxmlformats.org/officeDocument/2006/relationships/notesSlide" Target="../notesSlides/notesSlide7.xml"/><Relationship Id="rId16" Type="http://schemas.openxmlformats.org/officeDocument/2006/relationships/image" Target="../media/image17.png"/><Relationship Id="rId1" Type="http://schemas.openxmlformats.org/officeDocument/2006/relationships/slideLayout" Target="../slideLayouts/slideLayout3.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1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png"/></Relationships>
</file>

<file path=ppt/slides/_rels/slide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666666">
            <a:alpha val="74000"/>
          </a:srgbClr>
        </a:solidFill>
        <a:effectLst/>
      </p:bgPr>
    </p:bg>
    <p:spTree>
      <p:nvGrpSpPr>
        <p:cNvPr id="1" name="Shape 87"/>
        <p:cNvGrpSpPr/>
        <p:nvPr/>
      </p:nvGrpSpPr>
      <p:grpSpPr>
        <a:xfrm>
          <a:off x="0" y="0"/>
          <a:ext cx="0" cy="0"/>
          <a:chOff x="0" y="0"/>
          <a:chExt cx="0" cy="0"/>
        </a:xfrm>
      </p:grpSpPr>
      <p:sp>
        <p:nvSpPr>
          <p:cNvPr id="88" name="Google Shape;88;p13"/>
          <p:cNvSpPr txBox="1">
            <a:spLocks noGrp="1"/>
          </p:cNvSpPr>
          <p:nvPr>
            <p:ph type="title"/>
          </p:nvPr>
        </p:nvSpPr>
        <p:spPr>
          <a:xfrm>
            <a:off x="164683" y="2611790"/>
            <a:ext cx="7169406" cy="1828800"/>
          </a:xfrm>
          <a:prstGeom prst="rect">
            <a:avLst/>
          </a:prstGeom>
          <a:noFill/>
          <a:ln>
            <a:noFill/>
          </a:ln>
        </p:spPr>
        <p:txBody>
          <a:bodyPr spcFirstLastPara="1" wrap="square" lIns="0" tIns="0" rIns="0" bIns="182875" anchor="b" anchorCtr="0">
            <a:noAutofit/>
          </a:bodyPr>
          <a:lstStyle/>
          <a:p>
            <a:pPr marL="0" marR="0" lvl="0" indent="0" algn="l" rtl="0">
              <a:lnSpc>
                <a:spcPct val="90000"/>
              </a:lnSpc>
              <a:spcBef>
                <a:spcPts val="0"/>
              </a:spcBef>
              <a:spcAft>
                <a:spcPts val="0"/>
              </a:spcAft>
              <a:buClr>
                <a:schemeClr val="lt2"/>
              </a:buClr>
              <a:buSzPts val="5399"/>
              <a:buFont typeface="Quattrocento Sans"/>
              <a:buNone/>
            </a:pPr>
            <a:r>
              <a:rPr lang="en-US" sz="4800" i="0" u="none" strike="noStrike" cap="none" dirty="0">
                <a:solidFill>
                  <a:schemeClr val="lt2"/>
                </a:solidFill>
                <a:latin typeface="Amazon Ember" panose="020B0603020204020204" pitchFamily="34" charset="0"/>
                <a:ea typeface="Amazon Ember" panose="020B0603020204020204" pitchFamily="34" charset="0"/>
                <a:cs typeface="Amazon Ember" panose="020B0603020204020204" pitchFamily="34" charset="0"/>
                <a:sym typeface="Proxima Nova"/>
              </a:rPr>
              <a:t>Pivotal Cloud Foundry on </a:t>
            </a:r>
            <a:r>
              <a:rPr lang="en-US" sz="4800" dirty="0">
                <a:latin typeface="Amazon Ember" panose="020B0603020204020204" pitchFamily="34" charset="0"/>
                <a:ea typeface="Amazon Ember" panose="020B0603020204020204" pitchFamily="34" charset="0"/>
                <a:cs typeface="Amazon Ember" panose="020B0603020204020204" pitchFamily="34" charset="0"/>
                <a:sym typeface="Proxima Nova"/>
              </a:rPr>
              <a:t>Amazon Web Services</a:t>
            </a:r>
            <a:endParaRPr sz="4800" i="0" u="none" strike="noStrike" cap="none" dirty="0">
              <a:solidFill>
                <a:schemeClr val="lt2"/>
              </a:solidFill>
              <a:latin typeface="Amazon Ember" panose="020B0603020204020204" pitchFamily="34" charset="0"/>
              <a:ea typeface="Amazon Ember" panose="020B0603020204020204" pitchFamily="34" charset="0"/>
              <a:cs typeface="Amazon Ember" panose="020B0603020204020204" pitchFamily="34" charset="0"/>
              <a:sym typeface="Proxima Nova"/>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E6A5920-CB58-CD47-9A4B-56D258DAE750}"/>
              </a:ext>
            </a:extLst>
          </p:cNvPr>
          <p:cNvSpPr>
            <a:spLocks noGrp="1"/>
          </p:cNvSpPr>
          <p:nvPr>
            <p:ph type="body" idx="1"/>
          </p:nvPr>
        </p:nvSpPr>
        <p:spPr>
          <a:xfrm>
            <a:off x="713934" y="890936"/>
            <a:ext cx="11008605" cy="5212652"/>
          </a:xfrm>
        </p:spPr>
        <p:txBody>
          <a:bodyPr/>
          <a:lstStyle/>
          <a:p>
            <a:r>
              <a:rPr lang="en-US" dirty="0"/>
              <a:t>Assuming Roles for provisioned services:</a:t>
            </a:r>
          </a:p>
          <a:p>
            <a:r>
              <a:rPr lang="en-US" sz="1600" dirty="0">
                <a:hlinkClick r:id="rId3"/>
              </a:rPr>
              <a:t>https://github.com/awslabs/aws-servicebroker/blob/master/docs/README.md#managing-resources-via-assumed-role</a:t>
            </a:r>
            <a:endParaRPr lang="en-US" sz="1600" dirty="0"/>
          </a:p>
          <a:p>
            <a:endParaRPr lang="en-US" dirty="0"/>
          </a:p>
          <a:p>
            <a:r>
              <a:rPr lang="en-US" b="0" dirty="0"/>
              <a:t>The </a:t>
            </a:r>
            <a:r>
              <a:rPr lang="en-US" b="0" dirty="0" err="1"/>
              <a:t>aws</a:t>
            </a:r>
            <a:r>
              <a:rPr lang="en-US" b="0" dirty="0"/>
              <a:t>-service-broker has the ability to assume a role for all resources it manages.</a:t>
            </a:r>
          </a:p>
          <a:p>
            <a:endParaRPr lang="en-US" b="0" dirty="0"/>
          </a:p>
          <a:p>
            <a:r>
              <a:rPr lang="en-US" b="0" dirty="0"/>
              <a:t>This role can be in the same account, or a separate target account.</a:t>
            </a:r>
          </a:p>
          <a:p>
            <a:endParaRPr lang="en-US" dirty="0"/>
          </a:p>
          <a:p>
            <a:endParaRPr lang="en-US" dirty="0"/>
          </a:p>
          <a:p>
            <a:r>
              <a:rPr lang="en-US" dirty="0"/>
              <a:t>Parameter Overrides:</a:t>
            </a:r>
          </a:p>
          <a:p>
            <a:r>
              <a:rPr lang="en-US" sz="1600" dirty="0">
                <a:hlinkClick r:id="rId4"/>
              </a:rPr>
              <a:t>https://github.com/awslabs/aws-servicebroker/blob/master/docs/README.md#parameter-overrides</a:t>
            </a:r>
            <a:endParaRPr lang="en-US" sz="1600" dirty="0"/>
          </a:p>
          <a:p>
            <a:endParaRPr lang="en-US" dirty="0"/>
          </a:p>
          <a:p>
            <a:r>
              <a:rPr lang="en-US" b="0" dirty="0"/>
              <a:t>The </a:t>
            </a:r>
            <a:r>
              <a:rPr lang="en-US" b="0" dirty="0" err="1"/>
              <a:t>aws</a:t>
            </a:r>
            <a:r>
              <a:rPr lang="en-US" b="0" dirty="0"/>
              <a:t>-service-broker can override parameter values by providing environment variables in the broker execution environment.</a:t>
            </a:r>
          </a:p>
          <a:p>
            <a:endParaRPr lang="en-US" b="0" dirty="0"/>
          </a:p>
          <a:p>
            <a:r>
              <a:rPr lang="en-US" b="0" dirty="0"/>
              <a:t>The broker provides a hierarchy of parameter overrides to prescribe values for common parameters like AWS credentials, region, VPC ID or any other parameter in a service plan.</a:t>
            </a:r>
          </a:p>
          <a:p>
            <a:endParaRPr lang="en-US" b="0" dirty="0"/>
          </a:p>
          <a:p>
            <a:r>
              <a:rPr lang="en-US" b="0" dirty="0"/>
              <a:t>An override can be broker wide, or only apply to a particular org/cluster, space/namespace, or </a:t>
            </a:r>
            <a:r>
              <a:rPr lang="en-US" b="0" dirty="0" err="1"/>
              <a:t>ServiceClass</a:t>
            </a:r>
            <a:r>
              <a:rPr lang="en-US" b="0" dirty="0"/>
              <a:t>.</a:t>
            </a:r>
          </a:p>
          <a:p>
            <a:endParaRPr lang="en-US" dirty="0"/>
          </a:p>
        </p:txBody>
      </p:sp>
    </p:spTree>
    <p:extLst>
      <p:ext uri="{BB962C8B-B14F-4D97-AF65-F5344CB8AC3E}">
        <p14:creationId xmlns:p14="http://schemas.microsoft.com/office/powerpoint/2010/main" val="2496748721"/>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p21"/>
          <p:cNvSpPr/>
          <p:nvPr/>
        </p:nvSpPr>
        <p:spPr>
          <a:xfrm>
            <a:off x="2642325" y="1227150"/>
            <a:ext cx="9631643" cy="5459786"/>
          </a:xfrm>
          <a:custGeom>
            <a:avLst/>
            <a:gdLst/>
            <a:ahLst/>
            <a:cxnLst/>
            <a:rect l="l" t="t" r="r" b="b"/>
            <a:pathLst>
              <a:path w="9680043" h="4799812" extrusionOk="0">
                <a:moveTo>
                  <a:pt x="7841711" y="0"/>
                </a:moveTo>
                <a:lnTo>
                  <a:pt x="9679992" y="0"/>
                </a:lnTo>
                <a:lnTo>
                  <a:pt x="9679992" y="3535535"/>
                </a:lnTo>
                <a:lnTo>
                  <a:pt x="9680043" y="3535535"/>
                </a:lnTo>
                <a:lnTo>
                  <a:pt x="9680043" y="4799812"/>
                </a:lnTo>
                <a:lnTo>
                  <a:pt x="0" y="4799812"/>
                </a:lnTo>
                <a:lnTo>
                  <a:pt x="0" y="3535535"/>
                </a:lnTo>
                <a:lnTo>
                  <a:pt x="7841711" y="3535535"/>
                </a:lnTo>
                <a:close/>
              </a:path>
            </a:pathLst>
          </a:custGeom>
          <a:solidFill>
            <a:srgbClr val="F6B26B"/>
          </a:solidFill>
          <a:ln>
            <a:noFill/>
          </a:ln>
        </p:spPr>
        <p:txBody>
          <a:bodyPr spcFirstLastPara="1" wrap="square" lIns="91400" tIns="45675" rIns="91400" bIns="143375" anchor="ctr" anchorCtr="0">
            <a:noAutofit/>
          </a:bodyPr>
          <a:lstStyle/>
          <a:p>
            <a:pPr marL="0" marR="0" lvl="0" indent="0" algn="ctr" rtl="0">
              <a:lnSpc>
                <a:spcPct val="90000"/>
              </a:lnSpc>
              <a:spcBef>
                <a:spcPts val="0"/>
              </a:spcBef>
              <a:spcAft>
                <a:spcPts val="0"/>
              </a:spcAft>
              <a:buClr>
                <a:srgbClr val="000000"/>
              </a:buClr>
              <a:buSzPts val="1224"/>
              <a:buFont typeface="Arial"/>
              <a:buNone/>
            </a:pPr>
            <a:endParaRPr sz="1224" b="1" i="0" u="none" strike="noStrike" cap="none">
              <a:solidFill>
                <a:srgbClr val="FFFFFF"/>
              </a:solidFill>
              <a:latin typeface="Amazon Ember" panose="020B0603020204020204" pitchFamily="34" charset="0"/>
              <a:ea typeface="Amazon Ember" panose="020B0603020204020204" pitchFamily="34" charset="0"/>
              <a:cs typeface="Amazon Ember" panose="020B0603020204020204" pitchFamily="34" charset="0"/>
              <a:sym typeface="Proxima Nova"/>
            </a:endParaRPr>
          </a:p>
        </p:txBody>
      </p:sp>
      <p:sp>
        <p:nvSpPr>
          <p:cNvPr id="303" name="Google Shape;303;p21"/>
          <p:cNvSpPr/>
          <p:nvPr/>
        </p:nvSpPr>
        <p:spPr>
          <a:xfrm rot="10800000" flipH="1">
            <a:off x="329011" y="2805818"/>
            <a:ext cx="2949000" cy="2607900"/>
          </a:xfrm>
          <a:prstGeom prst="bentArrow">
            <a:avLst>
              <a:gd name="adj1" fmla="val 19995"/>
              <a:gd name="adj2" fmla="val 23456"/>
              <a:gd name="adj3" fmla="val 0"/>
              <a:gd name="adj4" fmla="val 0"/>
            </a:avLst>
          </a:prstGeom>
          <a:solidFill>
            <a:srgbClr val="052751"/>
          </a:solidFill>
          <a:ln>
            <a:noFill/>
          </a:ln>
        </p:spPr>
        <p:txBody>
          <a:bodyPr spcFirstLastPara="1" wrap="square" lIns="124325" tIns="124325" rIns="124325" bIns="124325" anchor="ctr" anchorCtr="0">
            <a:noAutofit/>
          </a:bodyPr>
          <a:lstStyle/>
          <a:p>
            <a:pPr marL="0" marR="0" lvl="0" indent="0" algn="l" rtl="0">
              <a:lnSpc>
                <a:spcPct val="100000"/>
              </a:lnSpc>
              <a:spcBef>
                <a:spcPts val="0"/>
              </a:spcBef>
              <a:spcAft>
                <a:spcPts val="0"/>
              </a:spcAft>
              <a:buClr>
                <a:srgbClr val="000000"/>
              </a:buClr>
              <a:buSzPts val="2448"/>
              <a:buFont typeface="Arial"/>
              <a:buNone/>
            </a:pPr>
            <a:endParaRPr sz="2448" i="0" u="none" strike="noStrike" cap="none">
              <a:solidFill>
                <a:schemeClr val="dk1"/>
              </a:solidFill>
              <a:latin typeface="Amazon Ember" panose="020B0603020204020204" pitchFamily="34" charset="0"/>
              <a:ea typeface="Amazon Ember" panose="020B0603020204020204" pitchFamily="34" charset="0"/>
              <a:cs typeface="Amazon Ember" panose="020B0603020204020204" pitchFamily="34" charset="0"/>
              <a:sym typeface="Proxima Nova"/>
            </a:endParaRPr>
          </a:p>
        </p:txBody>
      </p:sp>
      <p:sp>
        <p:nvSpPr>
          <p:cNvPr id="304" name="Google Shape;304;p21"/>
          <p:cNvSpPr/>
          <p:nvPr/>
        </p:nvSpPr>
        <p:spPr>
          <a:xfrm>
            <a:off x="2630425" y="1227153"/>
            <a:ext cx="7273500" cy="2899500"/>
          </a:xfrm>
          <a:prstGeom prst="roundRect">
            <a:avLst>
              <a:gd name="adj" fmla="val 0"/>
            </a:avLst>
          </a:prstGeom>
          <a:solidFill>
            <a:srgbClr val="F2F2F2"/>
          </a:solidFill>
          <a:ln>
            <a:noFill/>
          </a:ln>
        </p:spPr>
        <p:txBody>
          <a:bodyPr spcFirstLastPara="1" wrap="square" lIns="124325" tIns="62125" rIns="124325" bIns="62125" anchor="ctr" anchorCtr="0">
            <a:noAutofit/>
          </a:bodyPr>
          <a:lstStyle/>
          <a:p>
            <a:pPr marL="0" marR="0" lvl="0" indent="0" algn="l" rtl="0">
              <a:lnSpc>
                <a:spcPct val="100000"/>
              </a:lnSpc>
              <a:spcBef>
                <a:spcPts val="0"/>
              </a:spcBef>
              <a:spcAft>
                <a:spcPts val="0"/>
              </a:spcAft>
              <a:buClr>
                <a:srgbClr val="000000"/>
              </a:buClr>
              <a:buSzPts val="952"/>
              <a:buFont typeface="Arial"/>
              <a:buNone/>
            </a:pPr>
            <a:endParaRPr sz="952" b="1" i="0" u="none" strike="noStrike" cap="none">
              <a:solidFill>
                <a:schemeClr val="dk2"/>
              </a:solidFill>
              <a:latin typeface="Amazon Ember" panose="020B0603020204020204" pitchFamily="34" charset="0"/>
              <a:ea typeface="Amazon Ember" panose="020B0603020204020204" pitchFamily="34" charset="0"/>
              <a:cs typeface="Amazon Ember" panose="020B0603020204020204" pitchFamily="34" charset="0"/>
              <a:sym typeface="Proxima Nova"/>
            </a:endParaRPr>
          </a:p>
        </p:txBody>
      </p:sp>
      <p:sp>
        <p:nvSpPr>
          <p:cNvPr id="305" name="Google Shape;305;p21"/>
          <p:cNvSpPr/>
          <p:nvPr/>
        </p:nvSpPr>
        <p:spPr>
          <a:xfrm>
            <a:off x="2630432" y="4324706"/>
            <a:ext cx="7273500" cy="879900"/>
          </a:xfrm>
          <a:prstGeom prst="roundRect">
            <a:avLst>
              <a:gd name="adj" fmla="val 0"/>
            </a:avLst>
          </a:prstGeom>
          <a:solidFill>
            <a:srgbClr val="EFEFEF"/>
          </a:solidFill>
          <a:ln>
            <a:noFill/>
          </a:ln>
        </p:spPr>
        <p:txBody>
          <a:bodyPr spcFirstLastPara="1" wrap="square" lIns="124325" tIns="62125" rIns="124325" bIns="62125" anchor="ctr" anchorCtr="0">
            <a:noAutofit/>
          </a:bodyPr>
          <a:lstStyle/>
          <a:p>
            <a:pPr marL="0" marR="0" lvl="0" indent="0" algn="l" rtl="0">
              <a:lnSpc>
                <a:spcPct val="100000"/>
              </a:lnSpc>
              <a:spcBef>
                <a:spcPts val="0"/>
              </a:spcBef>
              <a:spcAft>
                <a:spcPts val="0"/>
              </a:spcAft>
              <a:buClr>
                <a:srgbClr val="000000"/>
              </a:buClr>
              <a:buSzPts val="952"/>
              <a:buFont typeface="Arial"/>
              <a:buNone/>
            </a:pPr>
            <a:endParaRPr sz="952" b="1" i="0" u="none" strike="noStrike" cap="none">
              <a:solidFill>
                <a:schemeClr val="dk2"/>
              </a:solidFill>
              <a:latin typeface="Amazon Ember" panose="020B0603020204020204" pitchFamily="34" charset="0"/>
              <a:ea typeface="Amazon Ember" panose="020B0603020204020204" pitchFamily="34" charset="0"/>
              <a:cs typeface="Amazon Ember" panose="020B0603020204020204" pitchFamily="34" charset="0"/>
              <a:sym typeface="Quattrocento Sans"/>
            </a:endParaRPr>
          </a:p>
        </p:txBody>
      </p:sp>
      <p:grpSp>
        <p:nvGrpSpPr>
          <p:cNvPr id="306" name="Google Shape;306;p21"/>
          <p:cNvGrpSpPr/>
          <p:nvPr/>
        </p:nvGrpSpPr>
        <p:grpSpPr>
          <a:xfrm>
            <a:off x="3432407" y="4546890"/>
            <a:ext cx="986669" cy="397788"/>
            <a:chOff x="6822737" y="2258433"/>
            <a:chExt cx="1387524" cy="530455"/>
          </a:xfrm>
        </p:grpSpPr>
        <p:sp>
          <p:nvSpPr>
            <p:cNvPr id="307" name="Google Shape;307;p21"/>
            <p:cNvSpPr/>
            <p:nvPr/>
          </p:nvSpPr>
          <p:spPr>
            <a:xfrm>
              <a:off x="7549821" y="2391271"/>
              <a:ext cx="298100" cy="397616"/>
            </a:xfrm>
            <a:custGeom>
              <a:avLst/>
              <a:gdLst/>
              <a:ahLst/>
              <a:cxnLst/>
              <a:rect l="l" t="t" r="r" b="b"/>
              <a:pathLst>
                <a:path w="9304" h="12410" extrusionOk="0">
                  <a:moveTo>
                    <a:pt x="4637" y="0"/>
                  </a:moveTo>
                  <a:cubicBezTo>
                    <a:pt x="1843" y="0"/>
                    <a:pt x="164" y="1412"/>
                    <a:pt x="164" y="3463"/>
                  </a:cubicBezTo>
                  <a:cubicBezTo>
                    <a:pt x="164" y="5469"/>
                    <a:pt x="1189" y="6346"/>
                    <a:pt x="4013" y="7104"/>
                  </a:cubicBezTo>
                  <a:cubicBezTo>
                    <a:pt x="6242" y="7817"/>
                    <a:pt x="6718" y="8055"/>
                    <a:pt x="6718" y="9006"/>
                  </a:cubicBezTo>
                  <a:cubicBezTo>
                    <a:pt x="6718" y="9838"/>
                    <a:pt x="6004" y="10329"/>
                    <a:pt x="4756" y="10329"/>
                  </a:cubicBezTo>
                  <a:cubicBezTo>
                    <a:pt x="3300" y="10329"/>
                    <a:pt x="2557" y="9675"/>
                    <a:pt x="2557" y="8560"/>
                  </a:cubicBezTo>
                  <a:lnTo>
                    <a:pt x="2557" y="8204"/>
                  </a:lnTo>
                  <a:lnTo>
                    <a:pt x="1" y="8204"/>
                  </a:lnTo>
                  <a:lnTo>
                    <a:pt x="1" y="8739"/>
                  </a:lnTo>
                  <a:cubicBezTo>
                    <a:pt x="1" y="10953"/>
                    <a:pt x="1472" y="12409"/>
                    <a:pt x="4682" y="12409"/>
                  </a:cubicBezTo>
                  <a:cubicBezTo>
                    <a:pt x="7431" y="12409"/>
                    <a:pt x="9304" y="11131"/>
                    <a:pt x="9304" y="8872"/>
                  </a:cubicBezTo>
                  <a:cubicBezTo>
                    <a:pt x="9304" y="6926"/>
                    <a:pt x="8382" y="6049"/>
                    <a:pt x="5380" y="5202"/>
                  </a:cubicBezTo>
                  <a:cubicBezTo>
                    <a:pt x="3359" y="4533"/>
                    <a:pt x="2750" y="4280"/>
                    <a:pt x="2750" y="3359"/>
                  </a:cubicBezTo>
                  <a:cubicBezTo>
                    <a:pt x="2750" y="2601"/>
                    <a:pt x="3389" y="2081"/>
                    <a:pt x="4578" y="2081"/>
                  </a:cubicBezTo>
                  <a:cubicBezTo>
                    <a:pt x="6004" y="2081"/>
                    <a:pt x="6599" y="2779"/>
                    <a:pt x="6599" y="3671"/>
                  </a:cubicBezTo>
                  <a:lnTo>
                    <a:pt x="6599" y="4013"/>
                  </a:lnTo>
                  <a:lnTo>
                    <a:pt x="9155" y="4013"/>
                  </a:lnTo>
                  <a:lnTo>
                    <a:pt x="9155" y="3612"/>
                  </a:lnTo>
                  <a:cubicBezTo>
                    <a:pt x="9155" y="1472"/>
                    <a:pt x="7713" y="0"/>
                    <a:pt x="4637" y="0"/>
                  </a:cubicBezTo>
                  <a:close/>
                </a:path>
              </a:pathLst>
            </a:custGeom>
            <a:solidFill>
              <a:schemeClr val="dk1"/>
            </a:solidFill>
            <a:ln>
              <a:noFill/>
            </a:ln>
          </p:spPr>
          <p:txBody>
            <a:bodyPr spcFirstLastPara="1" wrap="square" lIns="124325" tIns="124325" rIns="124325" bIns="124325" anchor="ctr" anchorCtr="0">
              <a:noAutofit/>
            </a:bodyPr>
            <a:lstStyle/>
            <a:p>
              <a:pPr marL="0" marR="0" lvl="0" indent="0" algn="l" rtl="0">
                <a:lnSpc>
                  <a:spcPct val="100000"/>
                </a:lnSpc>
                <a:spcBef>
                  <a:spcPts val="0"/>
                </a:spcBef>
                <a:spcAft>
                  <a:spcPts val="0"/>
                </a:spcAft>
                <a:buClr>
                  <a:srgbClr val="000000"/>
                </a:buClr>
                <a:buSzPts val="2448"/>
                <a:buFont typeface="Arial"/>
                <a:buNone/>
              </a:pPr>
              <a:endParaRPr sz="2448" b="0" i="0" u="none" strike="noStrike" cap="none">
                <a:solidFill>
                  <a:schemeClr val="dk1"/>
                </a:solidFill>
                <a:latin typeface="Amazon Ember" panose="020B0603020204020204" pitchFamily="34" charset="0"/>
                <a:ea typeface="Amazon Ember" panose="020B0603020204020204" pitchFamily="34" charset="0"/>
                <a:cs typeface="Amazon Ember" panose="020B0603020204020204" pitchFamily="34" charset="0"/>
                <a:sym typeface="Quattrocento Sans"/>
              </a:endParaRPr>
            </a:p>
          </p:txBody>
        </p:sp>
        <p:sp>
          <p:nvSpPr>
            <p:cNvPr id="308" name="Google Shape;308;p21"/>
            <p:cNvSpPr/>
            <p:nvPr/>
          </p:nvSpPr>
          <p:spPr>
            <a:xfrm>
              <a:off x="6826069" y="2400787"/>
              <a:ext cx="298100" cy="379514"/>
            </a:xfrm>
            <a:custGeom>
              <a:avLst/>
              <a:gdLst/>
              <a:ahLst/>
              <a:cxnLst/>
              <a:rect l="l" t="t" r="r" b="b"/>
              <a:pathLst>
                <a:path w="9304" h="11845" extrusionOk="0">
                  <a:moveTo>
                    <a:pt x="4385" y="2215"/>
                  </a:moveTo>
                  <a:cubicBezTo>
                    <a:pt x="5202" y="2215"/>
                    <a:pt x="6138" y="2468"/>
                    <a:pt x="6138" y="3448"/>
                  </a:cubicBezTo>
                  <a:cubicBezTo>
                    <a:pt x="6138" y="4400"/>
                    <a:pt x="5306" y="4741"/>
                    <a:pt x="4504" y="4741"/>
                  </a:cubicBezTo>
                  <a:lnTo>
                    <a:pt x="2616" y="4741"/>
                  </a:lnTo>
                  <a:lnTo>
                    <a:pt x="2616" y="2215"/>
                  </a:lnTo>
                  <a:close/>
                  <a:moveTo>
                    <a:pt x="4593" y="6941"/>
                  </a:moveTo>
                  <a:cubicBezTo>
                    <a:pt x="5440" y="6941"/>
                    <a:pt x="6703" y="7134"/>
                    <a:pt x="6703" y="8249"/>
                  </a:cubicBezTo>
                  <a:cubicBezTo>
                    <a:pt x="6703" y="9289"/>
                    <a:pt x="5782" y="9645"/>
                    <a:pt x="4964" y="9645"/>
                  </a:cubicBezTo>
                  <a:lnTo>
                    <a:pt x="2616" y="9645"/>
                  </a:lnTo>
                  <a:lnTo>
                    <a:pt x="2616" y="6941"/>
                  </a:lnTo>
                  <a:close/>
                  <a:moveTo>
                    <a:pt x="1" y="1"/>
                  </a:moveTo>
                  <a:lnTo>
                    <a:pt x="1" y="11845"/>
                  </a:lnTo>
                  <a:lnTo>
                    <a:pt x="4860" y="11845"/>
                  </a:lnTo>
                  <a:cubicBezTo>
                    <a:pt x="6970" y="11845"/>
                    <a:pt x="9304" y="11028"/>
                    <a:pt x="9304" y="8546"/>
                  </a:cubicBezTo>
                  <a:cubicBezTo>
                    <a:pt x="9304" y="7015"/>
                    <a:pt x="8263" y="5856"/>
                    <a:pt x="6718" y="5663"/>
                  </a:cubicBezTo>
                  <a:lnTo>
                    <a:pt x="6718" y="5618"/>
                  </a:lnTo>
                  <a:cubicBezTo>
                    <a:pt x="7936" y="5247"/>
                    <a:pt x="8754" y="4340"/>
                    <a:pt x="8754" y="3017"/>
                  </a:cubicBezTo>
                  <a:cubicBezTo>
                    <a:pt x="8754" y="446"/>
                    <a:pt x="6495" y="1"/>
                    <a:pt x="4414" y="1"/>
                  </a:cubicBezTo>
                  <a:close/>
                </a:path>
              </a:pathLst>
            </a:custGeom>
            <a:solidFill>
              <a:schemeClr val="dk1"/>
            </a:solidFill>
            <a:ln>
              <a:noFill/>
            </a:ln>
          </p:spPr>
          <p:txBody>
            <a:bodyPr spcFirstLastPara="1" wrap="square" lIns="124325" tIns="124325" rIns="124325" bIns="124325" anchor="ctr" anchorCtr="0">
              <a:noAutofit/>
            </a:bodyPr>
            <a:lstStyle/>
            <a:p>
              <a:pPr marL="0" marR="0" lvl="0" indent="0" algn="l" rtl="0">
                <a:lnSpc>
                  <a:spcPct val="100000"/>
                </a:lnSpc>
                <a:spcBef>
                  <a:spcPts val="0"/>
                </a:spcBef>
                <a:spcAft>
                  <a:spcPts val="0"/>
                </a:spcAft>
                <a:buClr>
                  <a:srgbClr val="000000"/>
                </a:buClr>
                <a:buSzPts val="2448"/>
                <a:buFont typeface="Arial"/>
                <a:buNone/>
              </a:pPr>
              <a:endParaRPr sz="2448" b="0" i="0" u="none" strike="noStrike" cap="none">
                <a:solidFill>
                  <a:schemeClr val="dk1"/>
                </a:solidFill>
                <a:latin typeface="Amazon Ember" panose="020B0603020204020204" pitchFamily="34" charset="0"/>
                <a:ea typeface="Amazon Ember" panose="020B0603020204020204" pitchFamily="34" charset="0"/>
                <a:cs typeface="Amazon Ember" panose="020B0603020204020204" pitchFamily="34" charset="0"/>
                <a:sym typeface="Quattrocento Sans"/>
              </a:endParaRPr>
            </a:p>
          </p:txBody>
        </p:sp>
        <p:sp>
          <p:nvSpPr>
            <p:cNvPr id="309" name="Google Shape;309;p21"/>
            <p:cNvSpPr/>
            <p:nvPr/>
          </p:nvSpPr>
          <p:spPr>
            <a:xfrm>
              <a:off x="7880762" y="2400787"/>
              <a:ext cx="329499" cy="379514"/>
            </a:xfrm>
            <a:custGeom>
              <a:avLst/>
              <a:gdLst/>
              <a:ahLst/>
              <a:cxnLst/>
              <a:rect l="l" t="t" r="r" b="b"/>
              <a:pathLst>
                <a:path w="10284" h="11845" extrusionOk="0">
                  <a:moveTo>
                    <a:pt x="0" y="1"/>
                  </a:moveTo>
                  <a:lnTo>
                    <a:pt x="0" y="11845"/>
                  </a:lnTo>
                  <a:lnTo>
                    <a:pt x="2616" y="11845"/>
                  </a:lnTo>
                  <a:lnTo>
                    <a:pt x="2616" y="6733"/>
                  </a:lnTo>
                  <a:lnTo>
                    <a:pt x="7683" y="6733"/>
                  </a:lnTo>
                  <a:lnTo>
                    <a:pt x="7683" y="11845"/>
                  </a:lnTo>
                  <a:lnTo>
                    <a:pt x="10284" y="11845"/>
                  </a:lnTo>
                  <a:lnTo>
                    <a:pt x="10284" y="1"/>
                  </a:lnTo>
                  <a:lnTo>
                    <a:pt x="7683" y="1"/>
                  </a:lnTo>
                  <a:lnTo>
                    <a:pt x="7683" y="4414"/>
                  </a:lnTo>
                  <a:lnTo>
                    <a:pt x="2616" y="4414"/>
                  </a:lnTo>
                  <a:lnTo>
                    <a:pt x="2616" y="1"/>
                  </a:lnTo>
                  <a:close/>
                </a:path>
              </a:pathLst>
            </a:custGeom>
            <a:solidFill>
              <a:schemeClr val="dk1"/>
            </a:solidFill>
            <a:ln>
              <a:noFill/>
            </a:ln>
          </p:spPr>
          <p:txBody>
            <a:bodyPr spcFirstLastPara="1" wrap="square" lIns="124325" tIns="124325" rIns="124325" bIns="124325" anchor="ctr" anchorCtr="0">
              <a:noAutofit/>
            </a:bodyPr>
            <a:lstStyle/>
            <a:p>
              <a:pPr marL="0" marR="0" lvl="0" indent="0" algn="l" rtl="0">
                <a:lnSpc>
                  <a:spcPct val="100000"/>
                </a:lnSpc>
                <a:spcBef>
                  <a:spcPts val="0"/>
                </a:spcBef>
                <a:spcAft>
                  <a:spcPts val="0"/>
                </a:spcAft>
                <a:buClr>
                  <a:srgbClr val="000000"/>
                </a:buClr>
                <a:buSzPts val="2448"/>
                <a:buFont typeface="Arial"/>
                <a:buNone/>
              </a:pPr>
              <a:endParaRPr sz="2448" b="0" i="0" u="none" strike="noStrike" cap="none">
                <a:solidFill>
                  <a:schemeClr val="dk1"/>
                </a:solidFill>
                <a:latin typeface="Amazon Ember" panose="020B0603020204020204" pitchFamily="34" charset="0"/>
                <a:ea typeface="Amazon Ember" panose="020B0603020204020204" pitchFamily="34" charset="0"/>
                <a:cs typeface="Amazon Ember" panose="020B0603020204020204" pitchFamily="34" charset="0"/>
                <a:sym typeface="Quattrocento Sans"/>
              </a:endParaRPr>
            </a:p>
          </p:txBody>
        </p:sp>
        <p:sp>
          <p:nvSpPr>
            <p:cNvPr id="310" name="Google Shape;310;p21"/>
            <p:cNvSpPr/>
            <p:nvPr/>
          </p:nvSpPr>
          <p:spPr>
            <a:xfrm>
              <a:off x="6822737" y="2259363"/>
              <a:ext cx="63375" cy="73852"/>
            </a:xfrm>
            <a:custGeom>
              <a:avLst/>
              <a:gdLst/>
              <a:ahLst/>
              <a:cxnLst/>
              <a:rect l="l" t="t" r="r" b="b"/>
              <a:pathLst>
                <a:path w="1978" h="2305" extrusionOk="0">
                  <a:moveTo>
                    <a:pt x="1160" y="1"/>
                  </a:moveTo>
                  <a:cubicBezTo>
                    <a:pt x="387" y="1"/>
                    <a:pt x="1" y="551"/>
                    <a:pt x="1" y="1160"/>
                  </a:cubicBezTo>
                  <a:cubicBezTo>
                    <a:pt x="15" y="1769"/>
                    <a:pt x="402" y="2304"/>
                    <a:pt x="1160" y="2304"/>
                  </a:cubicBezTo>
                  <a:cubicBezTo>
                    <a:pt x="1457" y="2304"/>
                    <a:pt x="1754" y="2185"/>
                    <a:pt x="1977" y="1963"/>
                  </a:cubicBezTo>
                  <a:lnTo>
                    <a:pt x="1873" y="1844"/>
                  </a:lnTo>
                  <a:cubicBezTo>
                    <a:pt x="1680" y="2037"/>
                    <a:pt x="1412" y="2141"/>
                    <a:pt x="1160" y="2141"/>
                  </a:cubicBezTo>
                  <a:cubicBezTo>
                    <a:pt x="521" y="2141"/>
                    <a:pt x="179" y="1680"/>
                    <a:pt x="179" y="1145"/>
                  </a:cubicBezTo>
                  <a:cubicBezTo>
                    <a:pt x="164" y="610"/>
                    <a:pt x="506" y="150"/>
                    <a:pt x="1160" y="150"/>
                  </a:cubicBezTo>
                  <a:cubicBezTo>
                    <a:pt x="1412" y="150"/>
                    <a:pt x="1665" y="239"/>
                    <a:pt x="1858" y="432"/>
                  </a:cubicBezTo>
                  <a:lnTo>
                    <a:pt x="1977" y="328"/>
                  </a:lnTo>
                  <a:cubicBezTo>
                    <a:pt x="1754" y="105"/>
                    <a:pt x="1457" y="1"/>
                    <a:pt x="1160" y="1"/>
                  </a:cubicBezTo>
                  <a:close/>
                </a:path>
              </a:pathLst>
            </a:custGeom>
            <a:solidFill>
              <a:schemeClr val="dk1"/>
            </a:solidFill>
            <a:ln>
              <a:noFill/>
            </a:ln>
          </p:spPr>
          <p:txBody>
            <a:bodyPr spcFirstLastPara="1" wrap="square" lIns="124325" tIns="124325" rIns="124325" bIns="124325" anchor="ctr" anchorCtr="0">
              <a:noAutofit/>
            </a:bodyPr>
            <a:lstStyle/>
            <a:p>
              <a:pPr marL="0" marR="0" lvl="0" indent="0" algn="l" rtl="0">
                <a:lnSpc>
                  <a:spcPct val="100000"/>
                </a:lnSpc>
                <a:spcBef>
                  <a:spcPts val="0"/>
                </a:spcBef>
                <a:spcAft>
                  <a:spcPts val="0"/>
                </a:spcAft>
                <a:buClr>
                  <a:srgbClr val="000000"/>
                </a:buClr>
                <a:buSzPts val="2448"/>
                <a:buFont typeface="Arial"/>
                <a:buNone/>
              </a:pPr>
              <a:endParaRPr sz="2448" b="0" i="0" u="none" strike="noStrike" cap="none">
                <a:solidFill>
                  <a:schemeClr val="dk1"/>
                </a:solidFill>
                <a:latin typeface="Amazon Ember" panose="020B0603020204020204" pitchFamily="34" charset="0"/>
                <a:ea typeface="Amazon Ember" panose="020B0603020204020204" pitchFamily="34" charset="0"/>
                <a:cs typeface="Amazon Ember" panose="020B0603020204020204" pitchFamily="34" charset="0"/>
                <a:sym typeface="Quattrocento Sans"/>
              </a:endParaRPr>
            </a:p>
          </p:txBody>
        </p:sp>
        <p:sp>
          <p:nvSpPr>
            <p:cNvPr id="311" name="Google Shape;311;p21"/>
            <p:cNvSpPr/>
            <p:nvPr/>
          </p:nvSpPr>
          <p:spPr>
            <a:xfrm>
              <a:off x="6907964" y="2259843"/>
              <a:ext cx="46234" cy="72410"/>
            </a:xfrm>
            <a:custGeom>
              <a:avLst/>
              <a:gdLst/>
              <a:ahLst/>
              <a:cxnLst/>
              <a:rect l="l" t="t" r="r" b="b"/>
              <a:pathLst>
                <a:path w="1443" h="2260" extrusionOk="0">
                  <a:moveTo>
                    <a:pt x="1" y="1"/>
                  </a:moveTo>
                  <a:lnTo>
                    <a:pt x="1" y="2260"/>
                  </a:lnTo>
                  <a:lnTo>
                    <a:pt x="1442" y="2260"/>
                  </a:lnTo>
                  <a:lnTo>
                    <a:pt x="1442" y="2096"/>
                  </a:lnTo>
                  <a:lnTo>
                    <a:pt x="179" y="2096"/>
                  </a:lnTo>
                  <a:lnTo>
                    <a:pt x="179" y="1"/>
                  </a:lnTo>
                  <a:close/>
                </a:path>
              </a:pathLst>
            </a:custGeom>
            <a:solidFill>
              <a:schemeClr val="dk1"/>
            </a:solidFill>
            <a:ln>
              <a:noFill/>
            </a:ln>
          </p:spPr>
          <p:txBody>
            <a:bodyPr spcFirstLastPara="1" wrap="square" lIns="124325" tIns="124325" rIns="124325" bIns="124325" anchor="ctr" anchorCtr="0">
              <a:noAutofit/>
            </a:bodyPr>
            <a:lstStyle/>
            <a:p>
              <a:pPr marL="0" marR="0" lvl="0" indent="0" algn="l" rtl="0">
                <a:lnSpc>
                  <a:spcPct val="100000"/>
                </a:lnSpc>
                <a:spcBef>
                  <a:spcPts val="0"/>
                </a:spcBef>
                <a:spcAft>
                  <a:spcPts val="0"/>
                </a:spcAft>
                <a:buClr>
                  <a:srgbClr val="000000"/>
                </a:buClr>
                <a:buSzPts val="2448"/>
                <a:buFont typeface="Arial"/>
                <a:buNone/>
              </a:pPr>
              <a:endParaRPr sz="2448" b="0" i="0" u="none" strike="noStrike" cap="none">
                <a:solidFill>
                  <a:schemeClr val="dk1"/>
                </a:solidFill>
                <a:latin typeface="Amazon Ember" panose="020B0603020204020204" pitchFamily="34" charset="0"/>
                <a:ea typeface="Amazon Ember" panose="020B0603020204020204" pitchFamily="34" charset="0"/>
                <a:cs typeface="Amazon Ember" panose="020B0603020204020204" pitchFamily="34" charset="0"/>
                <a:sym typeface="Quattrocento Sans"/>
              </a:endParaRPr>
            </a:p>
          </p:txBody>
        </p:sp>
        <p:sp>
          <p:nvSpPr>
            <p:cNvPr id="312" name="Google Shape;312;p21"/>
            <p:cNvSpPr/>
            <p:nvPr/>
          </p:nvSpPr>
          <p:spPr>
            <a:xfrm>
              <a:off x="6974158" y="2258914"/>
              <a:ext cx="72891" cy="74301"/>
            </a:xfrm>
            <a:custGeom>
              <a:avLst/>
              <a:gdLst/>
              <a:ahLst/>
              <a:cxnLst/>
              <a:rect l="l" t="t" r="r" b="b"/>
              <a:pathLst>
                <a:path w="2275" h="2319" extrusionOk="0">
                  <a:moveTo>
                    <a:pt x="1130" y="164"/>
                  </a:moveTo>
                  <a:cubicBezTo>
                    <a:pt x="1769" y="164"/>
                    <a:pt x="2096" y="639"/>
                    <a:pt x="2096" y="1159"/>
                  </a:cubicBezTo>
                  <a:cubicBezTo>
                    <a:pt x="2096" y="1664"/>
                    <a:pt x="1769" y="2170"/>
                    <a:pt x="1130" y="2170"/>
                  </a:cubicBezTo>
                  <a:cubicBezTo>
                    <a:pt x="491" y="2170"/>
                    <a:pt x="164" y="1664"/>
                    <a:pt x="164" y="1159"/>
                  </a:cubicBezTo>
                  <a:cubicBezTo>
                    <a:pt x="164" y="624"/>
                    <a:pt x="476" y="164"/>
                    <a:pt x="1130" y="164"/>
                  </a:cubicBezTo>
                  <a:close/>
                  <a:moveTo>
                    <a:pt x="1130" y="0"/>
                  </a:moveTo>
                  <a:cubicBezTo>
                    <a:pt x="372" y="0"/>
                    <a:pt x="0" y="550"/>
                    <a:pt x="0" y="1159"/>
                  </a:cubicBezTo>
                  <a:cubicBezTo>
                    <a:pt x="0" y="1754"/>
                    <a:pt x="372" y="2318"/>
                    <a:pt x="1130" y="2318"/>
                  </a:cubicBezTo>
                  <a:cubicBezTo>
                    <a:pt x="1888" y="2318"/>
                    <a:pt x="2259" y="1754"/>
                    <a:pt x="2259" y="1159"/>
                  </a:cubicBezTo>
                  <a:cubicBezTo>
                    <a:pt x="2274" y="550"/>
                    <a:pt x="1888" y="0"/>
                    <a:pt x="1130" y="0"/>
                  </a:cubicBezTo>
                  <a:close/>
                </a:path>
              </a:pathLst>
            </a:custGeom>
            <a:solidFill>
              <a:schemeClr val="dk1"/>
            </a:solidFill>
            <a:ln>
              <a:noFill/>
            </a:ln>
          </p:spPr>
          <p:txBody>
            <a:bodyPr spcFirstLastPara="1" wrap="square" lIns="124325" tIns="124325" rIns="124325" bIns="124325" anchor="ctr" anchorCtr="0">
              <a:noAutofit/>
            </a:bodyPr>
            <a:lstStyle/>
            <a:p>
              <a:pPr marL="0" marR="0" lvl="0" indent="0" algn="l" rtl="0">
                <a:lnSpc>
                  <a:spcPct val="100000"/>
                </a:lnSpc>
                <a:spcBef>
                  <a:spcPts val="0"/>
                </a:spcBef>
                <a:spcAft>
                  <a:spcPts val="0"/>
                </a:spcAft>
                <a:buClr>
                  <a:srgbClr val="000000"/>
                </a:buClr>
                <a:buSzPts val="2448"/>
                <a:buFont typeface="Arial"/>
                <a:buNone/>
              </a:pPr>
              <a:endParaRPr sz="2448" b="0" i="0" u="none" strike="noStrike" cap="none">
                <a:solidFill>
                  <a:schemeClr val="dk1"/>
                </a:solidFill>
                <a:latin typeface="Amazon Ember" panose="020B0603020204020204" pitchFamily="34" charset="0"/>
                <a:ea typeface="Amazon Ember" panose="020B0603020204020204" pitchFamily="34" charset="0"/>
                <a:cs typeface="Amazon Ember" panose="020B0603020204020204" pitchFamily="34" charset="0"/>
                <a:sym typeface="Quattrocento Sans"/>
              </a:endParaRPr>
            </a:p>
          </p:txBody>
        </p:sp>
        <p:sp>
          <p:nvSpPr>
            <p:cNvPr id="313" name="Google Shape;313;p21"/>
            <p:cNvSpPr/>
            <p:nvPr/>
          </p:nvSpPr>
          <p:spPr>
            <a:xfrm>
              <a:off x="7072233" y="2259843"/>
              <a:ext cx="55269" cy="73372"/>
            </a:xfrm>
            <a:custGeom>
              <a:avLst/>
              <a:gdLst/>
              <a:ahLst/>
              <a:cxnLst/>
              <a:rect l="l" t="t" r="r" b="b"/>
              <a:pathLst>
                <a:path w="1725" h="2290" extrusionOk="0">
                  <a:moveTo>
                    <a:pt x="1" y="1"/>
                  </a:moveTo>
                  <a:lnTo>
                    <a:pt x="1" y="1398"/>
                  </a:lnTo>
                  <a:cubicBezTo>
                    <a:pt x="1" y="1992"/>
                    <a:pt x="432" y="2289"/>
                    <a:pt x="863" y="2289"/>
                  </a:cubicBezTo>
                  <a:cubicBezTo>
                    <a:pt x="1294" y="2289"/>
                    <a:pt x="1725" y="1992"/>
                    <a:pt x="1725" y="1398"/>
                  </a:cubicBezTo>
                  <a:lnTo>
                    <a:pt x="1725" y="1"/>
                  </a:lnTo>
                  <a:lnTo>
                    <a:pt x="1546" y="1"/>
                  </a:lnTo>
                  <a:lnTo>
                    <a:pt x="1546" y="1398"/>
                  </a:lnTo>
                  <a:cubicBezTo>
                    <a:pt x="1546" y="1883"/>
                    <a:pt x="1198" y="2128"/>
                    <a:pt x="851" y="2128"/>
                  </a:cubicBezTo>
                  <a:cubicBezTo>
                    <a:pt x="507" y="2128"/>
                    <a:pt x="164" y="1886"/>
                    <a:pt x="164" y="1398"/>
                  </a:cubicBezTo>
                  <a:lnTo>
                    <a:pt x="164" y="1"/>
                  </a:lnTo>
                  <a:close/>
                </a:path>
              </a:pathLst>
            </a:custGeom>
            <a:solidFill>
              <a:schemeClr val="dk1"/>
            </a:solidFill>
            <a:ln>
              <a:noFill/>
            </a:ln>
          </p:spPr>
          <p:txBody>
            <a:bodyPr spcFirstLastPara="1" wrap="square" lIns="124325" tIns="124325" rIns="124325" bIns="124325" anchor="ctr" anchorCtr="0">
              <a:noAutofit/>
            </a:bodyPr>
            <a:lstStyle/>
            <a:p>
              <a:pPr marL="0" marR="0" lvl="0" indent="0" algn="l" rtl="0">
                <a:lnSpc>
                  <a:spcPct val="100000"/>
                </a:lnSpc>
                <a:spcBef>
                  <a:spcPts val="0"/>
                </a:spcBef>
                <a:spcAft>
                  <a:spcPts val="0"/>
                </a:spcAft>
                <a:buClr>
                  <a:srgbClr val="000000"/>
                </a:buClr>
                <a:buSzPts val="2448"/>
                <a:buFont typeface="Arial"/>
                <a:buNone/>
              </a:pPr>
              <a:endParaRPr sz="2448" b="0" i="0" u="none" strike="noStrike" cap="none">
                <a:solidFill>
                  <a:schemeClr val="dk1"/>
                </a:solidFill>
                <a:latin typeface="Amazon Ember" panose="020B0603020204020204" pitchFamily="34" charset="0"/>
                <a:ea typeface="Amazon Ember" panose="020B0603020204020204" pitchFamily="34" charset="0"/>
                <a:cs typeface="Amazon Ember" panose="020B0603020204020204" pitchFamily="34" charset="0"/>
                <a:sym typeface="Quattrocento Sans"/>
              </a:endParaRPr>
            </a:p>
          </p:txBody>
        </p:sp>
        <p:sp>
          <p:nvSpPr>
            <p:cNvPr id="314" name="Google Shape;314;p21"/>
            <p:cNvSpPr/>
            <p:nvPr/>
          </p:nvSpPr>
          <p:spPr>
            <a:xfrm>
              <a:off x="7154127" y="2259843"/>
              <a:ext cx="61453" cy="72410"/>
            </a:xfrm>
            <a:custGeom>
              <a:avLst/>
              <a:gdLst/>
              <a:ahLst/>
              <a:cxnLst/>
              <a:rect l="l" t="t" r="r" b="b"/>
              <a:pathLst>
                <a:path w="1918" h="2260" extrusionOk="0">
                  <a:moveTo>
                    <a:pt x="759" y="164"/>
                  </a:moveTo>
                  <a:cubicBezTo>
                    <a:pt x="1413" y="164"/>
                    <a:pt x="1725" y="640"/>
                    <a:pt x="1725" y="1100"/>
                  </a:cubicBezTo>
                  <a:cubicBezTo>
                    <a:pt x="1740" y="1591"/>
                    <a:pt x="1428" y="2096"/>
                    <a:pt x="759" y="2096"/>
                  </a:cubicBezTo>
                  <a:lnTo>
                    <a:pt x="164" y="2096"/>
                  </a:lnTo>
                  <a:lnTo>
                    <a:pt x="164" y="164"/>
                  </a:lnTo>
                  <a:close/>
                  <a:moveTo>
                    <a:pt x="1" y="1"/>
                  </a:moveTo>
                  <a:lnTo>
                    <a:pt x="1" y="2260"/>
                  </a:lnTo>
                  <a:lnTo>
                    <a:pt x="759" y="2260"/>
                  </a:lnTo>
                  <a:cubicBezTo>
                    <a:pt x="1546" y="2260"/>
                    <a:pt x="1918" y="1680"/>
                    <a:pt x="1903" y="1100"/>
                  </a:cubicBezTo>
                  <a:cubicBezTo>
                    <a:pt x="1888" y="551"/>
                    <a:pt x="1517" y="1"/>
                    <a:pt x="759" y="1"/>
                  </a:cubicBezTo>
                  <a:close/>
                </a:path>
              </a:pathLst>
            </a:custGeom>
            <a:solidFill>
              <a:schemeClr val="dk1"/>
            </a:solidFill>
            <a:ln>
              <a:noFill/>
            </a:ln>
          </p:spPr>
          <p:txBody>
            <a:bodyPr spcFirstLastPara="1" wrap="square" lIns="124325" tIns="124325" rIns="124325" bIns="124325" anchor="ctr" anchorCtr="0">
              <a:noAutofit/>
            </a:bodyPr>
            <a:lstStyle/>
            <a:p>
              <a:pPr marL="0" marR="0" lvl="0" indent="0" algn="l" rtl="0">
                <a:lnSpc>
                  <a:spcPct val="100000"/>
                </a:lnSpc>
                <a:spcBef>
                  <a:spcPts val="0"/>
                </a:spcBef>
                <a:spcAft>
                  <a:spcPts val="0"/>
                </a:spcAft>
                <a:buClr>
                  <a:srgbClr val="000000"/>
                </a:buClr>
                <a:buSzPts val="2448"/>
                <a:buFont typeface="Arial"/>
                <a:buNone/>
              </a:pPr>
              <a:endParaRPr sz="2448" b="0" i="0" u="none" strike="noStrike" cap="none">
                <a:solidFill>
                  <a:schemeClr val="dk1"/>
                </a:solidFill>
                <a:latin typeface="Amazon Ember" panose="020B0603020204020204" pitchFamily="34" charset="0"/>
                <a:ea typeface="Amazon Ember" panose="020B0603020204020204" pitchFamily="34" charset="0"/>
                <a:cs typeface="Amazon Ember" panose="020B0603020204020204" pitchFamily="34" charset="0"/>
                <a:sym typeface="Quattrocento Sans"/>
              </a:endParaRPr>
            </a:p>
          </p:txBody>
        </p:sp>
        <p:sp>
          <p:nvSpPr>
            <p:cNvPr id="315" name="Google Shape;315;p21"/>
            <p:cNvSpPr/>
            <p:nvPr/>
          </p:nvSpPr>
          <p:spPr>
            <a:xfrm>
              <a:off x="7247459" y="2259843"/>
              <a:ext cx="51937" cy="72410"/>
            </a:xfrm>
            <a:custGeom>
              <a:avLst/>
              <a:gdLst/>
              <a:ahLst/>
              <a:cxnLst/>
              <a:rect l="l" t="t" r="r" b="b"/>
              <a:pathLst>
                <a:path w="1621" h="2260" extrusionOk="0">
                  <a:moveTo>
                    <a:pt x="1" y="1"/>
                  </a:moveTo>
                  <a:lnTo>
                    <a:pt x="1" y="2260"/>
                  </a:lnTo>
                  <a:lnTo>
                    <a:pt x="432" y="2260"/>
                  </a:lnTo>
                  <a:lnTo>
                    <a:pt x="432" y="1427"/>
                  </a:lnTo>
                  <a:lnTo>
                    <a:pt x="1561" y="1427"/>
                  </a:lnTo>
                  <a:lnTo>
                    <a:pt x="1561" y="1026"/>
                  </a:lnTo>
                  <a:lnTo>
                    <a:pt x="432" y="1026"/>
                  </a:lnTo>
                  <a:lnTo>
                    <a:pt x="432" y="417"/>
                  </a:lnTo>
                  <a:lnTo>
                    <a:pt x="1621" y="417"/>
                  </a:lnTo>
                  <a:lnTo>
                    <a:pt x="1621" y="1"/>
                  </a:lnTo>
                  <a:close/>
                </a:path>
              </a:pathLst>
            </a:custGeom>
            <a:solidFill>
              <a:schemeClr val="dk1"/>
            </a:solidFill>
            <a:ln>
              <a:noFill/>
            </a:ln>
          </p:spPr>
          <p:txBody>
            <a:bodyPr spcFirstLastPara="1" wrap="square" lIns="124325" tIns="124325" rIns="124325" bIns="124325" anchor="ctr" anchorCtr="0">
              <a:noAutofit/>
            </a:bodyPr>
            <a:lstStyle/>
            <a:p>
              <a:pPr marL="0" marR="0" lvl="0" indent="0" algn="l" rtl="0">
                <a:lnSpc>
                  <a:spcPct val="100000"/>
                </a:lnSpc>
                <a:spcBef>
                  <a:spcPts val="0"/>
                </a:spcBef>
                <a:spcAft>
                  <a:spcPts val="0"/>
                </a:spcAft>
                <a:buClr>
                  <a:srgbClr val="000000"/>
                </a:buClr>
                <a:buSzPts val="2448"/>
                <a:buFont typeface="Arial"/>
                <a:buNone/>
              </a:pPr>
              <a:endParaRPr sz="2448" b="0" i="0" u="none" strike="noStrike" cap="none">
                <a:solidFill>
                  <a:schemeClr val="dk1"/>
                </a:solidFill>
                <a:latin typeface="Amazon Ember" panose="020B0603020204020204" pitchFamily="34" charset="0"/>
                <a:ea typeface="Amazon Ember" panose="020B0603020204020204" pitchFamily="34" charset="0"/>
                <a:cs typeface="Amazon Ember" panose="020B0603020204020204" pitchFamily="34" charset="0"/>
                <a:sym typeface="Quattrocento Sans"/>
              </a:endParaRPr>
            </a:p>
          </p:txBody>
        </p:sp>
        <p:sp>
          <p:nvSpPr>
            <p:cNvPr id="316" name="Google Shape;316;p21"/>
            <p:cNvSpPr/>
            <p:nvPr/>
          </p:nvSpPr>
          <p:spPr>
            <a:xfrm>
              <a:off x="7317947" y="2258433"/>
              <a:ext cx="74301" cy="75262"/>
            </a:xfrm>
            <a:custGeom>
              <a:avLst/>
              <a:gdLst/>
              <a:ahLst/>
              <a:cxnLst/>
              <a:rect l="l" t="t" r="r" b="b"/>
              <a:pathLst>
                <a:path w="2319" h="2349" extrusionOk="0">
                  <a:moveTo>
                    <a:pt x="1159" y="387"/>
                  </a:moveTo>
                  <a:cubicBezTo>
                    <a:pt x="1679" y="387"/>
                    <a:pt x="1902" y="818"/>
                    <a:pt x="1888" y="1189"/>
                  </a:cubicBezTo>
                  <a:cubicBezTo>
                    <a:pt x="1888" y="1561"/>
                    <a:pt x="1679" y="1962"/>
                    <a:pt x="1159" y="1962"/>
                  </a:cubicBezTo>
                  <a:cubicBezTo>
                    <a:pt x="624" y="1962"/>
                    <a:pt x="416" y="1561"/>
                    <a:pt x="416" y="1204"/>
                  </a:cubicBezTo>
                  <a:cubicBezTo>
                    <a:pt x="401" y="818"/>
                    <a:pt x="624" y="387"/>
                    <a:pt x="1159" y="387"/>
                  </a:cubicBezTo>
                  <a:close/>
                  <a:moveTo>
                    <a:pt x="1159" y="0"/>
                  </a:moveTo>
                  <a:cubicBezTo>
                    <a:pt x="372" y="0"/>
                    <a:pt x="0" y="595"/>
                    <a:pt x="0" y="1189"/>
                  </a:cubicBezTo>
                  <a:cubicBezTo>
                    <a:pt x="0" y="1784"/>
                    <a:pt x="357" y="2348"/>
                    <a:pt x="1159" y="2348"/>
                  </a:cubicBezTo>
                  <a:cubicBezTo>
                    <a:pt x="1947" y="2348"/>
                    <a:pt x="2304" y="1769"/>
                    <a:pt x="2304" y="1189"/>
                  </a:cubicBezTo>
                  <a:cubicBezTo>
                    <a:pt x="2318" y="595"/>
                    <a:pt x="1932" y="0"/>
                    <a:pt x="1159" y="0"/>
                  </a:cubicBezTo>
                  <a:close/>
                </a:path>
              </a:pathLst>
            </a:custGeom>
            <a:solidFill>
              <a:schemeClr val="dk1"/>
            </a:solidFill>
            <a:ln>
              <a:noFill/>
            </a:ln>
          </p:spPr>
          <p:txBody>
            <a:bodyPr spcFirstLastPara="1" wrap="square" lIns="124325" tIns="124325" rIns="124325" bIns="124325" anchor="ctr" anchorCtr="0">
              <a:noAutofit/>
            </a:bodyPr>
            <a:lstStyle/>
            <a:p>
              <a:pPr marL="0" marR="0" lvl="0" indent="0" algn="l" rtl="0">
                <a:lnSpc>
                  <a:spcPct val="100000"/>
                </a:lnSpc>
                <a:spcBef>
                  <a:spcPts val="0"/>
                </a:spcBef>
                <a:spcAft>
                  <a:spcPts val="0"/>
                </a:spcAft>
                <a:buClr>
                  <a:srgbClr val="000000"/>
                </a:buClr>
                <a:buSzPts val="2448"/>
                <a:buFont typeface="Arial"/>
                <a:buNone/>
              </a:pPr>
              <a:endParaRPr sz="2448" b="0" i="0" u="none" strike="noStrike" cap="none">
                <a:solidFill>
                  <a:schemeClr val="dk1"/>
                </a:solidFill>
                <a:latin typeface="Amazon Ember" panose="020B0603020204020204" pitchFamily="34" charset="0"/>
                <a:ea typeface="Amazon Ember" panose="020B0603020204020204" pitchFamily="34" charset="0"/>
                <a:cs typeface="Amazon Ember" panose="020B0603020204020204" pitchFamily="34" charset="0"/>
                <a:sym typeface="Quattrocento Sans"/>
              </a:endParaRPr>
            </a:p>
          </p:txBody>
        </p:sp>
        <p:sp>
          <p:nvSpPr>
            <p:cNvPr id="317" name="Google Shape;317;p21"/>
            <p:cNvSpPr/>
            <p:nvPr/>
          </p:nvSpPr>
          <p:spPr>
            <a:xfrm>
              <a:off x="7414131" y="2259843"/>
              <a:ext cx="63343" cy="73852"/>
            </a:xfrm>
            <a:custGeom>
              <a:avLst/>
              <a:gdLst/>
              <a:ahLst/>
              <a:cxnLst/>
              <a:rect l="l" t="t" r="r" b="b"/>
              <a:pathLst>
                <a:path w="1977" h="2305" extrusionOk="0">
                  <a:moveTo>
                    <a:pt x="0" y="1"/>
                  </a:moveTo>
                  <a:lnTo>
                    <a:pt x="0" y="1294"/>
                  </a:lnTo>
                  <a:cubicBezTo>
                    <a:pt x="0" y="1977"/>
                    <a:pt x="461" y="2304"/>
                    <a:pt x="996" y="2304"/>
                  </a:cubicBezTo>
                  <a:cubicBezTo>
                    <a:pt x="1561" y="2304"/>
                    <a:pt x="1977" y="1962"/>
                    <a:pt x="1977" y="1294"/>
                  </a:cubicBezTo>
                  <a:lnTo>
                    <a:pt x="1977" y="1"/>
                  </a:lnTo>
                  <a:lnTo>
                    <a:pt x="1546" y="1"/>
                  </a:lnTo>
                  <a:lnTo>
                    <a:pt x="1546" y="1294"/>
                  </a:lnTo>
                  <a:cubicBezTo>
                    <a:pt x="1546" y="1680"/>
                    <a:pt x="1352" y="1918"/>
                    <a:pt x="996" y="1918"/>
                  </a:cubicBezTo>
                  <a:cubicBezTo>
                    <a:pt x="654" y="1918"/>
                    <a:pt x="416" y="1710"/>
                    <a:pt x="416" y="1294"/>
                  </a:cubicBezTo>
                  <a:lnTo>
                    <a:pt x="416" y="1"/>
                  </a:lnTo>
                  <a:close/>
                </a:path>
              </a:pathLst>
            </a:custGeom>
            <a:solidFill>
              <a:schemeClr val="dk1"/>
            </a:solidFill>
            <a:ln>
              <a:noFill/>
            </a:ln>
          </p:spPr>
          <p:txBody>
            <a:bodyPr spcFirstLastPara="1" wrap="square" lIns="124325" tIns="124325" rIns="124325" bIns="124325" anchor="ctr" anchorCtr="0">
              <a:noAutofit/>
            </a:bodyPr>
            <a:lstStyle/>
            <a:p>
              <a:pPr marL="0" marR="0" lvl="0" indent="0" algn="l" rtl="0">
                <a:lnSpc>
                  <a:spcPct val="100000"/>
                </a:lnSpc>
                <a:spcBef>
                  <a:spcPts val="0"/>
                </a:spcBef>
                <a:spcAft>
                  <a:spcPts val="0"/>
                </a:spcAft>
                <a:buClr>
                  <a:srgbClr val="000000"/>
                </a:buClr>
                <a:buSzPts val="2448"/>
                <a:buFont typeface="Arial"/>
                <a:buNone/>
              </a:pPr>
              <a:endParaRPr sz="2448" b="0" i="0" u="none" strike="noStrike" cap="none">
                <a:solidFill>
                  <a:schemeClr val="dk1"/>
                </a:solidFill>
                <a:latin typeface="Amazon Ember" panose="020B0603020204020204" pitchFamily="34" charset="0"/>
                <a:ea typeface="Amazon Ember" panose="020B0603020204020204" pitchFamily="34" charset="0"/>
                <a:cs typeface="Amazon Ember" panose="020B0603020204020204" pitchFamily="34" charset="0"/>
                <a:sym typeface="Quattrocento Sans"/>
              </a:endParaRPr>
            </a:p>
          </p:txBody>
        </p:sp>
        <p:sp>
          <p:nvSpPr>
            <p:cNvPr id="318" name="Google Shape;318;p21"/>
            <p:cNvSpPr/>
            <p:nvPr/>
          </p:nvSpPr>
          <p:spPr>
            <a:xfrm>
              <a:off x="7503619" y="2259843"/>
              <a:ext cx="60043" cy="72410"/>
            </a:xfrm>
            <a:custGeom>
              <a:avLst/>
              <a:gdLst/>
              <a:ahLst/>
              <a:cxnLst/>
              <a:rect l="l" t="t" r="r" b="b"/>
              <a:pathLst>
                <a:path w="1874" h="2260" extrusionOk="0">
                  <a:moveTo>
                    <a:pt x="1" y="1"/>
                  </a:moveTo>
                  <a:lnTo>
                    <a:pt x="1" y="2260"/>
                  </a:lnTo>
                  <a:lnTo>
                    <a:pt x="432" y="2260"/>
                  </a:lnTo>
                  <a:lnTo>
                    <a:pt x="432" y="744"/>
                  </a:lnTo>
                  <a:lnTo>
                    <a:pt x="1606" y="2260"/>
                  </a:lnTo>
                  <a:lnTo>
                    <a:pt x="1873" y="2260"/>
                  </a:lnTo>
                  <a:lnTo>
                    <a:pt x="1873" y="1"/>
                  </a:lnTo>
                  <a:lnTo>
                    <a:pt x="1457" y="1"/>
                  </a:lnTo>
                  <a:lnTo>
                    <a:pt x="1457" y="1398"/>
                  </a:lnTo>
                  <a:lnTo>
                    <a:pt x="343" y="1"/>
                  </a:lnTo>
                  <a:close/>
                </a:path>
              </a:pathLst>
            </a:custGeom>
            <a:solidFill>
              <a:schemeClr val="dk1"/>
            </a:solidFill>
            <a:ln>
              <a:noFill/>
            </a:ln>
          </p:spPr>
          <p:txBody>
            <a:bodyPr spcFirstLastPara="1" wrap="square" lIns="124325" tIns="124325" rIns="124325" bIns="124325" anchor="ctr" anchorCtr="0">
              <a:noAutofit/>
            </a:bodyPr>
            <a:lstStyle/>
            <a:p>
              <a:pPr marL="0" marR="0" lvl="0" indent="0" algn="l" rtl="0">
                <a:lnSpc>
                  <a:spcPct val="100000"/>
                </a:lnSpc>
                <a:spcBef>
                  <a:spcPts val="0"/>
                </a:spcBef>
                <a:spcAft>
                  <a:spcPts val="0"/>
                </a:spcAft>
                <a:buClr>
                  <a:srgbClr val="000000"/>
                </a:buClr>
                <a:buSzPts val="2448"/>
                <a:buFont typeface="Arial"/>
                <a:buNone/>
              </a:pPr>
              <a:endParaRPr sz="2448" b="0" i="0" u="none" strike="noStrike" cap="none">
                <a:solidFill>
                  <a:schemeClr val="dk1"/>
                </a:solidFill>
                <a:latin typeface="Amazon Ember" panose="020B0603020204020204" pitchFamily="34" charset="0"/>
                <a:ea typeface="Amazon Ember" panose="020B0603020204020204" pitchFamily="34" charset="0"/>
                <a:cs typeface="Amazon Ember" panose="020B0603020204020204" pitchFamily="34" charset="0"/>
                <a:sym typeface="Quattrocento Sans"/>
              </a:endParaRPr>
            </a:p>
          </p:txBody>
        </p:sp>
        <p:sp>
          <p:nvSpPr>
            <p:cNvPr id="319" name="Google Shape;319;p21"/>
            <p:cNvSpPr/>
            <p:nvPr/>
          </p:nvSpPr>
          <p:spPr>
            <a:xfrm>
              <a:off x="7587436" y="2259843"/>
              <a:ext cx="64785" cy="72410"/>
            </a:xfrm>
            <a:custGeom>
              <a:avLst/>
              <a:gdLst/>
              <a:ahLst/>
              <a:cxnLst/>
              <a:rect l="l" t="t" r="r" b="b"/>
              <a:pathLst>
                <a:path w="2022" h="2260" extrusionOk="0">
                  <a:moveTo>
                    <a:pt x="877" y="402"/>
                  </a:moveTo>
                  <a:cubicBezTo>
                    <a:pt x="1368" y="402"/>
                    <a:pt x="1576" y="759"/>
                    <a:pt x="1591" y="1100"/>
                  </a:cubicBezTo>
                  <a:cubicBezTo>
                    <a:pt x="1606" y="1472"/>
                    <a:pt x="1397" y="1844"/>
                    <a:pt x="877" y="1844"/>
                  </a:cubicBezTo>
                  <a:lnTo>
                    <a:pt x="417" y="1844"/>
                  </a:lnTo>
                  <a:lnTo>
                    <a:pt x="417" y="402"/>
                  </a:lnTo>
                  <a:close/>
                  <a:moveTo>
                    <a:pt x="1" y="1"/>
                  </a:moveTo>
                  <a:lnTo>
                    <a:pt x="1" y="2260"/>
                  </a:lnTo>
                  <a:lnTo>
                    <a:pt x="877" y="2260"/>
                  </a:lnTo>
                  <a:cubicBezTo>
                    <a:pt x="1665" y="2260"/>
                    <a:pt x="2022" y="1680"/>
                    <a:pt x="2007" y="1115"/>
                  </a:cubicBezTo>
                  <a:cubicBezTo>
                    <a:pt x="2007" y="551"/>
                    <a:pt x="1650" y="1"/>
                    <a:pt x="877" y="1"/>
                  </a:cubicBezTo>
                  <a:close/>
                </a:path>
              </a:pathLst>
            </a:custGeom>
            <a:solidFill>
              <a:schemeClr val="dk1"/>
            </a:solidFill>
            <a:ln>
              <a:noFill/>
            </a:ln>
          </p:spPr>
          <p:txBody>
            <a:bodyPr spcFirstLastPara="1" wrap="square" lIns="124325" tIns="124325" rIns="124325" bIns="124325" anchor="ctr" anchorCtr="0">
              <a:noAutofit/>
            </a:bodyPr>
            <a:lstStyle/>
            <a:p>
              <a:pPr marL="0" marR="0" lvl="0" indent="0" algn="l" rtl="0">
                <a:lnSpc>
                  <a:spcPct val="100000"/>
                </a:lnSpc>
                <a:spcBef>
                  <a:spcPts val="0"/>
                </a:spcBef>
                <a:spcAft>
                  <a:spcPts val="0"/>
                </a:spcAft>
                <a:buClr>
                  <a:srgbClr val="000000"/>
                </a:buClr>
                <a:buSzPts val="2448"/>
                <a:buFont typeface="Arial"/>
                <a:buNone/>
              </a:pPr>
              <a:endParaRPr sz="2448" b="0" i="0" u="none" strike="noStrike" cap="none">
                <a:solidFill>
                  <a:schemeClr val="dk1"/>
                </a:solidFill>
                <a:latin typeface="Amazon Ember" panose="020B0603020204020204" pitchFamily="34" charset="0"/>
                <a:ea typeface="Amazon Ember" panose="020B0603020204020204" pitchFamily="34" charset="0"/>
                <a:cs typeface="Amazon Ember" panose="020B0603020204020204" pitchFamily="34" charset="0"/>
                <a:sym typeface="Quattrocento Sans"/>
              </a:endParaRPr>
            </a:p>
          </p:txBody>
        </p:sp>
        <p:sp>
          <p:nvSpPr>
            <p:cNvPr id="320" name="Google Shape;320;p21"/>
            <p:cNvSpPr/>
            <p:nvPr/>
          </p:nvSpPr>
          <p:spPr>
            <a:xfrm>
              <a:off x="7673143" y="2259843"/>
              <a:ext cx="63824" cy="72410"/>
            </a:xfrm>
            <a:custGeom>
              <a:avLst/>
              <a:gdLst/>
              <a:ahLst/>
              <a:cxnLst/>
              <a:rect l="l" t="t" r="r" b="b"/>
              <a:pathLst>
                <a:path w="1992" h="2260" extrusionOk="0">
                  <a:moveTo>
                    <a:pt x="1071" y="402"/>
                  </a:moveTo>
                  <a:cubicBezTo>
                    <a:pt x="1338" y="402"/>
                    <a:pt x="1457" y="580"/>
                    <a:pt x="1457" y="759"/>
                  </a:cubicBezTo>
                  <a:cubicBezTo>
                    <a:pt x="1457" y="937"/>
                    <a:pt x="1338" y="1115"/>
                    <a:pt x="1071" y="1115"/>
                  </a:cubicBezTo>
                  <a:lnTo>
                    <a:pt x="417" y="1115"/>
                  </a:lnTo>
                  <a:lnTo>
                    <a:pt x="417" y="402"/>
                  </a:lnTo>
                  <a:close/>
                  <a:moveTo>
                    <a:pt x="1" y="1"/>
                  </a:moveTo>
                  <a:lnTo>
                    <a:pt x="1" y="2260"/>
                  </a:lnTo>
                  <a:lnTo>
                    <a:pt x="417" y="2260"/>
                  </a:lnTo>
                  <a:lnTo>
                    <a:pt x="417" y="1502"/>
                  </a:lnTo>
                  <a:lnTo>
                    <a:pt x="833" y="1502"/>
                  </a:lnTo>
                  <a:lnTo>
                    <a:pt x="1487" y="2260"/>
                  </a:lnTo>
                  <a:lnTo>
                    <a:pt x="1992" y="2260"/>
                  </a:lnTo>
                  <a:lnTo>
                    <a:pt x="1992" y="2230"/>
                  </a:lnTo>
                  <a:lnTo>
                    <a:pt x="1308" y="1457"/>
                  </a:lnTo>
                  <a:cubicBezTo>
                    <a:pt x="1739" y="1368"/>
                    <a:pt x="1873" y="1056"/>
                    <a:pt x="1873" y="744"/>
                  </a:cubicBezTo>
                  <a:cubicBezTo>
                    <a:pt x="1873" y="357"/>
                    <a:pt x="1606" y="1"/>
                    <a:pt x="1071" y="1"/>
                  </a:cubicBezTo>
                  <a:close/>
                </a:path>
              </a:pathLst>
            </a:custGeom>
            <a:solidFill>
              <a:schemeClr val="dk1"/>
            </a:solidFill>
            <a:ln>
              <a:noFill/>
            </a:ln>
          </p:spPr>
          <p:txBody>
            <a:bodyPr spcFirstLastPara="1" wrap="square" lIns="124325" tIns="124325" rIns="124325" bIns="124325" anchor="ctr" anchorCtr="0">
              <a:noAutofit/>
            </a:bodyPr>
            <a:lstStyle/>
            <a:p>
              <a:pPr marL="0" marR="0" lvl="0" indent="0" algn="l" rtl="0">
                <a:lnSpc>
                  <a:spcPct val="100000"/>
                </a:lnSpc>
                <a:spcBef>
                  <a:spcPts val="0"/>
                </a:spcBef>
                <a:spcAft>
                  <a:spcPts val="0"/>
                </a:spcAft>
                <a:buClr>
                  <a:srgbClr val="000000"/>
                </a:buClr>
                <a:buSzPts val="2448"/>
                <a:buFont typeface="Arial"/>
                <a:buNone/>
              </a:pPr>
              <a:endParaRPr sz="2448" b="0" i="0" u="none" strike="noStrike" cap="none">
                <a:solidFill>
                  <a:schemeClr val="dk1"/>
                </a:solidFill>
                <a:latin typeface="Amazon Ember" panose="020B0603020204020204" pitchFamily="34" charset="0"/>
                <a:ea typeface="Amazon Ember" panose="020B0603020204020204" pitchFamily="34" charset="0"/>
                <a:cs typeface="Amazon Ember" panose="020B0603020204020204" pitchFamily="34" charset="0"/>
                <a:sym typeface="Quattrocento Sans"/>
              </a:endParaRPr>
            </a:p>
          </p:txBody>
        </p:sp>
        <p:sp>
          <p:nvSpPr>
            <p:cNvPr id="321" name="Google Shape;321;p21"/>
            <p:cNvSpPr/>
            <p:nvPr/>
          </p:nvSpPr>
          <p:spPr>
            <a:xfrm>
              <a:off x="7750295" y="2259843"/>
              <a:ext cx="70488" cy="72410"/>
            </a:xfrm>
            <a:custGeom>
              <a:avLst/>
              <a:gdLst/>
              <a:ahLst/>
              <a:cxnLst/>
              <a:rect l="l" t="t" r="r" b="b"/>
              <a:pathLst>
                <a:path w="2200" h="2260" extrusionOk="0">
                  <a:moveTo>
                    <a:pt x="0" y="1"/>
                  </a:moveTo>
                  <a:lnTo>
                    <a:pt x="0" y="30"/>
                  </a:lnTo>
                  <a:lnTo>
                    <a:pt x="877" y="1323"/>
                  </a:lnTo>
                  <a:lnTo>
                    <a:pt x="877" y="2260"/>
                  </a:lnTo>
                  <a:lnTo>
                    <a:pt x="1293" y="2260"/>
                  </a:lnTo>
                  <a:lnTo>
                    <a:pt x="1293" y="1323"/>
                  </a:lnTo>
                  <a:lnTo>
                    <a:pt x="2200" y="30"/>
                  </a:lnTo>
                  <a:lnTo>
                    <a:pt x="2200" y="1"/>
                  </a:lnTo>
                  <a:lnTo>
                    <a:pt x="1679" y="1"/>
                  </a:lnTo>
                  <a:lnTo>
                    <a:pt x="1085" y="937"/>
                  </a:lnTo>
                  <a:lnTo>
                    <a:pt x="505" y="1"/>
                  </a:lnTo>
                  <a:close/>
                </a:path>
              </a:pathLst>
            </a:custGeom>
            <a:solidFill>
              <a:schemeClr val="dk1"/>
            </a:solidFill>
            <a:ln>
              <a:noFill/>
            </a:ln>
          </p:spPr>
          <p:txBody>
            <a:bodyPr spcFirstLastPara="1" wrap="square" lIns="124325" tIns="124325" rIns="124325" bIns="124325" anchor="ctr" anchorCtr="0">
              <a:noAutofit/>
            </a:bodyPr>
            <a:lstStyle/>
            <a:p>
              <a:pPr marL="0" marR="0" lvl="0" indent="0" algn="l" rtl="0">
                <a:lnSpc>
                  <a:spcPct val="100000"/>
                </a:lnSpc>
                <a:spcBef>
                  <a:spcPts val="0"/>
                </a:spcBef>
                <a:spcAft>
                  <a:spcPts val="0"/>
                </a:spcAft>
                <a:buClr>
                  <a:srgbClr val="000000"/>
                </a:buClr>
                <a:buSzPts val="2448"/>
                <a:buFont typeface="Arial"/>
                <a:buNone/>
              </a:pPr>
              <a:endParaRPr sz="2448" b="0" i="0" u="none" strike="noStrike" cap="none">
                <a:solidFill>
                  <a:schemeClr val="dk1"/>
                </a:solidFill>
                <a:latin typeface="Amazon Ember" panose="020B0603020204020204" pitchFamily="34" charset="0"/>
                <a:ea typeface="Amazon Ember" panose="020B0603020204020204" pitchFamily="34" charset="0"/>
                <a:cs typeface="Amazon Ember" panose="020B0603020204020204" pitchFamily="34" charset="0"/>
                <a:sym typeface="Quattrocento Sans"/>
              </a:endParaRPr>
            </a:p>
          </p:txBody>
        </p:sp>
        <p:sp>
          <p:nvSpPr>
            <p:cNvPr id="322" name="Google Shape;322;p21"/>
            <p:cNvSpPr/>
            <p:nvPr/>
          </p:nvSpPr>
          <p:spPr>
            <a:xfrm>
              <a:off x="7247940" y="2494600"/>
              <a:ext cx="183365" cy="165262"/>
            </a:xfrm>
            <a:custGeom>
              <a:avLst/>
              <a:gdLst/>
              <a:ahLst/>
              <a:cxnLst/>
              <a:rect l="l" t="t" r="r" b="b"/>
              <a:pathLst>
                <a:path w="5723" h="5158" extrusionOk="0">
                  <a:moveTo>
                    <a:pt x="2735" y="0"/>
                  </a:moveTo>
                  <a:cubicBezTo>
                    <a:pt x="1546" y="0"/>
                    <a:pt x="521" y="684"/>
                    <a:pt x="45" y="1680"/>
                  </a:cubicBezTo>
                  <a:cubicBezTo>
                    <a:pt x="30" y="1709"/>
                    <a:pt x="1" y="1769"/>
                    <a:pt x="15" y="1828"/>
                  </a:cubicBezTo>
                  <a:cubicBezTo>
                    <a:pt x="30" y="1873"/>
                    <a:pt x="90" y="1917"/>
                    <a:pt x="90" y="1917"/>
                  </a:cubicBezTo>
                  <a:cubicBezTo>
                    <a:pt x="90" y="1917"/>
                    <a:pt x="1264" y="2750"/>
                    <a:pt x="1472" y="2913"/>
                  </a:cubicBezTo>
                  <a:cubicBezTo>
                    <a:pt x="1484" y="2913"/>
                    <a:pt x="1515" y="2932"/>
                    <a:pt x="1542" y="2932"/>
                  </a:cubicBezTo>
                  <a:cubicBezTo>
                    <a:pt x="1548" y="2932"/>
                    <a:pt x="1555" y="2931"/>
                    <a:pt x="1561" y="2928"/>
                  </a:cubicBezTo>
                  <a:cubicBezTo>
                    <a:pt x="1591" y="2898"/>
                    <a:pt x="1606" y="2868"/>
                    <a:pt x="1606" y="2868"/>
                  </a:cubicBezTo>
                  <a:cubicBezTo>
                    <a:pt x="1665" y="2289"/>
                    <a:pt x="2141" y="1858"/>
                    <a:pt x="2735" y="1858"/>
                  </a:cubicBezTo>
                  <a:cubicBezTo>
                    <a:pt x="3359" y="1858"/>
                    <a:pt x="3864" y="2363"/>
                    <a:pt x="3864" y="2987"/>
                  </a:cubicBezTo>
                  <a:cubicBezTo>
                    <a:pt x="3864" y="3433"/>
                    <a:pt x="3597" y="3820"/>
                    <a:pt x="3211" y="3998"/>
                  </a:cubicBezTo>
                  <a:cubicBezTo>
                    <a:pt x="3211" y="3998"/>
                    <a:pt x="3181" y="4028"/>
                    <a:pt x="3181" y="4072"/>
                  </a:cubicBezTo>
                  <a:cubicBezTo>
                    <a:pt x="3166" y="4117"/>
                    <a:pt x="3196" y="4132"/>
                    <a:pt x="3196" y="4146"/>
                  </a:cubicBezTo>
                  <a:cubicBezTo>
                    <a:pt x="3359" y="4265"/>
                    <a:pt x="4221" y="4875"/>
                    <a:pt x="4563" y="5112"/>
                  </a:cubicBezTo>
                  <a:cubicBezTo>
                    <a:pt x="4608" y="5142"/>
                    <a:pt x="4652" y="5157"/>
                    <a:pt x="4712" y="5157"/>
                  </a:cubicBezTo>
                  <a:cubicBezTo>
                    <a:pt x="4756" y="5157"/>
                    <a:pt x="4801" y="5127"/>
                    <a:pt x="4830" y="5098"/>
                  </a:cubicBezTo>
                  <a:cubicBezTo>
                    <a:pt x="5380" y="4563"/>
                    <a:pt x="5722" y="3820"/>
                    <a:pt x="5722" y="2987"/>
                  </a:cubicBezTo>
                  <a:cubicBezTo>
                    <a:pt x="5722" y="1338"/>
                    <a:pt x="4385" y="0"/>
                    <a:pt x="2735" y="0"/>
                  </a:cubicBezTo>
                  <a:close/>
                </a:path>
              </a:pathLst>
            </a:custGeom>
            <a:solidFill>
              <a:schemeClr val="dk1"/>
            </a:solidFill>
            <a:ln>
              <a:noFill/>
            </a:ln>
          </p:spPr>
          <p:txBody>
            <a:bodyPr spcFirstLastPara="1" wrap="square" lIns="124325" tIns="124325" rIns="124325" bIns="124325" anchor="ctr" anchorCtr="0">
              <a:noAutofit/>
            </a:bodyPr>
            <a:lstStyle/>
            <a:p>
              <a:pPr marL="0" marR="0" lvl="0" indent="0" algn="l" rtl="0">
                <a:lnSpc>
                  <a:spcPct val="100000"/>
                </a:lnSpc>
                <a:spcBef>
                  <a:spcPts val="0"/>
                </a:spcBef>
                <a:spcAft>
                  <a:spcPts val="0"/>
                </a:spcAft>
                <a:buClr>
                  <a:srgbClr val="000000"/>
                </a:buClr>
                <a:buSzPts val="2448"/>
                <a:buFont typeface="Arial"/>
                <a:buNone/>
              </a:pPr>
              <a:endParaRPr sz="2448" b="0" i="0" u="none" strike="noStrike" cap="none">
                <a:solidFill>
                  <a:schemeClr val="dk1"/>
                </a:solidFill>
                <a:latin typeface="Amazon Ember" panose="020B0603020204020204" pitchFamily="34" charset="0"/>
                <a:ea typeface="Amazon Ember" panose="020B0603020204020204" pitchFamily="34" charset="0"/>
                <a:cs typeface="Amazon Ember" panose="020B0603020204020204" pitchFamily="34" charset="0"/>
                <a:sym typeface="Quattrocento Sans"/>
              </a:endParaRPr>
            </a:p>
          </p:txBody>
        </p:sp>
        <p:sp>
          <p:nvSpPr>
            <p:cNvPr id="323" name="Google Shape;323;p21"/>
            <p:cNvSpPr/>
            <p:nvPr/>
          </p:nvSpPr>
          <p:spPr>
            <a:xfrm>
              <a:off x="7136537" y="2590304"/>
              <a:ext cx="390471" cy="198584"/>
            </a:xfrm>
            <a:custGeom>
              <a:avLst/>
              <a:gdLst/>
              <a:ahLst/>
              <a:cxnLst/>
              <a:rect l="l" t="t" r="r" b="b"/>
              <a:pathLst>
                <a:path w="12187" h="6198" extrusionOk="0">
                  <a:moveTo>
                    <a:pt x="282" y="0"/>
                  </a:moveTo>
                  <a:cubicBezTo>
                    <a:pt x="178" y="0"/>
                    <a:pt x="119" y="15"/>
                    <a:pt x="59" y="60"/>
                  </a:cubicBezTo>
                  <a:cubicBezTo>
                    <a:pt x="0" y="119"/>
                    <a:pt x="0" y="223"/>
                    <a:pt x="0" y="283"/>
                  </a:cubicBezTo>
                  <a:lnTo>
                    <a:pt x="15" y="372"/>
                  </a:lnTo>
                  <a:cubicBezTo>
                    <a:pt x="208" y="3612"/>
                    <a:pt x="2898" y="6183"/>
                    <a:pt x="6182" y="6197"/>
                  </a:cubicBezTo>
                  <a:lnTo>
                    <a:pt x="6212" y="6197"/>
                  </a:lnTo>
                  <a:cubicBezTo>
                    <a:pt x="9021" y="6197"/>
                    <a:pt x="11399" y="4325"/>
                    <a:pt x="12156" y="1754"/>
                  </a:cubicBezTo>
                  <a:cubicBezTo>
                    <a:pt x="12171" y="1724"/>
                    <a:pt x="12186" y="1620"/>
                    <a:pt x="12171" y="1546"/>
                  </a:cubicBezTo>
                  <a:cubicBezTo>
                    <a:pt x="12156" y="1486"/>
                    <a:pt x="12112" y="1427"/>
                    <a:pt x="12067" y="1397"/>
                  </a:cubicBezTo>
                  <a:cubicBezTo>
                    <a:pt x="11711" y="1130"/>
                    <a:pt x="10745" y="431"/>
                    <a:pt x="10492" y="253"/>
                  </a:cubicBezTo>
                  <a:cubicBezTo>
                    <a:pt x="10460" y="232"/>
                    <a:pt x="10429" y="211"/>
                    <a:pt x="10387" y="211"/>
                  </a:cubicBezTo>
                  <a:cubicBezTo>
                    <a:pt x="10370" y="211"/>
                    <a:pt x="10350" y="215"/>
                    <a:pt x="10329" y="223"/>
                  </a:cubicBezTo>
                  <a:cubicBezTo>
                    <a:pt x="10269" y="253"/>
                    <a:pt x="10254" y="327"/>
                    <a:pt x="10254" y="342"/>
                  </a:cubicBezTo>
                  <a:cubicBezTo>
                    <a:pt x="10076" y="2423"/>
                    <a:pt x="8337" y="4057"/>
                    <a:pt x="6212" y="4057"/>
                  </a:cubicBezTo>
                  <a:lnTo>
                    <a:pt x="6182" y="4057"/>
                  </a:lnTo>
                  <a:cubicBezTo>
                    <a:pt x="4027" y="4043"/>
                    <a:pt x="2259" y="2348"/>
                    <a:pt x="2155" y="223"/>
                  </a:cubicBezTo>
                  <a:cubicBezTo>
                    <a:pt x="2155" y="208"/>
                    <a:pt x="2140" y="119"/>
                    <a:pt x="2095" y="60"/>
                  </a:cubicBezTo>
                  <a:cubicBezTo>
                    <a:pt x="2036" y="15"/>
                    <a:pt x="1962" y="0"/>
                    <a:pt x="1902" y="0"/>
                  </a:cubicBezTo>
                  <a:close/>
                </a:path>
              </a:pathLst>
            </a:custGeom>
            <a:solidFill>
              <a:schemeClr val="dk1"/>
            </a:solidFill>
            <a:ln>
              <a:noFill/>
            </a:ln>
          </p:spPr>
          <p:txBody>
            <a:bodyPr spcFirstLastPara="1" wrap="square" lIns="124325" tIns="124325" rIns="124325" bIns="124325" anchor="ctr" anchorCtr="0">
              <a:noAutofit/>
            </a:bodyPr>
            <a:lstStyle/>
            <a:p>
              <a:pPr marL="0" marR="0" lvl="0" indent="0" algn="l" rtl="0">
                <a:lnSpc>
                  <a:spcPct val="100000"/>
                </a:lnSpc>
                <a:spcBef>
                  <a:spcPts val="0"/>
                </a:spcBef>
                <a:spcAft>
                  <a:spcPts val="0"/>
                </a:spcAft>
                <a:buClr>
                  <a:srgbClr val="000000"/>
                </a:buClr>
                <a:buSzPts val="2448"/>
                <a:buFont typeface="Arial"/>
                <a:buNone/>
              </a:pPr>
              <a:endParaRPr sz="2448" b="0" i="0" u="none" strike="noStrike" cap="none">
                <a:solidFill>
                  <a:schemeClr val="dk1"/>
                </a:solidFill>
                <a:latin typeface="Amazon Ember" panose="020B0603020204020204" pitchFamily="34" charset="0"/>
                <a:ea typeface="Amazon Ember" panose="020B0603020204020204" pitchFamily="34" charset="0"/>
                <a:cs typeface="Amazon Ember" panose="020B0603020204020204" pitchFamily="34" charset="0"/>
                <a:sym typeface="Quattrocento Sans"/>
              </a:endParaRPr>
            </a:p>
          </p:txBody>
        </p:sp>
        <p:sp>
          <p:nvSpPr>
            <p:cNvPr id="324" name="Google Shape;324;p21"/>
            <p:cNvSpPr/>
            <p:nvPr/>
          </p:nvSpPr>
          <p:spPr>
            <a:xfrm>
              <a:off x="7143650" y="2391271"/>
              <a:ext cx="390504" cy="199065"/>
            </a:xfrm>
            <a:custGeom>
              <a:avLst/>
              <a:gdLst/>
              <a:ahLst/>
              <a:cxnLst/>
              <a:rect l="l" t="t" r="r" b="b"/>
              <a:pathLst>
                <a:path w="12188" h="6213" extrusionOk="0">
                  <a:moveTo>
                    <a:pt x="5990" y="0"/>
                  </a:moveTo>
                  <a:cubicBezTo>
                    <a:pt x="3166" y="0"/>
                    <a:pt x="789" y="1888"/>
                    <a:pt x="31" y="4459"/>
                  </a:cubicBezTo>
                  <a:cubicBezTo>
                    <a:pt x="31" y="4488"/>
                    <a:pt x="1" y="4578"/>
                    <a:pt x="16" y="4667"/>
                  </a:cubicBezTo>
                  <a:cubicBezTo>
                    <a:pt x="31" y="4726"/>
                    <a:pt x="75" y="4786"/>
                    <a:pt x="120" y="4815"/>
                  </a:cubicBezTo>
                  <a:cubicBezTo>
                    <a:pt x="477" y="5068"/>
                    <a:pt x="1442" y="5767"/>
                    <a:pt x="1710" y="5960"/>
                  </a:cubicBezTo>
                  <a:cubicBezTo>
                    <a:pt x="1731" y="5970"/>
                    <a:pt x="1765" y="5987"/>
                    <a:pt x="1804" y="5987"/>
                  </a:cubicBezTo>
                  <a:cubicBezTo>
                    <a:pt x="1822" y="5987"/>
                    <a:pt x="1840" y="5984"/>
                    <a:pt x="1859" y="5975"/>
                  </a:cubicBezTo>
                  <a:cubicBezTo>
                    <a:pt x="1933" y="5945"/>
                    <a:pt x="1933" y="5885"/>
                    <a:pt x="1933" y="5871"/>
                  </a:cubicBezTo>
                  <a:cubicBezTo>
                    <a:pt x="2111" y="3790"/>
                    <a:pt x="3865" y="2140"/>
                    <a:pt x="5990" y="2140"/>
                  </a:cubicBezTo>
                  <a:lnTo>
                    <a:pt x="6005" y="2155"/>
                  </a:lnTo>
                  <a:cubicBezTo>
                    <a:pt x="8160" y="2155"/>
                    <a:pt x="9928" y="3864"/>
                    <a:pt x="10032" y="5989"/>
                  </a:cubicBezTo>
                  <a:cubicBezTo>
                    <a:pt x="10032" y="6004"/>
                    <a:pt x="10047" y="6093"/>
                    <a:pt x="10107" y="6138"/>
                  </a:cubicBezTo>
                  <a:cubicBezTo>
                    <a:pt x="10151" y="6197"/>
                    <a:pt x="10225" y="6212"/>
                    <a:pt x="10285" y="6212"/>
                  </a:cubicBezTo>
                  <a:lnTo>
                    <a:pt x="11905" y="6212"/>
                  </a:lnTo>
                  <a:cubicBezTo>
                    <a:pt x="12009" y="6212"/>
                    <a:pt x="12068" y="6197"/>
                    <a:pt x="12128" y="6138"/>
                  </a:cubicBezTo>
                  <a:cubicBezTo>
                    <a:pt x="12187" y="6093"/>
                    <a:pt x="12187" y="5975"/>
                    <a:pt x="12187" y="5915"/>
                  </a:cubicBezTo>
                  <a:lnTo>
                    <a:pt x="12172" y="5826"/>
                  </a:lnTo>
                  <a:cubicBezTo>
                    <a:pt x="11979" y="2586"/>
                    <a:pt x="9289" y="15"/>
                    <a:pt x="6005" y="0"/>
                  </a:cubicBezTo>
                  <a:close/>
                </a:path>
              </a:pathLst>
            </a:custGeom>
            <a:solidFill>
              <a:schemeClr val="dk1"/>
            </a:solidFill>
            <a:ln>
              <a:noFill/>
            </a:ln>
          </p:spPr>
          <p:txBody>
            <a:bodyPr spcFirstLastPara="1" wrap="square" lIns="124325" tIns="124325" rIns="124325" bIns="124325" anchor="ctr" anchorCtr="0">
              <a:noAutofit/>
            </a:bodyPr>
            <a:lstStyle/>
            <a:p>
              <a:pPr marL="0" marR="0" lvl="0" indent="0" algn="l" rtl="0">
                <a:lnSpc>
                  <a:spcPct val="100000"/>
                </a:lnSpc>
                <a:spcBef>
                  <a:spcPts val="0"/>
                </a:spcBef>
                <a:spcAft>
                  <a:spcPts val="0"/>
                </a:spcAft>
                <a:buClr>
                  <a:srgbClr val="000000"/>
                </a:buClr>
                <a:buSzPts val="2448"/>
                <a:buFont typeface="Arial"/>
                <a:buNone/>
              </a:pPr>
              <a:endParaRPr sz="2448" b="0" i="0" u="none" strike="noStrike" cap="none">
                <a:solidFill>
                  <a:schemeClr val="dk1"/>
                </a:solidFill>
                <a:latin typeface="Amazon Ember" panose="020B0603020204020204" pitchFamily="34" charset="0"/>
                <a:ea typeface="Amazon Ember" panose="020B0603020204020204" pitchFamily="34" charset="0"/>
                <a:cs typeface="Amazon Ember" panose="020B0603020204020204" pitchFamily="34" charset="0"/>
                <a:sym typeface="Quattrocento Sans"/>
              </a:endParaRPr>
            </a:p>
          </p:txBody>
        </p:sp>
      </p:grpSp>
      <p:cxnSp>
        <p:nvCxnSpPr>
          <p:cNvPr id="325" name="Google Shape;325;p21"/>
          <p:cNvCxnSpPr/>
          <p:nvPr/>
        </p:nvCxnSpPr>
        <p:spPr>
          <a:xfrm>
            <a:off x="5079891" y="4424609"/>
            <a:ext cx="0" cy="642600"/>
          </a:xfrm>
          <a:prstGeom prst="straightConnector1">
            <a:avLst/>
          </a:prstGeom>
          <a:noFill/>
          <a:ln w="12700" cap="flat" cmpd="sng">
            <a:solidFill>
              <a:schemeClr val="accent2"/>
            </a:solidFill>
            <a:prstDash val="solid"/>
            <a:round/>
            <a:headEnd type="none" w="sm" len="sm"/>
            <a:tailEnd type="none" w="sm" len="sm"/>
          </a:ln>
        </p:spPr>
      </p:cxnSp>
      <p:sp>
        <p:nvSpPr>
          <p:cNvPr id="326" name="Google Shape;326;p21"/>
          <p:cNvSpPr/>
          <p:nvPr/>
        </p:nvSpPr>
        <p:spPr>
          <a:xfrm>
            <a:off x="5584177" y="4492231"/>
            <a:ext cx="1390500" cy="512400"/>
          </a:xfrm>
          <a:prstGeom prst="rect">
            <a:avLst/>
          </a:prstGeom>
          <a:noFill/>
          <a:ln>
            <a:noFill/>
          </a:ln>
        </p:spPr>
        <p:txBody>
          <a:bodyPr spcFirstLastPara="1" wrap="square" lIns="124325" tIns="62125" rIns="124325" bIns="62125" anchor="t" anchorCtr="0">
            <a:noAutofit/>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dirty="0">
                <a:solidFill>
                  <a:schemeClr val="dk1"/>
                </a:solidFill>
                <a:latin typeface="Amazon Ember" panose="020B0603020204020204" pitchFamily="34" charset="0"/>
                <a:ea typeface="Amazon Ember" panose="020B0603020204020204" pitchFamily="34" charset="0"/>
                <a:cs typeface="Amazon Ember" panose="020B0603020204020204" pitchFamily="34" charset="0"/>
                <a:sym typeface="Proxima Nova"/>
              </a:rPr>
              <a:t>Embedded</a:t>
            </a:r>
            <a:r>
              <a:rPr lang="en-US" sz="1088" b="1" i="0" u="none" strike="noStrike" cap="none" dirty="0">
                <a:solidFill>
                  <a:schemeClr val="dk1"/>
                </a:solidFill>
                <a:latin typeface="Amazon Ember" panose="020B0603020204020204" pitchFamily="34" charset="0"/>
                <a:ea typeface="Amazon Ember" panose="020B0603020204020204" pitchFamily="34" charset="0"/>
                <a:cs typeface="Amazon Ember" panose="020B0603020204020204" pitchFamily="34" charset="0"/>
                <a:sym typeface="Proxima Nova"/>
              </a:rPr>
              <a:t> </a:t>
            </a:r>
            <a:r>
              <a:rPr lang="en-US" sz="1632" b="1" i="0" u="none" strike="noStrike" cap="none" dirty="0">
                <a:solidFill>
                  <a:schemeClr val="dk1"/>
                </a:solidFill>
                <a:latin typeface="Amazon Ember" panose="020B0603020204020204" pitchFamily="34" charset="0"/>
                <a:ea typeface="Amazon Ember" panose="020B0603020204020204" pitchFamily="34" charset="0"/>
                <a:cs typeface="Amazon Ember" panose="020B0603020204020204" pitchFamily="34" charset="0"/>
                <a:sym typeface="Proxima Nova"/>
              </a:rPr>
              <a:t>OS</a:t>
            </a:r>
            <a:endParaRPr sz="1632" b="1" i="0" u="none" strike="noStrike" cap="none" dirty="0">
              <a:solidFill>
                <a:schemeClr val="dk1"/>
              </a:solidFill>
              <a:latin typeface="Amazon Ember" panose="020B0603020204020204" pitchFamily="34" charset="0"/>
              <a:ea typeface="Amazon Ember" panose="020B0603020204020204" pitchFamily="34" charset="0"/>
              <a:cs typeface="Amazon Ember" panose="020B0603020204020204" pitchFamily="34" charset="0"/>
              <a:sym typeface="Proxima Nova"/>
            </a:endParaRPr>
          </a:p>
          <a:p>
            <a:pPr marL="0" marR="0" lvl="0" indent="0" algn="ctr" rtl="0">
              <a:lnSpc>
                <a:spcPct val="100000"/>
              </a:lnSpc>
              <a:spcBef>
                <a:spcPts val="0"/>
              </a:spcBef>
              <a:spcAft>
                <a:spcPts val="0"/>
              </a:spcAft>
              <a:buClr>
                <a:srgbClr val="000000"/>
              </a:buClr>
              <a:buSzPts val="1000"/>
              <a:buFont typeface="Arial"/>
              <a:buNone/>
            </a:pPr>
            <a:r>
              <a:rPr lang="en-US" sz="1000" i="0" u="none" strike="noStrike" cap="none" dirty="0">
                <a:solidFill>
                  <a:schemeClr val="dk1"/>
                </a:solidFill>
                <a:latin typeface="Amazon Ember" panose="020B0603020204020204" pitchFamily="34" charset="0"/>
                <a:ea typeface="Amazon Ember" panose="020B0603020204020204" pitchFamily="34" charset="0"/>
                <a:cs typeface="Amazon Ember" panose="020B0603020204020204" pitchFamily="34" charset="0"/>
                <a:sym typeface="Proxima Nova"/>
              </a:rPr>
              <a:t>(Windows &amp; Linux)</a:t>
            </a:r>
            <a:endParaRPr sz="1000" i="0" u="none" strike="noStrike" cap="none" dirty="0">
              <a:solidFill>
                <a:schemeClr val="dk1"/>
              </a:solidFill>
              <a:latin typeface="Amazon Ember" panose="020B0603020204020204" pitchFamily="34" charset="0"/>
              <a:ea typeface="Amazon Ember" panose="020B0603020204020204" pitchFamily="34" charset="0"/>
              <a:cs typeface="Amazon Ember" panose="020B0603020204020204" pitchFamily="34" charset="0"/>
              <a:sym typeface="Proxima Nova"/>
            </a:endParaRPr>
          </a:p>
        </p:txBody>
      </p:sp>
      <p:sp>
        <p:nvSpPr>
          <p:cNvPr id="327" name="Google Shape;327;p21"/>
          <p:cNvSpPr txBox="1"/>
          <p:nvPr/>
        </p:nvSpPr>
        <p:spPr>
          <a:xfrm>
            <a:off x="318031" y="3504063"/>
            <a:ext cx="528600" cy="208500"/>
          </a:xfrm>
          <a:prstGeom prst="rect">
            <a:avLst/>
          </a:prstGeom>
          <a:noFill/>
          <a:ln>
            <a:noFill/>
          </a:ln>
        </p:spPr>
        <p:txBody>
          <a:bodyPr spcFirstLastPara="1" wrap="square" lIns="124325" tIns="124325" rIns="124325" bIns="1243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chemeClr val="lt2"/>
                </a:solidFill>
                <a:latin typeface="Amazon Ember" panose="020B0603020204020204" pitchFamily="34" charset="0"/>
                <a:ea typeface="Amazon Ember" panose="020B0603020204020204" pitchFamily="34" charset="0"/>
                <a:cs typeface="Amazon Ember" panose="020B0603020204020204" pitchFamily="34" charset="0"/>
                <a:sym typeface="Quattrocento Sans"/>
              </a:rPr>
              <a:t>v1</a:t>
            </a:r>
            <a:endParaRPr sz="1000" b="1" i="0" u="none" strike="noStrike" cap="none">
              <a:solidFill>
                <a:schemeClr val="lt2"/>
              </a:solidFill>
              <a:latin typeface="Amazon Ember" panose="020B0603020204020204" pitchFamily="34" charset="0"/>
              <a:ea typeface="Amazon Ember" panose="020B0603020204020204" pitchFamily="34" charset="0"/>
              <a:cs typeface="Amazon Ember" panose="020B0603020204020204" pitchFamily="34" charset="0"/>
              <a:sym typeface="Quattrocento Sans"/>
            </a:endParaRPr>
          </a:p>
        </p:txBody>
      </p:sp>
      <p:sp>
        <p:nvSpPr>
          <p:cNvPr id="328" name="Google Shape;328;p21"/>
          <p:cNvSpPr txBox="1"/>
          <p:nvPr/>
        </p:nvSpPr>
        <p:spPr>
          <a:xfrm>
            <a:off x="328960" y="4366713"/>
            <a:ext cx="528600" cy="208500"/>
          </a:xfrm>
          <a:prstGeom prst="rect">
            <a:avLst/>
          </a:prstGeom>
          <a:noFill/>
          <a:ln>
            <a:noFill/>
          </a:ln>
        </p:spPr>
        <p:txBody>
          <a:bodyPr spcFirstLastPara="1" wrap="square" lIns="124325" tIns="124325" rIns="124325" bIns="1243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chemeClr val="lt2"/>
                </a:solidFill>
                <a:latin typeface="Amazon Ember" panose="020B0603020204020204" pitchFamily="34" charset="0"/>
                <a:ea typeface="Amazon Ember" panose="020B0603020204020204" pitchFamily="34" charset="0"/>
                <a:cs typeface="Amazon Ember" panose="020B0603020204020204" pitchFamily="34" charset="0"/>
                <a:sym typeface="Quattrocento Sans"/>
              </a:rPr>
              <a:t>v2</a:t>
            </a:r>
            <a:endParaRPr sz="1000" b="1" i="0" u="none" strike="noStrike" cap="none">
              <a:solidFill>
                <a:schemeClr val="lt2"/>
              </a:solidFill>
              <a:latin typeface="Amazon Ember" panose="020B0603020204020204" pitchFamily="34" charset="0"/>
              <a:ea typeface="Amazon Ember" panose="020B0603020204020204" pitchFamily="34" charset="0"/>
              <a:cs typeface="Amazon Ember" panose="020B0603020204020204" pitchFamily="34" charset="0"/>
              <a:sym typeface="Quattrocento Sans"/>
            </a:endParaRPr>
          </a:p>
        </p:txBody>
      </p:sp>
      <p:sp>
        <p:nvSpPr>
          <p:cNvPr id="329" name="Google Shape;329;p21"/>
          <p:cNvSpPr txBox="1"/>
          <p:nvPr/>
        </p:nvSpPr>
        <p:spPr>
          <a:xfrm>
            <a:off x="709286" y="4689960"/>
            <a:ext cx="528600" cy="208500"/>
          </a:xfrm>
          <a:prstGeom prst="rect">
            <a:avLst/>
          </a:prstGeom>
          <a:noFill/>
          <a:ln>
            <a:noFill/>
          </a:ln>
        </p:spPr>
        <p:txBody>
          <a:bodyPr spcFirstLastPara="1" wrap="square" lIns="124325" tIns="124325" rIns="124325" bIns="1243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chemeClr val="lt2"/>
                </a:solidFill>
                <a:latin typeface="Amazon Ember" panose="020B0603020204020204" pitchFamily="34" charset="0"/>
                <a:ea typeface="Amazon Ember" panose="020B0603020204020204" pitchFamily="34" charset="0"/>
                <a:cs typeface="Amazon Ember" panose="020B0603020204020204" pitchFamily="34" charset="0"/>
                <a:sym typeface="Quattrocento Sans"/>
              </a:rPr>
              <a:t>v3</a:t>
            </a:r>
            <a:endParaRPr sz="1000" b="1" i="0" u="none" strike="noStrike" cap="none">
              <a:solidFill>
                <a:schemeClr val="lt2"/>
              </a:solidFill>
              <a:latin typeface="Amazon Ember" panose="020B0603020204020204" pitchFamily="34" charset="0"/>
              <a:ea typeface="Amazon Ember" panose="020B0603020204020204" pitchFamily="34" charset="0"/>
              <a:cs typeface="Amazon Ember" panose="020B0603020204020204" pitchFamily="34" charset="0"/>
              <a:sym typeface="Quattrocento Sans"/>
            </a:endParaRPr>
          </a:p>
        </p:txBody>
      </p:sp>
      <p:sp>
        <p:nvSpPr>
          <p:cNvPr id="330" name="Google Shape;330;p21"/>
          <p:cNvSpPr txBox="1"/>
          <p:nvPr/>
        </p:nvSpPr>
        <p:spPr>
          <a:xfrm>
            <a:off x="1961972" y="4681059"/>
            <a:ext cx="528600" cy="208500"/>
          </a:xfrm>
          <a:prstGeom prst="rect">
            <a:avLst/>
          </a:prstGeom>
          <a:noFill/>
          <a:ln>
            <a:noFill/>
          </a:ln>
        </p:spPr>
        <p:txBody>
          <a:bodyPr spcFirstLastPara="1" wrap="square" lIns="124325" tIns="124325" rIns="124325" bIns="1243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chemeClr val="lt2"/>
                </a:solidFill>
                <a:latin typeface="Amazon Ember" panose="020B0603020204020204" pitchFamily="34" charset="0"/>
                <a:ea typeface="Amazon Ember" panose="020B0603020204020204" pitchFamily="34" charset="0"/>
                <a:cs typeface="Amazon Ember" panose="020B0603020204020204" pitchFamily="34" charset="0"/>
                <a:sym typeface="Quattrocento Sans"/>
              </a:rPr>
              <a:t>...</a:t>
            </a:r>
            <a:endParaRPr sz="1000" b="1" i="0" u="none" strike="noStrike" cap="none">
              <a:solidFill>
                <a:schemeClr val="lt2"/>
              </a:solidFill>
              <a:latin typeface="Amazon Ember" panose="020B0603020204020204" pitchFamily="34" charset="0"/>
              <a:ea typeface="Amazon Ember" panose="020B0603020204020204" pitchFamily="34" charset="0"/>
              <a:cs typeface="Amazon Ember" panose="020B0603020204020204" pitchFamily="34" charset="0"/>
              <a:sym typeface="Quattrocento Sans"/>
            </a:endParaRPr>
          </a:p>
        </p:txBody>
      </p:sp>
      <p:sp>
        <p:nvSpPr>
          <p:cNvPr id="331" name="Google Shape;331;p21"/>
          <p:cNvSpPr txBox="1"/>
          <p:nvPr/>
        </p:nvSpPr>
        <p:spPr>
          <a:xfrm>
            <a:off x="956218" y="4107314"/>
            <a:ext cx="1506900" cy="208500"/>
          </a:xfrm>
          <a:prstGeom prst="rect">
            <a:avLst/>
          </a:prstGeom>
          <a:noFill/>
          <a:ln>
            <a:noFill/>
          </a:ln>
        </p:spPr>
        <p:txBody>
          <a:bodyPr spcFirstLastPara="1" wrap="square" lIns="124325" tIns="124325" rIns="124325" bIns="124325"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en-US" sz="1000" b="1" i="0" u="none" strike="noStrike" cap="none" dirty="0">
                <a:solidFill>
                  <a:schemeClr val="dk1"/>
                </a:solidFill>
                <a:latin typeface="Amazon Ember" panose="020B0603020204020204" pitchFamily="34" charset="0"/>
                <a:ea typeface="Amazon Ember" panose="020B0603020204020204" pitchFamily="34" charset="0"/>
                <a:cs typeface="Amazon Ember" panose="020B0603020204020204" pitchFamily="34" charset="0"/>
                <a:sym typeface="Proxima Nova"/>
              </a:rPr>
              <a:t>CVEs</a:t>
            </a:r>
            <a:endParaRPr sz="1000" b="1" i="0" u="none" strike="noStrike" cap="none" dirty="0">
              <a:solidFill>
                <a:schemeClr val="dk1"/>
              </a:solidFill>
              <a:latin typeface="Amazon Ember" panose="020B0603020204020204" pitchFamily="34" charset="0"/>
              <a:ea typeface="Amazon Ember" panose="020B0603020204020204" pitchFamily="34" charset="0"/>
              <a:cs typeface="Amazon Ember" panose="020B0603020204020204" pitchFamily="34" charset="0"/>
              <a:sym typeface="Proxima Nova"/>
            </a:endParaRPr>
          </a:p>
          <a:p>
            <a:pPr marL="0" marR="0" lvl="0" indent="0" algn="l" rtl="0">
              <a:lnSpc>
                <a:spcPct val="100000"/>
              </a:lnSpc>
              <a:spcBef>
                <a:spcPts val="272"/>
              </a:spcBef>
              <a:spcAft>
                <a:spcPts val="272"/>
              </a:spcAft>
              <a:buClr>
                <a:srgbClr val="000000"/>
              </a:buClr>
              <a:buSzPts val="1000"/>
              <a:buFont typeface="Arial"/>
              <a:buNone/>
            </a:pPr>
            <a:r>
              <a:rPr lang="en-US" sz="1000" b="1" i="0" u="none" strike="noStrike" cap="none" dirty="0">
                <a:solidFill>
                  <a:schemeClr val="dk1"/>
                </a:solidFill>
                <a:latin typeface="Amazon Ember" panose="020B0603020204020204" pitchFamily="34" charset="0"/>
                <a:ea typeface="Amazon Ember" panose="020B0603020204020204" pitchFamily="34" charset="0"/>
                <a:cs typeface="Amazon Ember" panose="020B0603020204020204" pitchFamily="34" charset="0"/>
                <a:sym typeface="Proxima Nova"/>
              </a:rPr>
              <a:t>Product Updates</a:t>
            </a:r>
            <a:endParaRPr sz="1000" b="1" i="0" u="none" strike="noStrike" cap="none" dirty="0">
              <a:solidFill>
                <a:schemeClr val="dk1"/>
              </a:solidFill>
              <a:latin typeface="Amazon Ember" panose="020B0603020204020204" pitchFamily="34" charset="0"/>
              <a:ea typeface="Amazon Ember" panose="020B0603020204020204" pitchFamily="34" charset="0"/>
              <a:cs typeface="Amazon Ember" panose="020B0603020204020204" pitchFamily="34" charset="0"/>
              <a:sym typeface="Proxima Nova"/>
            </a:endParaRPr>
          </a:p>
        </p:txBody>
      </p:sp>
      <p:sp>
        <p:nvSpPr>
          <p:cNvPr id="332" name="Google Shape;332;p21"/>
          <p:cNvSpPr/>
          <p:nvPr/>
        </p:nvSpPr>
        <p:spPr>
          <a:xfrm>
            <a:off x="3423988" y="3726410"/>
            <a:ext cx="5880300" cy="309300"/>
          </a:xfrm>
          <a:prstGeom prst="roundRect">
            <a:avLst>
              <a:gd name="adj" fmla="val 50000"/>
            </a:avLst>
          </a:prstGeom>
          <a:noFill/>
          <a:ln w="12700" cap="rnd" cmpd="sng">
            <a:solidFill>
              <a:schemeClr val="accent4"/>
            </a:solidFill>
            <a:prstDash val="dot"/>
            <a:round/>
            <a:headEnd type="none" w="sm" len="sm"/>
            <a:tailEnd type="none" w="sm" len="sm"/>
          </a:ln>
        </p:spPr>
        <p:txBody>
          <a:bodyPr spcFirstLastPara="1" wrap="square" lIns="124325" tIns="62125" rIns="124325" bIns="621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US" sz="1000" i="0" u="none" strike="noStrike" cap="none" dirty="0">
                <a:solidFill>
                  <a:schemeClr val="dk1"/>
                </a:solidFill>
                <a:latin typeface="Amazon Ember" panose="020B0603020204020204" pitchFamily="34" charset="0"/>
                <a:ea typeface="Amazon Ember" panose="020B0603020204020204" pitchFamily="34" charset="0"/>
                <a:cs typeface="Amazon Ember" panose="020B0603020204020204" pitchFamily="34" charset="0"/>
                <a:sym typeface="Proxima Nova"/>
              </a:rPr>
              <a:t>Java  |  .NET  |  NodeJS  </a:t>
            </a:r>
            <a:endParaRPr sz="1000" i="0" u="none" strike="noStrike" cap="none" dirty="0">
              <a:solidFill>
                <a:schemeClr val="dk1"/>
              </a:solidFill>
              <a:latin typeface="Amazon Ember" panose="020B0603020204020204" pitchFamily="34" charset="0"/>
              <a:ea typeface="Amazon Ember" panose="020B0603020204020204" pitchFamily="34" charset="0"/>
              <a:cs typeface="Amazon Ember" panose="020B0603020204020204" pitchFamily="34" charset="0"/>
              <a:sym typeface="Proxima Nova"/>
            </a:endParaRPr>
          </a:p>
        </p:txBody>
      </p:sp>
      <p:grpSp>
        <p:nvGrpSpPr>
          <p:cNvPr id="333" name="Google Shape;333;p21"/>
          <p:cNvGrpSpPr/>
          <p:nvPr/>
        </p:nvGrpSpPr>
        <p:grpSpPr>
          <a:xfrm>
            <a:off x="6087913" y="2622043"/>
            <a:ext cx="478505" cy="531077"/>
            <a:chOff x="916875" y="2528475"/>
            <a:chExt cx="585900" cy="650750"/>
          </a:xfrm>
        </p:grpSpPr>
        <p:sp>
          <p:nvSpPr>
            <p:cNvPr id="334" name="Google Shape;334;p21"/>
            <p:cNvSpPr/>
            <p:nvPr/>
          </p:nvSpPr>
          <p:spPr>
            <a:xfrm>
              <a:off x="980225" y="2777200"/>
              <a:ext cx="349725" cy="271700"/>
            </a:xfrm>
            <a:custGeom>
              <a:avLst/>
              <a:gdLst/>
              <a:ahLst/>
              <a:cxnLst/>
              <a:rect l="l" t="t" r="r" b="b"/>
              <a:pathLst>
                <a:path w="13989" h="10868" extrusionOk="0">
                  <a:moveTo>
                    <a:pt x="13989" y="0"/>
                  </a:moveTo>
                  <a:lnTo>
                    <a:pt x="1" y="7306"/>
                  </a:lnTo>
                  <a:lnTo>
                    <a:pt x="1" y="10868"/>
                  </a:lnTo>
                  <a:lnTo>
                    <a:pt x="13989" y="3552"/>
                  </a:lnTo>
                  <a:lnTo>
                    <a:pt x="13989" y="0"/>
                  </a:lnTo>
                  <a:close/>
                </a:path>
              </a:pathLst>
            </a:custGeom>
            <a:solidFill>
              <a:srgbClr val="0863A2"/>
            </a:solidFill>
            <a:ln>
              <a:noFill/>
            </a:ln>
          </p:spPr>
          <p:txBody>
            <a:bodyPr spcFirstLastPara="1" wrap="square" lIns="124325" tIns="124325" rIns="124325" bIns="124325" anchor="ctr" anchorCtr="0">
              <a:noAutofit/>
            </a:bodyPr>
            <a:lstStyle/>
            <a:p>
              <a:pPr marL="0" marR="0" lvl="0" indent="0" algn="l" rtl="0">
                <a:lnSpc>
                  <a:spcPct val="100000"/>
                </a:lnSpc>
                <a:spcBef>
                  <a:spcPts val="0"/>
                </a:spcBef>
                <a:spcAft>
                  <a:spcPts val="0"/>
                </a:spcAft>
                <a:buClr>
                  <a:srgbClr val="000000"/>
                </a:buClr>
                <a:buSzPts val="2448"/>
                <a:buFont typeface="Arial"/>
                <a:buNone/>
              </a:pPr>
              <a:endParaRPr sz="2448" i="0" u="none" strike="noStrike" cap="none">
                <a:solidFill>
                  <a:schemeClr val="dk1"/>
                </a:solidFill>
                <a:latin typeface="Amazon Ember" panose="020B0603020204020204" pitchFamily="34" charset="0"/>
                <a:ea typeface="Amazon Ember" panose="020B0603020204020204" pitchFamily="34" charset="0"/>
                <a:cs typeface="Amazon Ember" panose="020B0603020204020204" pitchFamily="34" charset="0"/>
                <a:sym typeface="Proxima Nova"/>
              </a:endParaRPr>
            </a:p>
          </p:txBody>
        </p:sp>
        <p:sp>
          <p:nvSpPr>
            <p:cNvPr id="335" name="Google Shape;335;p21"/>
            <p:cNvSpPr/>
            <p:nvPr/>
          </p:nvSpPr>
          <p:spPr>
            <a:xfrm>
              <a:off x="955750" y="2561175"/>
              <a:ext cx="312525" cy="450775"/>
            </a:xfrm>
            <a:custGeom>
              <a:avLst/>
              <a:gdLst/>
              <a:ahLst/>
              <a:cxnLst/>
              <a:rect l="l" t="t" r="r" b="b"/>
              <a:pathLst>
                <a:path w="12501" h="18031" extrusionOk="0">
                  <a:moveTo>
                    <a:pt x="9726" y="1"/>
                  </a:moveTo>
                  <a:lnTo>
                    <a:pt x="1" y="16456"/>
                  </a:lnTo>
                  <a:lnTo>
                    <a:pt x="2775" y="18030"/>
                  </a:lnTo>
                  <a:lnTo>
                    <a:pt x="12500" y="1585"/>
                  </a:lnTo>
                  <a:lnTo>
                    <a:pt x="9726" y="1"/>
                  </a:lnTo>
                  <a:close/>
                </a:path>
              </a:pathLst>
            </a:custGeom>
            <a:solidFill>
              <a:srgbClr val="008774"/>
            </a:solidFill>
            <a:ln>
              <a:noFill/>
            </a:ln>
          </p:spPr>
          <p:txBody>
            <a:bodyPr spcFirstLastPara="1" wrap="square" lIns="124325" tIns="124325" rIns="124325" bIns="124325" anchor="ctr" anchorCtr="0">
              <a:noAutofit/>
            </a:bodyPr>
            <a:lstStyle/>
            <a:p>
              <a:pPr marL="0" marR="0" lvl="0" indent="0" algn="l" rtl="0">
                <a:lnSpc>
                  <a:spcPct val="100000"/>
                </a:lnSpc>
                <a:spcBef>
                  <a:spcPts val="0"/>
                </a:spcBef>
                <a:spcAft>
                  <a:spcPts val="0"/>
                </a:spcAft>
                <a:buClr>
                  <a:srgbClr val="000000"/>
                </a:buClr>
                <a:buSzPts val="2448"/>
                <a:buFont typeface="Arial"/>
                <a:buNone/>
              </a:pPr>
              <a:endParaRPr sz="2448" i="0" u="none" strike="noStrike" cap="none">
                <a:solidFill>
                  <a:schemeClr val="dk1"/>
                </a:solidFill>
                <a:latin typeface="Amazon Ember" panose="020B0603020204020204" pitchFamily="34" charset="0"/>
                <a:ea typeface="Amazon Ember" panose="020B0603020204020204" pitchFamily="34" charset="0"/>
                <a:cs typeface="Amazon Ember" panose="020B0603020204020204" pitchFamily="34" charset="0"/>
                <a:sym typeface="Proxima Nova"/>
              </a:endParaRPr>
            </a:p>
          </p:txBody>
        </p:sp>
        <p:sp>
          <p:nvSpPr>
            <p:cNvPr id="336" name="Google Shape;336;p21"/>
            <p:cNvSpPr/>
            <p:nvPr/>
          </p:nvSpPr>
          <p:spPr>
            <a:xfrm>
              <a:off x="916875" y="2673025"/>
              <a:ext cx="293075" cy="506200"/>
            </a:xfrm>
            <a:custGeom>
              <a:avLst/>
              <a:gdLst/>
              <a:ahLst/>
              <a:cxnLst/>
              <a:rect l="l" t="t" r="r" b="b"/>
              <a:pathLst>
                <a:path w="11723" h="20248" extrusionOk="0">
                  <a:moveTo>
                    <a:pt x="0" y="1"/>
                  </a:moveTo>
                  <a:lnTo>
                    <a:pt x="0" y="12961"/>
                  </a:lnTo>
                  <a:cubicBezTo>
                    <a:pt x="0" y="13595"/>
                    <a:pt x="461" y="14353"/>
                    <a:pt x="1028" y="14651"/>
                  </a:cubicBezTo>
                  <a:lnTo>
                    <a:pt x="11723" y="20248"/>
                  </a:lnTo>
                  <a:lnTo>
                    <a:pt x="11723" y="16648"/>
                  </a:lnTo>
                  <a:lnTo>
                    <a:pt x="2957" y="12059"/>
                  </a:lnTo>
                  <a:lnTo>
                    <a:pt x="2957" y="1546"/>
                  </a:lnTo>
                  <a:lnTo>
                    <a:pt x="0" y="1"/>
                  </a:lnTo>
                  <a:close/>
                </a:path>
              </a:pathLst>
            </a:custGeom>
            <a:solidFill>
              <a:srgbClr val="0863A2"/>
            </a:solidFill>
            <a:ln>
              <a:noFill/>
            </a:ln>
          </p:spPr>
          <p:txBody>
            <a:bodyPr spcFirstLastPara="1" wrap="square" lIns="124325" tIns="124325" rIns="124325" bIns="124325" anchor="ctr" anchorCtr="0">
              <a:noAutofit/>
            </a:bodyPr>
            <a:lstStyle/>
            <a:p>
              <a:pPr marL="0" marR="0" lvl="0" indent="0" algn="l" rtl="0">
                <a:lnSpc>
                  <a:spcPct val="100000"/>
                </a:lnSpc>
                <a:spcBef>
                  <a:spcPts val="0"/>
                </a:spcBef>
                <a:spcAft>
                  <a:spcPts val="0"/>
                </a:spcAft>
                <a:buClr>
                  <a:srgbClr val="000000"/>
                </a:buClr>
                <a:buSzPts val="2448"/>
                <a:buFont typeface="Arial"/>
                <a:buNone/>
              </a:pPr>
              <a:endParaRPr sz="2448" i="0" u="none" strike="noStrike" cap="none">
                <a:solidFill>
                  <a:schemeClr val="dk1"/>
                </a:solidFill>
                <a:latin typeface="Amazon Ember" panose="020B0603020204020204" pitchFamily="34" charset="0"/>
                <a:ea typeface="Amazon Ember" panose="020B0603020204020204" pitchFamily="34" charset="0"/>
                <a:cs typeface="Amazon Ember" panose="020B0603020204020204" pitchFamily="34" charset="0"/>
                <a:sym typeface="Proxima Nova"/>
              </a:endParaRPr>
            </a:p>
          </p:txBody>
        </p:sp>
        <p:sp>
          <p:nvSpPr>
            <p:cNvPr id="337" name="Google Shape;337;p21"/>
            <p:cNvSpPr/>
            <p:nvPr/>
          </p:nvSpPr>
          <p:spPr>
            <a:xfrm>
              <a:off x="1151350" y="2561175"/>
              <a:ext cx="351425" cy="618050"/>
            </a:xfrm>
            <a:custGeom>
              <a:avLst/>
              <a:gdLst/>
              <a:ahLst/>
              <a:cxnLst/>
              <a:rect l="l" t="t" r="r" b="b"/>
              <a:pathLst>
                <a:path w="14057" h="24722" extrusionOk="0">
                  <a:moveTo>
                    <a:pt x="2785" y="1"/>
                  </a:moveTo>
                  <a:lnTo>
                    <a:pt x="1" y="1585"/>
                  </a:lnTo>
                  <a:lnTo>
                    <a:pt x="9381" y="17435"/>
                  </a:lnTo>
                  <a:lnTo>
                    <a:pt x="2344" y="21122"/>
                  </a:lnTo>
                  <a:lnTo>
                    <a:pt x="2344" y="24722"/>
                  </a:lnTo>
                  <a:lnTo>
                    <a:pt x="13039" y="19125"/>
                  </a:lnTo>
                  <a:cubicBezTo>
                    <a:pt x="13605" y="18827"/>
                    <a:pt x="14056" y="18069"/>
                    <a:pt x="14056" y="17435"/>
                  </a:cubicBezTo>
                  <a:lnTo>
                    <a:pt x="14056" y="4475"/>
                  </a:lnTo>
                  <a:lnTo>
                    <a:pt x="11109" y="6020"/>
                  </a:lnTo>
                  <a:lnTo>
                    <a:pt x="11109" y="14085"/>
                  </a:lnTo>
                  <a:lnTo>
                    <a:pt x="2785" y="1"/>
                  </a:lnTo>
                  <a:close/>
                </a:path>
              </a:pathLst>
            </a:custGeom>
            <a:solidFill>
              <a:srgbClr val="00AF9E"/>
            </a:solidFill>
            <a:ln>
              <a:noFill/>
            </a:ln>
          </p:spPr>
          <p:txBody>
            <a:bodyPr spcFirstLastPara="1" wrap="square" lIns="124325" tIns="124325" rIns="124325" bIns="124325" anchor="ctr" anchorCtr="0">
              <a:noAutofit/>
            </a:bodyPr>
            <a:lstStyle/>
            <a:p>
              <a:pPr marL="0" marR="0" lvl="0" indent="0" algn="l" rtl="0">
                <a:lnSpc>
                  <a:spcPct val="100000"/>
                </a:lnSpc>
                <a:spcBef>
                  <a:spcPts val="0"/>
                </a:spcBef>
                <a:spcAft>
                  <a:spcPts val="0"/>
                </a:spcAft>
                <a:buClr>
                  <a:srgbClr val="000000"/>
                </a:buClr>
                <a:buSzPts val="2448"/>
                <a:buFont typeface="Arial"/>
                <a:buNone/>
              </a:pPr>
              <a:endParaRPr sz="2448" i="0" u="none" strike="noStrike" cap="none">
                <a:solidFill>
                  <a:schemeClr val="dk1"/>
                </a:solidFill>
                <a:latin typeface="Amazon Ember" panose="020B0603020204020204" pitchFamily="34" charset="0"/>
                <a:ea typeface="Amazon Ember" panose="020B0603020204020204" pitchFamily="34" charset="0"/>
                <a:cs typeface="Amazon Ember" panose="020B0603020204020204" pitchFamily="34" charset="0"/>
                <a:sym typeface="Proxima Nova"/>
              </a:endParaRPr>
            </a:p>
          </p:txBody>
        </p:sp>
        <p:sp>
          <p:nvSpPr>
            <p:cNvPr id="338" name="Google Shape;338;p21"/>
            <p:cNvSpPr/>
            <p:nvPr/>
          </p:nvSpPr>
          <p:spPr>
            <a:xfrm>
              <a:off x="916875" y="2528475"/>
              <a:ext cx="585900" cy="183225"/>
            </a:xfrm>
            <a:custGeom>
              <a:avLst/>
              <a:gdLst/>
              <a:ahLst/>
              <a:cxnLst/>
              <a:rect l="l" t="t" r="r" b="b"/>
              <a:pathLst>
                <a:path w="23436" h="7329" extrusionOk="0">
                  <a:moveTo>
                    <a:pt x="11723" y="1"/>
                  </a:moveTo>
                  <a:cubicBezTo>
                    <a:pt x="11298" y="1"/>
                    <a:pt x="10873" y="85"/>
                    <a:pt x="10551" y="253"/>
                  </a:cubicBezTo>
                  <a:lnTo>
                    <a:pt x="0" y="5783"/>
                  </a:lnTo>
                  <a:lnTo>
                    <a:pt x="2957" y="7328"/>
                  </a:lnTo>
                  <a:lnTo>
                    <a:pt x="11723" y="2739"/>
                  </a:lnTo>
                  <a:lnTo>
                    <a:pt x="20488" y="7328"/>
                  </a:lnTo>
                  <a:lnTo>
                    <a:pt x="23435" y="5783"/>
                  </a:lnTo>
                  <a:lnTo>
                    <a:pt x="12894" y="253"/>
                  </a:lnTo>
                  <a:cubicBezTo>
                    <a:pt x="12572" y="85"/>
                    <a:pt x="12147" y="1"/>
                    <a:pt x="11723" y="1"/>
                  </a:cubicBezTo>
                  <a:close/>
                </a:path>
              </a:pathLst>
            </a:custGeom>
            <a:solidFill>
              <a:srgbClr val="1C97D1"/>
            </a:solidFill>
            <a:ln>
              <a:noFill/>
            </a:ln>
          </p:spPr>
          <p:txBody>
            <a:bodyPr spcFirstLastPara="1" wrap="square" lIns="124325" tIns="124325" rIns="124325" bIns="124325" anchor="ctr" anchorCtr="0">
              <a:noAutofit/>
            </a:bodyPr>
            <a:lstStyle/>
            <a:p>
              <a:pPr marL="0" marR="0" lvl="0" indent="0" algn="l" rtl="0">
                <a:lnSpc>
                  <a:spcPct val="100000"/>
                </a:lnSpc>
                <a:spcBef>
                  <a:spcPts val="0"/>
                </a:spcBef>
                <a:spcAft>
                  <a:spcPts val="0"/>
                </a:spcAft>
                <a:buClr>
                  <a:srgbClr val="000000"/>
                </a:buClr>
                <a:buSzPts val="2448"/>
                <a:buFont typeface="Arial"/>
                <a:buNone/>
              </a:pPr>
              <a:endParaRPr sz="2448" i="0" u="none" strike="noStrike" cap="none">
                <a:solidFill>
                  <a:schemeClr val="dk1"/>
                </a:solidFill>
                <a:latin typeface="Amazon Ember" panose="020B0603020204020204" pitchFamily="34" charset="0"/>
                <a:ea typeface="Amazon Ember" panose="020B0603020204020204" pitchFamily="34" charset="0"/>
                <a:cs typeface="Amazon Ember" panose="020B0603020204020204" pitchFamily="34" charset="0"/>
                <a:sym typeface="Proxima Nova"/>
              </a:endParaRPr>
            </a:p>
          </p:txBody>
        </p:sp>
      </p:grpSp>
      <p:sp>
        <p:nvSpPr>
          <p:cNvPr id="339" name="Google Shape;339;p21"/>
          <p:cNvSpPr txBox="1"/>
          <p:nvPr/>
        </p:nvSpPr>
        <p:spPr>
          <a:xfrm>
            <a:off x="4345397" y="3174631"/>
            <a:ext cx="3960000" cy="309300"/>
          </a:xfrm>
          <a:prstGeom prst="rect">
            <a:avLst/>
          </a:prstGeom>
          <a:noFill/>
          <a:ln>
            <a:noFill/>
          </a:ln>
        </p:spPr>
        <p:txBody>
          <a:bodyPr spcFirstLastPara="1" wrap="square" lIns="124325" tIns="124325" rIns="124325" bIns="12432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Amazon Ember" panose="020B0603020204020204" pitchFamily="34" charset="0"/>
                <a:ea typeface="Amazon Ember" panose="020B0603020204020204" pitchFamily="34" charset="0"/>
                <a:cs typeface="Amazon Ember" panose="020B0603020204020204" pitchFamily="34" charset="0"/>
                <a:sym typeface="Proxima Nova"/>
              </a:rPr>
              <a:t>Pivotal Application Service (PAS)</a:t>
            </a:r>
            <a:endParaRPr sz="1800" i="0" u="none" strike="noStrike" cap="none">
              <a:solidFill>
                <a:schemeClr val="dk1"/>
              </a:solidFill>
              <a:latin typeface="Amazon Ember" panose="020B0603020204020204" pitchFamily="34" charset="0"/>
              <a:ea typeface="Amazon Ember" panose="020B0603020204020204" pitchFamily="34" charset="0"/>
              <a:cs typeface="Amazon Ember" panose="020B0603020204020204" pitchFamily="34" charset="0"/>
              <a:sym typeface="Proxima Nova"/>
            </a:endParaRPr>
          </a:p>
        </p:txBody>
      </p:sp>
      <p:sp>
        <p:nvSpPr>
          <p:cNvPr id="340" name="Google Shape;340;p21"/>
          <p:cNvSpPr/>
          <p:nvPr/>
        </p:nvSpPr>
        <p:spPr>
          <a:xfrm>
            <a:off x="2833989" y="2117723"/>
            <a:ext cx="6531000" cy="413100"/>
          </a:xfrm>
          <a:prstGeom prst="roundRect">
            <a:avLst>
              <a:gd name="adj" fmla="val 50000"/>
            </a:avLst>
          </a:prstGeom>
          <a:noFill/>
          <a:ln w="12700" cap="rnd" cmpd="sng">
            <a:solidFill>
              <a:schemeClr val="accent4"/>
            </a:solidFill>
            <a:prstDash val="dot"/>
            <a:round/>
            <a:headEnd type="none" w="sm" len="sm"/>
            <a:tailEnd type="none" w="sm" len="sm"/>
          </a:ln>
        </p:spPr>
        <p:txBody>
          <a:bodyPr spcFirstLastPara="1" wrap="square" lIns="124325" tIns="62125" rIns="124325" bIns="62125" anchor="ctr" anchorCtr="0">
            <a:noAutofit/>
          </a:bodyPr>
          <a:lstStyle/>
          <a:p>
            <a:pPr marL="0" marR="0" lvl="0" indent="0" algn="ctr" rtl="0">
              <a:lnSpc>
                <a:spcPct val="115000"/>
              </a:lnSpc>
              <a:spcBef>
                <a:spcPts val="0"/>
              </a:spcBef>
              <a:spcAft>
                <a:spcPts val="0"/>
              </a:spcAft>
              <a:buClr>
                <a:srgbClr val="000000"/>
              </a:buClr>
              <a:buSzPts val="1000"/>
              <a:buFont typeface="Arial"/>
              <a:buNone/>
            </a:pPr>
            <a:r>
              <a:rPr lang="en-US" sz="1000" b="1" i="0" u="none" strike="noStrike" cap="none" dirty="0">
                <a:solidFill>
                  <a:schemeClr val="dk1"/>
                </a:solidFill>
                <a:latin typeface="Amazon Ember" panose="020B0603020204020204" pitchFamily="34" charset="0"/>
                <a:ea typeface="Amazon Ember" panose="020B0603020204020204" pitchFamily="34" charset="0"/>
                <a:cs typeface="Amazon Ember" panose="020B0603020204020204" pitchFamily="34" charset="0"/>
                <a:sym typeface="Proxima Nova"/>
              </a:rPr>
              <a:t>Application Code &amp; Frameworks</a:t>
            </a:r>
            <a:r>
              <a:rPr lang="en-US" sz="1000" i="0" u="none" strike="noStrike" cap="none" dirty="0">
                <a:solidFill>
                  <a:schemeClr val="dk1"/>
                </a:solidFill>
                <a:latin typeface="Amazon Ember" panose="020B0603020204020204" pitchFamily="34" charset="0"/>
                <a:ea typeface="Amazon Ember" panose="020B0603020204020204" pitchFamily="34" charset="0"/>
                <a:cs typeface="Amazon Ember" panose="020B0603020204020204" pitchFamily="34" charset="0"/>
                <a:sym typeface="Proxima Nova"/>
              </a:rPr>
              <a:t> </a:t>
            </a:r>
            <a:endParaRPr sz="1000" i="0" u="none" strike="noStrike" cap="none" dirty="0">
              <a:solidFill>
                <a:schemeClr val="dk1"/>
              </a:solidFill>
              <a:latin typeface="Amazon Ember" panose="020B0603020204020204" pitchFamily="34" charset="0"/>
              <a:ea typeface="Amazon Ember" panose="020B0603020204020204" pitchFamily="34" charset="0"/>
              <a:cs typeface="Amazon Ember" panose="020B0603020204020204" pitchFamily="34" charset="0"/>
              <a:sym typeface="Proxima Nova"/>
            </a:endParaRPr>
          </a:p>
          <a:p>
            <a:pPr marL="0" marR="0" lvl="0" indent="0" algn="ctr" rtl="0">
              <a:lnSpc>
                <a:spcPct val="115000"/>
              </a:lnSpc>
              <a:spcBef>
                <a:spcPts val="0"/>
              </a:spcBef>
              <a:spcAft>
                <a:spcPts val="0"/>
              </a:spcAft>
              <a:buClr>
                <a:srgbClr val="000000"/>
              </a:buClr>
              <a:buSzPts val="1000"/>
              <a:buFont typeface="Arial"/>
              <a:buNone/>
            </a:pPr>
            <a:r>
              <a:rPr lang="en-US" sz="1000" i="0" u="none" strike="noStrike" cap="none" dirty="0" err="1">
                <a:solidFill>
                  <a:schemeClr val="dk1"/>
                </a:solidFill>
                <a:latin typeface="Amazon Ember" panose="020B0603020204020204" pitchFamily="34" charset="0"/>
                <a:ea typeface="Amazon Ember" panose="020B0603020204020204" pitchFamily="34" charset="0"/>
                <a:cs typeface="Amazon Ember" panose="020B0603020204020204" pitchFamily="34" charset="0"/>
                <a:sym typeface="Proxima Nova"/>
              </a:rPr>
              <a:t>Buildpacks</a:t>
            </a:r>
            <a:r>
              <a:rPr lang="en-US" sz="1000" i="0" u="none" strike="noStrike" cap="none" dirty="0">
                <a:solidFill>
                  <a:schemeClr val="dk1"/>
                </a:solidFill>
                <a:latin typeface="Amazon Ember" panose="020B0603020204020204" pitchFamily="34" charset="0"/>
                <a:ea typeface="Amazon Ember" panose="020B0603020204020204" pitchFamily="34" charset="0"/>
                <a:cs typeface="Amazon Ember" panose="020B0603020204020204" pitchFamily="34" charset="0"/>
                <a:sym typeface="Proxima Nova"/>
              </a:rPr>
              <a:t>  |  Spring Boot  |  Spring Cloud  |  </a:t>
            </a:r>
            <a:r>
              <a:rPr lang="en-US" sz="1000" i="0" u="none" strike="noStrike" cap="none" dirty="0" err="1">
                <a:solidFill>
                  <a:schemeClr val="dk1"/>
                </a:solidFill>
                <a:latin typeface="Amazon Ember" panose="020B0603020204020204" pitchFamily="34" charset="0"/>
                <a:ea typeface="Amazon Ember" panose="020B0603020204020204" pitchFamily="34" charset="0"/>
                <a:cs typeface="Amazon Ember" panose="020B0603020204020204" pitchFamily="34" charset="0"/>
                <a:sym typeface="Proxima Nova"/>
              </a:rPr>
              <a:t>Steeltoe</a:t>
            </a:r>
            <a:endParaRPr sz="1000" i="0" u="none" strike="noStrike" cap="none" dirty="0">
              <a:solidFill>
                <a:schemeClr val="dk1"/>
              </a:solidFill>
              <a:latin typeface="Amazon Ember" panose="020B0603020204020204" pitchFamily="34" charset="0"/>
              <a:ea typeface="Amazon Ember" panose="020B0603020204020204" pitchFamily="34" charset="0"/>
              <a:cs typeface="Amazon Ember" panose="020B0603020204020204" pitchFamily="34" charset="0"/>
              <a:sym typeface="Proxima Nova"/>
            </a:endParaRPr>
          </a:p>
        </p:txBody>
      </p:sp>
      <p:sp>
        <p:nvSpPr>
          <p:cNvPr id="341" name="Google Shape;341;p21"/>
          <p:cNvSpPr txBox="1"/>
          <p:nvPr/>
        </p:nvSpPr>
        <p:spPr>
          <a:xfrm>
            <a:off x="5898384" y="3401024"/>
            <a:ext cx="848100" cy="309300"/>
          </a:xfrm>
          <a:prstGeom prst="rect">
            <a:avLst/>
          </a:prstGeom>
          <a:noFill/>
          <a:ln>
            <a:noFill/>
          </a:ln>
        </p:spPr>
        <p:txBody>
          <a:bodyPr spcFirstLastPara="1" wrap="square" lIns="124325" tIns="124325" rIns="124325" bIns="124325" anchor="t" anchorCtr="0">
            <a:noAutofit/>
          </a:bodyPr>
          <a:lstStyle/>
          <a:p>
            <a:pPr marL="0" marR="0" lvl="0" indent="0" algn="ctr" rtl="0">
              <a:lnSpc>
                <a:spcPct val="100000"/>
              </a:lnSpc>
              <a:spcBef>
                <a:spcPts val="0"/>
              </a:spcBef>
              <a:spcAft>
                <a:spcPts val="0"/>
              </a:spcAft>
              <a:buClr>
                <a:srgbClr val="000000"/>
              </a:buClr>
              <a:buSzPts val="1000"/>
              <a:buFont typeface="Arial"/>
              <a:buNone/>
            </a:pPr>
            <a:r>
              <a:rPr lang="en-US" sz="1000" i="0" u="none" strike="noStrike" cap="none">
                <a:solidFill>
                  <a:schemeClr val="dk1"/>
                </a:solidFill>
                <a:latin typeface="Amazon Ember" panose="020B0603020204020204" pitchFamily="34" charset="0"/>
                <a:ea typeface="Amazon Ember" panose="020B0603020204020204" pitchFamily="34" charset="0"/>
                <a:cs typeface="Amazon Ember" panose="020B0603020204020204" pitchFamily="34" charset="0"/>
                <a:sym typeface="Proxima Nova"/>
              </a:rPr>
              <a:t>&gt;cf push</a:t>
            </a:r>
            <a:endParaRPr sz="1000" i="0" u="none" strike="noStrike" cap="none">
              <a:solidFill>
                <a:schemeClr val="dk1"/>
              </a:solidFill>
              <a:latin typeface="Amazon Ember" panose="020B0603020204020204" pitchFamily="34" charset="0"/>
              <a:ea typeface="Amazon Ember" panose="020B0603020204020204" pitchFamily="34" charset="0"/>
              <a:cs typeface="Amazon Ember" panose="020B0603020204020204" pitchFamily="34" charset="0"/>
              <a:sym typeface="Proxima Nova"/>
            </a:endParaRPr>
          </a:p>
        </p:txBody>
      </p:sp>
      <p:sp>
        <p:nvSpPr>
          <p:cNvPr id="342" name="Google Shape;342;p21"/>
          <p:cNvSpPr txBox="1"/>
          <p:nvPr/>
        </p:nvSpPr>
        <p:spPr>
          <a:xfrm>
            <a:off x="555157" y="2512467"/>
            <a:ext cx="848100" cy="208500"/>
          </a:xfrm>
          <a:prstGeom prst="rect">
            <a:avLst/>
          </a:prstGeom>
          <a:noFill/>
          <a:ln>
            <a:noFill/>
          </a:ln>
        </p:spPr>
        <p:txBody>
          <a:bodyPr spcFirstLastPara="1" wrap="square" lIns="124325" tIns="124325" rIns="124325" bIns="124325"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en-US" sz="1000" b="1" i="0" u="none" strike="noStrike" cap="none">
                <a:solidFill>
                  <a:schemeClr val="dk1"/>
                </a:solidFill>
                <a:latin typeface="Amazon Ember" panose="020B0603020204020204" pitchFamily="34" charset="0"/>
                <a:ea typeface="Amazon Ember" panose="020B0603020204020204" pitchFamily="34" charset="0"/>
                <a:cs typeface="Amazon Ember" panose="020B0603020204020204" pitchFamily="34" charset="0"/>
                <a:sym typeface="Proxima Nova"/>
              </a:rPr>
              <a:t>Pivotal</a:t>
            </a:r>
            <a:br>
              <a:rPr lang="en-US" sz="1000" b="1" i="0" u="none" strike="noStrike" cap="none">
                <a:solidFill>
                  <a:schemeClr val="dk1"/>
                </a:solidFill>
                <a:latin typeface="Amazon Ember" panose="020B0603020204020204" pitchFamily="34" charset="0"/>
                <a:ea typeface="Amazon Ember" panose="020B0603020204020204" pitchFamily="34" charset="0"/>
                <a:cs typeface="Amazon Ember" panose="020B0603020204020204" pitchFamily="34" charset="0"/>
                <a:sym typeface="Proxima Nova"/>
              </a:rPr>
            </a:br>
            <a:r>
              <a:rPr lang="en-US" sz="1000" b="1" i="0" u="none" strike="noStrike" cap="none">
                <a:solidFill>
                  <a:schemeClr val="dk1"/>
                </a:solidFill>
                <a:latin typeface="Amazon Ember" panose="020B0603020204020204" pitchFamily="34" charset="0"/>
                <a:ea typeface="Amazon Ember" panose="020B0603020204020204" pitchFamily="34" charset="0"/>
                <a:cs typeface="Amazon Ember" panose="020B0603020204020204" pitchFamily="34" charset="0"/>
                <a:sym typeface="Proxima Nova"/>
              </a:rPr>
              <a:t>Network</a:t>
            </a:r>
            <a:endParaRPr sz="1000" b="1" i="0" u="none" strike="noStrike" cap="none">
              <a:solidFill>
                <a:schemeClr val="dk1"/>
              </a:solidFill>
              <a:latin typeface="Amazon Ember" panose="020B0603020204020204" pitchFamily="34" charset="0"/>
              <a:ea typeface="Amazon Ember" panose="020B0603020204020204" pitchFamily="34" charset="0"/>
              <a:cs typeface="Amazon Ember" panose="020B0603020204020204" pitchFamily="34" charset="0"/>
              <a:sym typeface="Proxima Nova"/>
            </a:endParaRPr>
          </a:p>
        </p:txBody>
      </p:sp>
      <p:pic>
        <p:nvPicPr>
          <p:cNvPr id="343" name="Google Shape;343;p21"/>
          <p:cNvPicPr preferRelativeResize="0"/>
          <p:nvPr/>
        </p:nvPicPr>
        <p:blipFill rotWithShape="1">
          <a:blip r:embed="rId3">
            <a:alphaModFix/>
          </a:blip>
          <a:srcRect/>
          <a:stretch/>
        </p:blipFill>
        <p:spPr>
          <a:xfrm>
            <a:off x="335355" y="2476582"/>
            <a:ext cx="280271" cy="280271"/>
          </a:xfrm>
          <a:prstGeom prst="rect">
            <a:avLst/>
          </a:prstGeom>
          <a:noFill/>
          <a:ln>
            <a:noFill/>
          </a:ln>
        </p:spPr>
      </p:pic>
      <p:sp>
        <p:nvSpPr>
          <p:cNvPr id="344" name="Google Shape;344;p21"/>
          <p:cNvSpPr txBox="1"/>
          <p:nvPr/>
        </p:nvSpPr>
        <p:spPr>
          <a:xfrm>
            <a:off x="8137397" y="4418969"/>
            <a:ext cx="848100" cy="208500"/>
          </a:xfrm>
          <a:prstGeom prst="rect">
            <a:avLst/>
          </a:prstGeom>
          <a:noFill/>
          <a:ln>
            <a:noFill/>
          </a:ln>
        </p:spPr>
        <p:txBody>
          <a:bodyPr spcFirstLastPara="1" wrap="square" lIns="124325" tIns="124325" rIns="124325" bIns="124325" anchor="ctr" anchorCtr="0">
            <a:noAutofit/>
          </a:bodyPr>
          <a:lstStyle/>
          <a:p>
            <a:pPr marL="0" marR="0" lvl="0" indent="0" algn="ctr" rtl="0">
              <a:lnSpc>
                <a:spcPct val="100000"/>
              </a:lnSpc>
              <a:spcBef>
                <a:spcPts val="0"/>
              </a:spcBef>
              <a:spcAft>
                <a:spcPts val="0"/>
              </a:spcAft>
              <a:buClr>
                <a:srgbClr val="000000"/>
              </a:buClr>
              <a:buSzPts val="1088"/>
              <a:buFont typeface="Arial"/>
              <a:buNone/>
            </a:pPr>
            <a:r>
              <a:rPr lang="en-US" sz="1088" b="1" i="0" u="none" strike="noStrike" cap="none">
                <a:solidFill>
                  <a:schemeClr val="dk1"/>
                </a:solidFill>
                <a:latin typeface="Amazon Ember" panose="020B0603020204020204" pitchFamily="34" charset="0"/>
                <a:ea typeface="Amazon Ember" panose="020B0603020204020204" pitchFamily="34" charset="0"/>
                <a:cs typeface="Amazon Ember" panose="020B0603020204020204" pitchFamily="34" charset="0"/>
                <a:sym typeface="Proxima Nova"/>
              </a:rPr>
              <a:t>“3 Rs”</a:t>
            </a:r>
            <a:endParaRPr sz="1088" b="1" i="0" u="none" strike="noStrike" cap="none">
              <a:solidFill>
                <a:schemeClr val="dk1"/>
              </a:solidFill>
              <a:latin typeface="Amazon Ember" panose="020B0603020204020204" pitchFamily="34" charset="0"/>
              <a:ea typeface="Amazon Ember" panose="020B0603020204020204" pitchFamily="34" charset="0"/>
              <a:cs typeface="Amazon Ember" panose="020B0603020204020204" pitchFamily="34" charset="0"/>
              <a:sym typeface="Proxima Nova"/>
            </a:endParaRPr>
          </a:p>
        </p:txBody>
      </p:sp>
      <p:grpSp>
        <p:nvGrpSpPr>
          <p:cNvPr id="345" name="Google Shape;345;p21"/>
          <p:cNvGrpSpPr/>
          <p:nvPr/>
        </p:nvGrpSpPr>
        <p:grpSpPr>
          <a:xfrm>
            <a:off x="1748815" y="4885807"/>
            <a:ext cx="266280" cy="263657"/>
            <a:chOff x="2730200" y="1792625"/>
            <a:chExt cx="2152625" cy="2131425"/>
          </a:xfrm>
        </p:grpSpPr>
        <p:sp>
          <p:nvSpPr>
            <p:cNvPr id="346" name="Google Shape;346;p21"/>
            <p:cNvSpPr/>
            <p:nvPr/>
          </p:nvSpPr>
          <p:spPr>
            <a:xfrm>
              <a:off x="3798200" y="2757825"/>
              <a:ext cx="310900" cy="298900"/>
            </a:xfrm>
            <a:custGeom>
              <a:avLst/>
              <a:gdLst/>
              <a:ahLst/>
              <a:cxnLst/>
              <a:rect l="l" t="t" r="r" b="b"/>
              <a:pathLst>
                <a:path w="12436" h="11956" extrusionOk="0">
                  <a:moveTo>
                    <a:pt x="6240" y="1"/>
                  </a:moveTo>
                  <a:cubicBezTo>
                    <a:pt x="6071" y="1"/>
                    <a:pt x="5901" y="8"/>
                    <a:pt x="5729" y="22"/>
                  </a:cubicBezTo>
                  <a:cubicBezTo>
                    <a:pt x="2446" y="302"/>
                    <a:pt x="0" y="3166"/>
                    <a:pt x="245" y="6485"/>
                  </a:cubicBezTo>
                  <a:cubicBezTo>
                    <a:pt x="510" y="9597"/>
                    <a:pt x="3128" y="11956"/>
                    <a:pt x="6196" y="11956"/>
                  </a:cubicBezTo>
                  <a:cubicBezTo>
                    <a:pt x="6365" y="11956"/>
                    <a:pt x="6536" y="11948"/>
                    <a:pt x="6707" y="11934"/>
                  </a:cubicBezTo>
                  <a:cubicBezTo>
                    <a:pt x="9991" y="11654"/>
                    <a:pt x="12436" y="8790"/>
                    <a:pt x="12191" y="5472"/>
                  </a:cubicBezTo>
                  <a:cubicBezTo>
                    <a:pt x="11926" y="2360"/>
                    <a:pt x="9308" y="1"/>
                    <a:pt x="6240" y="1"/>
                  </a:cubicBezTo>
                  <a:close/>
                </a:path>
              </a:pathLst>
            </a:custGeom>
            <a:solidFill>
              <a:schemeClr val="accent6"/>
            </a:solidFill>
            <a:ln>
              <a:noFill/>
            </a:ln>
          </p:spPr>
          <p:txBody>
            <a:bodyPr spcFirstLastPara="1" wrap="square" lIns="124325" tIns="124325" rIns="124325" bIns="124325" anchor="ctr" anchorCtr="0">
              <a:noAutofit/>
            </a:bodyPr>
            <a:lstStyle/>
            <a:p>
              <a:pPr marL="0" marR="0" lvl="0" indent="0" algn="l" rtl="0">
                <a:lnSpc>
                  <a:spcPct val="100000"/>
                </a:lnSpc>
                <a:spcBef>
                  <a:spcPts val="0"/>
                </a:spcBef>
                <a:spcAft>
                  <a:spcPts val="0"/>
                </a:spcAft>
                <a:buClr>
                  <a:srgbClr val="000000"/>
                </a:buClr>
                <a:buSzPts val="2448"/>
                <a:buFont typeface="Arial"/>
                <a:buNone/>
              </a:pPr>
              <a:endParaRPr sz="2448" b="0" i="0" u="none" strike="noStrike" cap="none">
                <a:solidFill>
                  <a:schemeClr val="dk1"/>
                </a:solidFill>
                <a:latin typeface="Amazon Ember" panose="020B0603020204020204" pitchFamily="34" charset="0"/>
                <a:ea typeface="Amazon Ember" panose="020B0603020204020204" pitchFamily="34" charset="0"/>
                <a:cs typeface="Amazon Ember" panose="020B0603020204020204" pitchFamily="34" charset="0"/>
                <a:sym typeface="Quattrocento Sans"/>
              </a:endParaRPr>
            </a:p>
          </p:txBody>
        </p:sp>
        <p:sp>
          <p:nvSpPr>
            <p:cNvPr id="347" name="Google Shape;347;p21"/>
            <p:cNvSpPr/>
            <p:nvPr/>
          </p:nvSpPr>
          <p:spPr>
            <a:xfrm>
              <a:off x="3217475" y="3054400"/>
              <a:ext cx="1496800" cy="869650"/>
            </a:xfrm>
            <a:custGeom>
              <a:avLst/>
              <a:gdLst/>
              <a:ahLst/>
              <a:cxnLst/>
              <a:rect l="l" t="t" r="r" b="b"/>
              <a:pathLst>
                <a:path w="59872" h="34786" extrusionOk="0">
                  <a:moveTo>
                    <a:pt x="36922" y="1"/>
                  </a:moveTo>
                  <a:cubicBezTo>
                    <a:pt x="35630" y="1398"/>
                    <a:pt x="34023" y="2516"/>
                    <a:pt x="32242" y="3249"/>
                  </a:cubicBezTo>
                  <a:lnTo>
                    <a:pt x="32242" y="3284"/>
                  </a:lnTo>
                  <a:cubicBezTo>
                    <a:pt x="33674" y="8803"/>
                    <a:pt x="35944" y="14043"/>
                    <a:pt x="38983" y="18794"/>
                  </a:cubicBezTo>
                  <a:cubicBezTo>
                    <a:pt x="37551" y="19492"/>
                    <a:pt x="35909" y="20156"/>
                    <a:pt x="34058" y="20610"/>
                  </a:cubicBezTo>
                  <a:cubicBezTo>
                    <a:pt x="32975" y="20855"/>
                    <a:pt x="31822" y="21064"/>
                    <a:pt x="30635" y="21169"/>
                  </a:cubicBezTo>
                  <a:cubicBezTo>
                    <a:pt x="30111" y="21239"/>
                    <a:pt x="29447" y="21239"/>
                    <a:pt x="28818" y="21274"/>
                  </a:cubicBezTo>
                  <a:cubicBezTo>
                    <a:pt x="28521" y="21274"/>
                    <a:pt x="28233" y="21283"/>
                    <a:pt x="27941" y="21283"/>
                  </a:cubicBezTo>
                  <a:cubicBezTo>
                    <a:pt x="27648" y="21283"/>
                    <a:pt x="27351" y="21274"/>
                    <a:pt x="27037" y="21239"/>
                  </a:cubicBezTo>
                  <a:cubicBezTo>
                    <a:pt x="25849" y="21204"/>
                    <a:pt x="24627" y="21029"/>
                    <a:pt x="23439" y="20785"/>
                  </a:cubicBezTo>
                  <a:cubicBezTo>
                    <a:pt x="22286" y="20540"/>
                    <a:pt x="21134" y="20226"/>
                    <a:pt x="20051" y="19842"/>
                  </a:cubicBezTo>
                  <a:cubicBezTo>
                    <a:pt x="18968" y="19457"/>
                    <a:pt x="17955" y="19003"/>
                    <a:pt x="17012" y="18514"/>
                  </a:cubicBezTo>
                  <a:cubicBezTo>
                    <a:pt x="16069" y="18025"/>
                    <a:pt x="15195" y="17501"/>
                    <a:pt x="14427" y="16977"/>
                  </a:cubicBezTo>
                  <a:cubicBezTo>
                    <a:pt x="13658" y="16453"/>
                    <a:pt x="12960" y="15964"/>
                    <a:pt x="12401" y="15440"/>
                  </a:cubicBezTo>
                  <a:cubicBezTo>
                    <a:pt x="11807" y="14986"/>
                    <a:pt x="11353" y="14497"/>
                    <a:pt x="10934" y="14148"/>
                  </a:cubicBezTo>
                  <a:cubicBezTo>
                    <a:pt x="10166" y="13345"/>
                    <a:pt x="9746" y="12891"/>
                    <a:pt x="9746" y="12890"/>
                  </a:cubicBezTo>
                  <a:lnTo>
                    <a:pt x="9746" y="12890"/>
                  </a:lnTo>
                  <a:cubicBezTo>
                    <a:pt x="9746" y="12891"/>
                    <a:pt x="10131" y="13380"/>
                    <a:pt x="10829" y="14218"/>
                  </a:cubicBezTo>
                  <a:cubicBezTo>
                    <a:pt x="11213" y="14637"/>
                    <a:pt x="11632" y="15161"/>
                    <a:pt x="12191" y="15685"/>
                  </a:cubicBezTo>
                  <a:cubicBezTo>
                    <a:pt x="12750" y="16244"/>
                    <a:pt x="13379" y="16803"/>
                    <a:pt x="14112" y="17396"/>
                  </a:cubicBezTo>
                  <a:cubicBezTo>
                    <a:pt x="14881" y="17990"/>
                    <a:pt x="15684" y="18619"/>
                    <a:pt x="16628" y="19178"/>
                  </a:cubicBezTo>
                  <a:cubicBezTo>
                    <a:pt x="17536" y="19737"/>
                    <a:pt x="18549" y="20331"/>
                    <a:pt x="19666" y="20785"/>
                  </a:cubicBezTo>
                  <a:cubicBezTo>
                    <a:pt x="20749" y="21309"/>
                    <a:pt x="21902" y="21728"/>
                    <a:pt x="23125" y="22077"/>
                  </a:cubicBezTo>
                  <a:cubicBezTo>
                    <a:pt x="24347" y="22426"/>
                    <a:pt x="25605" y="22706"/>
                    <a:pt x="26897" y="22881"/>
                  </a:cubicBezTo>
                  <a:cubicBezTo>
                    <a:pt x="27526" y="22985"/>
                    <a:pt x="28190" y="22985"/>
                    <a:pt x="28853" y="23055"/>
                  </a:cubicBezTo>
                  <a:cubicBezTo>
                    <a:pt x="29298" y="23080"/>
                    <a:pt x="29708" y="23105"/>
                    <a:pt x="30156" y="23105"/>
                  </a:cubicBezTo>
                  <a:cubicBezTo>
                    <a:pt x="30342" y="23105"/>
                    <a:pt x="30535" y="23100"/>
                    <a:pt x="30740" y="23090"/>
                  </a:cubicBezTo>
                  <a:cubicBezTo>
                    <a:pt x="32032" y="23090"/>
                    <a:pt x="33290" y="22985"/>
                    <a:pt x="34512" y="22776"/>
                  </a:cubicBezTo>
                  <a:cubicBezTo>
                    <a:pt x="36748" y="22426"/>
                    <a:pt x="38774" y="21798"/>
                    <a:pt x="40520" y="21064"/>
                  </a:cubicBezTo>
                  <a:cubicBezTo>
                    <a:pt x="41638" y="22671"/>
                    <a:pt x="42895" y="24243"/>
                    <a:pt x="44223" y="25745"/>
                  </a:cubicBezTo>
                  <a:cubicBezTo>
                    <a:pt x="44118" y="25780"/>
                    <a:pt x="44013" y="25850"/>
                    <a:pt x="43908" y="25920"/>
                  </a:cubicBezTo>
                  <a:cubicBezTo>
                    <a:pt x="43594" y="26094"/>
                    <a:pt x="43245" y="26304"/>
                    <a:pt x="42861" y="26513"/>
                  </a:cubicBezTo>
                  <a:lnTo>
                    <a:pt x="42721" y="26618"/>
                  </a:lnTo>
                  <a:lnTo>
                    <a:pt x="42686" y="26618"/>
                  </a:lnTo>
                  <a:cubicBezTo>
                    <a:pt x="42581" y="26688"/>
                    <a:pt x="42476" y="26723"/>
                    <a:pt x="42372" y="26793"/>
                  </a:cubicBezTo>
                  <a:cubicBezTo>
                    <a:pt x="42162" y="26898"/>
                    <a:pt x="41917" y="27002"/>
                    <a:pt x="41708" y="27107"/>
                  </a:cubicBezTo>
                  <a:cubicBezTo>
                    <a:pt x="41498" y="27212"/>
                    <a:pt x="41289" y="27317"/>
                    <a:pt x="41079" y="27422"/>
                  </a:cubicBezTo>
                  <a:cubicBezTo>
                    <a:pt x="40835" y="27526"/>
                    <a:pt x="40555" y="27631"/>
                    <a:pt x="40311" y="27736"/>
                  </a:cubicBezTo>
                  <a:cubicBezTo>
                    <a:pt x="40031" y="27841"/>
                    <a:pt x="39752" y="27946"/>
                    <a:pt x="39507" y="28085"/>
                  </a:cubicBezTo>
                  <a:cubicBezTo>
                    <a:pt x="39333" y="28155"/>
                    <a:pt x="38948" y="28260"/>
                    <a:pt x="38704" y="28365"/>
                  </a:cubicBezTo>
                  <a:cubicBezTo>
                    <a:pt x="36468" y="29168"/>
                    <a:pt x="33674" y="29867"/>
                    <a:pt x="30670" y="30146"/>
                  </a:cubicBezTo>
                  <a:cubicBezTo>
                    <a:pt x="29760" y="30231"/>
                    <a:pt x="28825" y="30277"/>
                    <a:pt x="27880" y="30277"/>
                  </a:cubicBezTo>
                  <a:cubicBezTo>
                    <a:pt x="27264" y="30277"/>
                    <a:pt x="26644" y="30257"/>
                    <a:pt x="26024" y="30216"/>
                  </a:cubicBezTo>
                  <a:cubicBezTo>
                    <a:pt x="25290" y="30181"/>
                    <a:pt x="24382" y="30076"/>
                    <a:pt x="23579" y="30006"/>
                  </a:cubicBezTo>
                  <a:cubicBezTo>
                    <a:pt x="22810" y="29867"/>
                    <a:pt x="22007" y="29797"/>
                    <a:pt x="21203" y="29587"/>
                  </a:cubicBezTo>
                  <a:cubicBezTo>
                    <a:pt x="19632" y="29273"/>
                    <a:pt x="18060" y="28819"/>
                    <a:pt x="16523" y="28260"/>
                  </a:cubicBezTo>
                  <a:cubicBezTo>
                    <a:pt x="15021" y="27701"/>
                    <a:pt x="13589" y="27072"/>
                    <a:pt x="12226" y="26339"/>
                  </a:cubicBezTo>
                  <a:cubicBezTo>
                    <a:pt x="11528" y="25955"/>
                    <a:pt x="10899" y="25605"/>
                    <a:pt x="10270" y="25186"/>
                  </a:cubicBezTo>
                  <a:cubicBezTo>
                    <a:pt x="9606" y="24802"/>
                    <a:pt x="9048" y="24383"/>
                    <a:pt x="8454" y="23963"/>
                  </a:cubicBezTo>
                  <a:cubicBezTo>
                    <a:pt x="7301" y="23160"/>
                    <a:pt x="6288" y="22287"/>
                    <a:pt x="5345" y="21448"/>
                  </a:cubicBezTo>
                  <a:cubicBezTo>
                    <a:pt x="4472" y="20575"/>
                    <a:pt x="3633" y="19772"/>
                    <a:pt x="3004" y="19003"/>
                  </a:cubicBezTo>
                  <a:cubicBezTo>
                    <a:pt x="2306" y="18270"/>
                    <a:pt x="1782" y="17536"/>
                    <a:pt x="1328" y="16977"/>
                  </a:cubicBezTo>
                  <a:cubicBezTo>
                    <a:pt x="874" y="16418"/>
                    <a:pt x="594" y="15929"/>
                    <a:pt x="350" y="15615"/>
                  </a:cubicBezTo>
                  <a:cubicBezTo>
                    <a:pt x="140" y="15266"/>
                    <a:pt x="1" y="15091"/>
                    <a:pt x="0" y="15091"/>
                  </a:cubicBezTo>
                  <a:lnTo>
                    <a:pt x="0" y="15091"/>
                  </a:lnTo>
                  <a:cubicBezTo>
                    <a:pt x="1" y="15091"/>
                    <a:pt x="140" y="15301"/>
                    <a:pt x="315" y="15615"/>
                  </a:cubicBezTo>
                  <a:cubicBezTo>
                    <a:pt x="524" y="15964"/>
                    <a:pt x="804" y="16453"/>
                    <a:pt x="1223" y="17047"/>
                  </a:cubicBezTo>
                  <a:cubicBezTo>
                    <a:pt x="1642" y="17676"/>
                    <a:pt x="2131" y="18409"/>
                    <a:pt x="2760" y="19213"/>
                  </a:cubicBezTo>
                  <a:cubicBezTo>
                    <a:pt x="3389" y="20016"/>
                    <a:pt x="4122" y="20890"/>
                    <a:pt x="4996" y="21798"/>
                  </a:cubicBezTo>
                  <a:cubicBezTo>
                    <a:pt x="5869" y="22706"/>
                    <a:pt x="6882" y="23649"/>
                    <a:pt x="8000" y="24557"/>
                  </a:cubicBezTo>
                  <a:cubicBezTo>
                    <a:pt x="8558" y="25011"/>
                    <a:pt x="9117" y="25500"/>
                    <a:pt x="9746" y="25920"/>
                  </a:cubicBezTo>
                  <a:cubicBezTo>
                    <a:pt x="10375" y="26374"/>
                    <a:pt x="11039" y="26828"/>
                    <a:pt x="11702" y="27212"/>
                  </a:cubicBezTo>
                  <a:cubicBezTo>
                    <a:pt x="13065" y="28085"/>
                    <a:pt x="14532" y="28819"/>
                    <a:pt x="16034" y="29517"/>
                  </a:cubicBezTo>
                  <a:cubicBezTo>
                    <a:pt x="17571" y="30146"/>
                    <a:pt x="19177" y="30740"/>
                    <a:pt x="20854" y="31194"/>
                  </a:cubicBezTo>
                  <a:cubicBezTo>
                    <a:pt x="21658" y="31439"/>
                    <a:pt x="22531" y="31578"/>
                    <a:pt x="23369" y="31753"/>
                  </a:cubicBezTo>
                  <a:cubicBezTo>
                    <a:pt x="24208" y="31893"/>
                    <a:pt x="24941" y="32067"/>
                    <a:pt x="25849" y="32137"/>
                  </a:cubicBezTo>
                  <a:cubicBezTo>
                    <a:pt x="27254" y="32313"/>
                    <a:pt x="28658" y="32390"/>
                    <a:pt x="30022" y="32390"/>
                  </a:cubicBezTo>
                  <a:cubicBezTo>
                    <a:pt x="30286" y="32390"/>
                    <a:pt x="30549" y="32387"/>
                    <a:pt x="30809" y="32382"/>
                  </a:cubicBezTo>
                  <a:cubicBezTo>
                    <a:pt x="34058" y="32277"/>
                    <a:pt x="37027" y="31718"/>
                    <a:pt x="39542" y="30985"/>
                  </a:cubicBezTo>
                  <a:cubicBezTo>
                    <a:pt x="39891" y="30880"/>
                    <a:pt x="40101" y="30845"/>
                    <a:pt x="40485" y="30705"/>
                  </a:cubicBezTo>
                  <a:cubicBezTo>
                    <a:pt x="40765" y="30600"/>
                    <a:pt x="41044" y="30496"/>
                    <a:pt x="41324" y="30391"/>
                  </a:cubicBezTo>
                  <a:cubicBezTo>
                    <a:pt x="41603" y="30321"/>
                    <a:pt x="41848" y="30216"/>
                    <a:pt x="42092" y="30146"/>
                  </a:cubicBezTo>
                  <a:cubicBezTo>
                    <a:pt x="42372" y="30041"/>
                    <a:pt x="42651" y="29902"/>
                    <a:pt x="42895" y="29797"/>
                  </a:cubicBezTo>
                  <a:cubicBezTo>
                    <a:pt x="43140" y="29727"/>
                    <a:pt x="43385" y="29622"/>
                    <a:pt x="43594" y="29517"/>
                  </a:cubicBezTo>
                  <a:cubicBezTo>
                    <a:pt x="43699" y="29483"/>
                    <a:pt x="43804" y="29448"/>
                    <a:pt x="43908" y="29413"/>
                  </a:cubicBezTo>
                  <a:lnTo>
                    <a:pt x="43978" y="29378"/>
                  </a:lnTo>
                  <a:lnTo>
                    <a:pt x="44188" y="29273"/>
                  </a:lnTo>
                  <a:lnTo>
                    <a:pt x="44328" y="29203"/>
                  </a:lnTo>
                  <a:cubicBezTo>
                    <a:pt x="44712" y="28993"/>
                    <a:pt x="45096" y="28819"/>
                    <a:pt x="45411" y="28644"/>
                  </a:cubicBezTo>
                  <a:cubicBezTo>
                    <a:pt x="45830" y="28435"/>
                    <a:pt x="46179" y="28260"/>
                    <a:pt x="46458" y="28120"/>
                  </a:cubicBezTo>
                  <a:cubicBezTo>
                    <a:pt x="47646" y="29273"/>
                    <a:pt x="48869" y="30391"/>
                    <a:pt x="50126" y="31474"/>
                  </a:cubicBezTo>
                  <a:cubicBezTo>
                    <a:pt x="50126" y="31474"/>
                    <a:pt x="53366" y="34785"/>
                    <a:pt x="55946" y="34785"/>
                  </a:cubicBezTo>
                  <a:cubicBezTo>
                    <a:pt x="56479" y="34785"/>
                    <a:pt x="56984" y="34644"/>
                    <a:pt x="57427" y="34303"/>
                  </a:cubicBezTo>
                  <a:cubicBezTo>
                    <a:pt x="59872" y="32452"/>
                    <a:pt x="57077" y="26548"/>
                    <a:pt x="57077" y="26548"/>
                  </a:cubicBezTo>
                  <a:cubicBezTo>
                    <a:pt x="53305" y="15860"/>
                    <a:pt x="46284" y="6568"/>
                    <a:pt x="36922" y="1"/>
                  </a:cubicBezTo>
                  <a:close/>
                </a:path>
              </a:pathLst>
            </a:custGeom>
            <a:solidFill>
              <a:schemeClr val="accent6"/>
            </a:solidFill>
            <a:ln>
              <a:noFill/>
            </a:ln>
          </p:spPr>
          <p:txBody>
            <a:bodyPr spcFirstLastPara="1" wrap="square" lIns="124325" tIns="124325" rIns="124325" bIns="124325" anchor="ctr" anchorCtr="0">
              <a:noAutofit/>
            </a:bodyPr>
            <a:lstStyle/>
            <a:p>
              <a:pPr marL="0" marR="0" lvl="0" indent="0" algn="l" rtl="0">
                <a:lnSpc>
                  <a:spcPct val="100000"/>
                </a:lnSpc>
                <a:spcBef>
                  <a:spcPts val="0"/>
                </a:spcBef>
                <a:spcAft>
                  <a:spcPts val="0"/>
                </a:spcAft>
                <a:buClr>
                  <a:srgbClr val="000000"/>
                </a:buClr>
                <a:buSzPts val="2448"/>
                <a:buFont typeface="Arial"/>
                <a:buNone/>
              </a:pPr>
              <a:endParaRPr sz="2448" b="0" i="0" u="none" strike="noStrike" cap="none">
                <a:solidFill>
                  <a:schemeClr val="dk1"/>
                </a:solidFill>
                <a:latin typeface="Amazon Ember" panose="020B0603020204020204" pitchFamily="34" charset="0"/>
                <a:ea typeface="Amazon Ember" panose="020B0603020204020204" pitchFamily="34" charset="0"/>
                <a:cs typeface="Amazon Ember" panose="020B0603020204020204" pitchFamily="34" charset="0"/>
                <a:sym typeface="Quattrocento Sans"/>
              </a:endParaRPr>
            </a:p>
          </p:txBody>
        </p:sp>
        <p:sp>
          <p:nvSpPr>
            <p:cNvPr id="348" name="Google Shape;348;p21"/>
            <p:cNvSpPr/>
            <p:nvPr/>
          </p:nvSpPr>
          <p:spPr>
            <a:xfrm>
              <a:off x="2730200" y="2010475"/>
              <a:ext cx="1178050" cy="1104400"/>
            </a:xfrm>
            <a:custGeom>
              <a:avLst/>
              <a:gdLst/>
              <a:ahLst/>
              <a:cxnLst/>
              <a:rect l="l" t="t" r="r" b="b"/>
              <a:pathLst>
                <a:path w="47122" h="44176" extrusionOk="0">
                  <a:moveTo>
                    <a:pt x="45493" y="0"/>
                  </a:moveTo>
                  <a:cubicBezTo>
                    <a:pt x="45286" y="0"/>
                    <a:pt x="45061" y="4"/>
                    <a:pt x="44816" y="16"/>
                  </a:cubicBezTo>
                  <a:cubicBezTo>
                    <a:pt x="44083" y="51"/>
                    <a:pt x="43209" y="51"/>
                    <a:pt x="42196" y="190"/>
                  </a:cubicBezTo>
                  <a:cubicBezTo>
                    <a:pt x="41149" y="260"/>
                    <a:pt x="40031" y="470"/>
                    <a:pt x="38773" y="714"/>
                  </a:cubicBezTo>
                  <a:cubicBezTo>
                    <a:pt x="37551" y="959"/>
                    <a:pt x="36223" y="1308"/>
                    <a:pt x="34861" y="1762"/>
                  </a:cubicBezTo>
                  <a:cubicBezTo>
                    <a:pt x="34162" y="2007"/>
                    <a:pt x="33464" y="2251"/>
                    <a:pt x="32765" y="2566"/>
                  </a:cubicBezTo>
                  <a:cubicBezTo>
                    <a:pt x="32067" y="2845"/>
                    <a:pt x="31368" y="3159"/>
                    <a:pt x="30634" y="3509"/>
                  </a:cubicBezTo>
                  <a:cubicBezTo>
                    <a:pt x="29202" y="4207"/>
                    <a:pt x="27805" y="5046"/>
                    <a:pt x="26408" y="5989"/>
                  </a:cubicBezTo>
                  <a:cubicBezTo>
                    <a:pt x="25045" y="6967"/>
                    <a:pt x="23683" y="8015"/>
                    <a:pt x="22461" y="9167"/>
                  </a:cubicBezTo>
                  <a:cubicBezTo>
                    <a:pt x="21797" y="9726"/>
                    <a:pt x="21238" y="10390"/>
                    <a:pt x="20609" y="10984"/>
                  </a:cubicBezTo>
                  <a:cubicBezTo>
                    <a:pt x="20050" y="11648"/>
                    <a:pt x="19526" y="12206"/>
                    <a:pt x="18967" y="12905"/>
                  </a:cubicBezTo>
                  <a:cubicBezTo>
                    <a:pt x="17920" y="14232"/>
                    <a:pt x="16976" y="15630"/>
                    <a:pt x="16173" y="16992"/>
                  </a:cubicBezTo>
                  <a:cubicBezTo>
                    <a:pt x="14531" y="19786"/>
                    <a:pt x="13413" y="22616"/>
                    <a:pt x="12715" y="25166"/>
                  </a:cubicBezTo>
                  <a:cubicBezTo>
                    <a:pt x="12610" y="25480"/>
                    <a:pt x="12540" y="25690"/>
                    <a:pt x="12435" y="26109"/>
                  </a:cubicBezTo>
                  <a:cubicBezTo>
                    <a:pt x="12366" y="26388"/>
                    <a:pt x="12331" y="26668"/>
                    <a:pt x="12261" y="26947"/>
                  </a:cubicBezTo>
                  <a:cubicBezTo>
                    <a:pt x="12191" y="27227"/>
                    <a:pt x="12121" y="27506"/>
                    <a:pt x="12051" y="27751"/>
                  </a:cubicBezTo>
                  <a:cubicBezTo>
                    <a:pt x="12016" y="28065"/>
                    <a:pt x="11981" y="28344"/>
                    <a:pt x="11911" y="28624"/>
                  </a:cubicBezTo>
                  <a:cubicBezTo>
                    <a:pt x="11877" y="28868"/>
                    <a:pt x="11842" y="29113"/>
                    <a:pt x="11807" y="29357"/>
                  </a:cubicBezTo>
                  <a:cubicBezTo>
                    <a:pt x="11772" y="29462"/>
                    <a:pt x="11737" y="29567"/>
                    <a:pt x="11737" y="29672"/>
                  </a:cubicBezTo>
                  <a:lnTo>
                    <a:pt x="11737" y="29777"/>
                  </a:lnTo>
                  <a:lnTo>
                    <a:pt x="11702" y="29986"/>
                  </a:lnTo>
                  <a:lnTo>
                    <a:pt x="11667" y="30161"/>
                  </a:lnTo>
                  <a:cubicBezTo>
                    <a:pt x="11632" y="30580"/>
                    <a:pt x="11597" y="30999"/>
                    <a:pt x="11597" y="31349"/>
                  </a:cubicBezTo>
                  <a:cubicBezTo>
                    <a:pt x="11527" y="32152"/>
                    <a:pt x="11457" y="32746"/>
                    <a:pt x="11422" y="33165"/>
                  </a:cubicBezTo>
                  <a:cubicBezTo>
                    <a:pt x="9781" y="33549"/>
                    <a:pt x="8174" y="34038"/>
                    <a:pt x="6602" y="34597"/>
                  </a:cubicBezTo>
                  <a:cubicBezTo>
                    <a:pt x="6602" y="34597"/>
                    <a:pt x="0" y="36134"/>
                    <a:pt x="384" y="39383"/>
                  </a:cubicBezTo>
                  <a:cubicBezTo>
                    <a:pt x="734" y="42422"/>
                    <a:pt x="7231" y="43050"/>
                    <a:pt x="7231" y="43050"/>
                  </a:cubicBezTo>
                  <a:cubicBezTo>
                    <a:pt x="10842" y="43802"/>
                    <a:pt x="14513" y="44175"/>
                    <a:pt x="18182" y="44175"/>
                  </a:cubicBezTo>
                  <a:cubicBezTo>
                    <a:pt x="25765" y="44175"/>
                    <a:pt x="33342" y="42583"/>
                    <a:pt x="40380" y="39452"/>
                  </a:cubicBezTo>
                  <a:cubicBezTo>
                    <a:pt x="39821" y="37636"/>
                    <a:pt x="39681" y="35680"/>
                    <a:pt x="39996" y="33794"/>
                  </a:cubicBezTo>
                  <a:lnTo>
                    <a:pt x="39961" y="33759"/>
                  </a:lnTo>
                  <a:cubicBezTo>
                    <a:pt x="34948" y="32280"/>
                    <a:pt x="29816" y="31541"/>
                    <a:pt x="24675" y="31541"/>
                  </a:cubicBezTo>
                  <a:cubicBezTo>
                    <a:pt x="24228" y="31541"/>
                    <a:pt x="23781" y="31547"/>
                    <a:pt x="23334" y="31558"/>
                  </a:cubicBezTo>
                  <a:cubicBezTo>
                    <a:pt x="23474" y="29881"/>
                    <a:pt x="23788" y="27995"/>
                    <a:pt x="24417" y="26074"/>
                  </a:cubicBezTo>
                  <a:cubicBezTo>
                    <a:pt x="24801" y="24991"/>
                    <a:pt x="25220" y="23908"/>
                    <a:pt x="25744" y="22860"/>
                  </a:cubicBezTo>
                  <a:cubicBezTo>
                    <a:pt x="25989" y="22371"/>
                    <a:pt x="26338" y="21777"/>
                    <a:pt x="26617" y="21254"/>
                  </a:cubicBezTo>
                  <a:cubicBezTo>
                    <a:pt x="26932" y="20764"/>
                    <a:pt x="27246" y="20241"/>
                    <a:pt x="27595" y="19751"/>
                  </a:cubicBezTo>
                  <a:cubicBezTo>
                    <a:pt x="28294" y="18773"/>
                    <a:pt x="29062" y="17830"/>
                    <a:pt x="29901" y="16957"/>
                  </a:cubicBezTo>
                  <a:cubicBezTo>
                    <a:pt x="30704" y="16084"/>
                    <a:pt x="31578" y="15280"/>
                    <a:pt x="32486" y="14582"/>
                  </a:cubicBezTo>
                  <a:cubicBezTo>
                    <a:pt x="33394" y="13848"/>
                    <a:pt x="34337" y="13219"/>
                    <a:pt x="35245" y="12695"/>
                  </a:cubicBezTo>
                  <a:cubicBezTo>
                    <a:pt x="36153" y="12137"/>
                    <a:pt x="37027" y="11682"/>
                    <a:pt x="37900" y="11333"/>
                  </a:cubicBezTo>
                  <a:cubicBezTo>
                    <a:pt x="38738" y="10949"/>
                    <a:pt x="39542" y="10635"/>
                    <a:pt x="40275" y="10425"/>
                  </a:cubicBezTo>
                  <a:cubicBezTo>
                    <a:pt x="40974" y="10180"/>
                    <a:pt x="41638" y="10006"/>
                    <a:pt x="42162" y="9866"/>
                  </a:cubicBezTo>
                  <a:cubicBezTo>
                    <a:pt x="43209" y="9656"/>
                    <a:pt x="43838" y="9517"/>
                    <a:pt x="43838" y="9517"/>
                  </a:cubicBezTo>
                  <a:lnTo>
                    <a:pt x="43838" y="9517"/>
                  </a:lnTo>
                  <a:cubicBezTo>
                    <a:pt x="43838" y="9517"/>
                    <a:pt x="43209" y="9587"/>
                    <a:pt x="42127" y="9726"/>
                  </a:cubicBezTo>
                  <a:cubicBezTo>
                    <a:pt x="41603" y="9831"/>
                    <a:pt x="40939" y="9936"/>
                    <a:pt x="40170" y="10111"/>
                  </a:cubicBezTo>
                  <a:cubicBezTo>
                    <a:pt x="39437" y="10285"/>
                    <a:pt x="38599" y="10530"/>
                    <a:pt x="37690" y="10844"/>
                  </a:cubicBezTo>
                  <a:cubicBezTo>
                    <a:pt x="36817" y="11159"/>
                    <a:pt x="35839" y="11543"/>
                    <a:pt x="34861" y="12032"/>
                  </a:cubicBezTo>
                  <a:cubicBezTo>
                    <a:pt x="33883" y="12521"/>
                    <a:pt x="32870" y="13080"/>
                    <a:pt x="31892" y="13743"/>
                  </a:cubicBezTo>
                  <a:cubicBezTo>
                    <a:pt x="30879" y="14407"/>
                    <a:pt x="29901" y="15176"/>
                    <a:pt x="28958" y="16014"/>
                  </a:cubicBezTo>
                  <a:cubicBezTo>
                    <a:pt x="28015" y="16852"/>
                    <a:pt x="27106" y="17760"/>
                    <a:pt x="26303" y="18773"/>
                  </a:cubicBezTo>
                  <a:cubicBezTo>
                    <a:pt x="25884" y="19262"/>
                    <a:pt x="25500" y="19821"/>
                    <a:pt x="25115" y="20345"/>
                  </a:cubicBezTo>
                  <a:cubicBezTo>
                    <a:pt x="24731" y="20869"/>
                    <a:pt x="24417" y="21323"/>
                    <a:pt x="24067" y="21917"/>
                  </a:cubicBezTo>
                  <a:cubicBezTo>
                    <a:pt x="23404" y="23000"/>
                    <a:pt x="22810" y="24153"/>
                    <a:pt x="22356" y="25271"/>
                  </a:cubicBezTo>
                  <a:cubicBezTo>
                    <a:pt x="21413" y="27506"/>
                    <a:pt x="20854" y="29707"/>
                    <a:pt x="20539" y="31698"/>
                  </a:cubicBezTo>
                  <a:cubicBezTo>
                    <a:pt x="18583" y="31838"/>
                    <a:pt x="16627" y="32082"/>
                    <a:pt x="14671" y="32431"/>
                  </a:cubicBezTo>
                  <a:cubicBezTo>
                    <a:pt x="14671" y="32152"/>
                    <a:pt x="14706" y="31872"/>
                    <a:pt x="14706" y="31523"/>
                  </a:cubicBezTo>
                  <a:cubicBezTo>
                    <a:pt x="14706" y="31174"/>
                    <a:pt x="14706" y="30755"/>
                    <a:pt x="14741" y="30301"/>
                  </a:cubicBezTo>
                  <a:lnTo>
                    <a:pt x="14741" y="30161"/>
                  </a:lnTo>
                  <a:lnTo>
                    <a:pt x="14741" y="30126"/>
                  </a:lnTo>
                  <a:cubicBezTo>
                    <a:pt x="14741" y="29986"/>
                    <a:pt x="14741" y="29881"/>
                    <a:pt x="14776" y="29777"/>
                  </a:cubicBezTo>
                  <a:cubicBezTo>
                    <a:pt x="14811" y="29532"/>
                    <a:pt x="14811" y="29288"/>
                    <a:pt x="14846" y="29043"/>
                  </a:cubicBezTo>
                  <a:cubicBezTo>
                    <a:pt x="14881" y="28799"/>
                    <a:pt x="14916" y="28554"/>
                    <a:pt x="14916" y="28344"/>
                  </a:cubicBezTo>
                  <a:cubicBezTo>
                    <a:pt x="14985" y="28065"/>
                    <a:pt x="15020" y="27786"/>
                    <a:pt x="15055" y="27506"/>
                  </a:cubicBezTo>
                  <a:cubicBezTo>
                    <a:pt x="15125" y="27227"/>
                    <a:pt x="15160" y="26947"/>
                    <a:pt x="15195" y="26633"/>
                  </a:cubicBezTo>
                  <a:cubicBezTo>
                    <a:pt x="15230" y="26458"/>
                    <a:pt x="15335" y="26074"/>
                    <a:pt x="15370" y="25795"/>
                  </a:cubicBezTo>
                  <a:cubicBezTo>
                    <a:pt x="15859" y="23489"/>
                    <a:pt x="16767" y="20764"/>
                    <a:pt x="18129" y="18075"/>
                  </a:cubicBezTo>
                  <a:cubicBezTo>
                    <a:pt x="18793" y="16713"/>
                    <a:pt x="19596" y="15385"/>
                    <a:pt x="20504" y="14058"/>
                  </a:cubicBezTo>
                  <a:cubicBezTo>
                    <a:pt x="20924" y="13464"/>
                    <a:pt x="21517" y="12765"/>
                    <a:pt x="22006" y="12137"/>
                  </a:cubicBezTo>
                  <a:cubicBezTo>
                    <a:pt x="22530" y="11543"/>
                    <a:pt x="23019" y="10914"/>
                    <a:pt x="23578" y="10320"/>
                  </a:cubicBezTo>
                  <a:cubicBezTo>
                    <a:pt x="24696" y="9133"/>
                    <a:pt x="25954" y="8085"/>
                    <a:pt x="27211" y="7072"/>
                  </a:cubicBezTo>
                  <a:cubicBezTo>
                    <a:pt x="28469" y="6094"/>
                    <a:pt x="29796" y="5185"/>
                    <a:pt x="31123" y="4417"/>
                  </a:cubicBezTo>
                  <a:cubicBezTo>
                    <a:pt x="31787" y="4033"/>
                    <a:pt x="32451" y="3683"/>
                    <a:pt x="33149" y="3369"/>
                  </a:cubicBezTo>
                  <a:cubicBezTo>
                    <a:pt x="33778" y="3020"/>
                    <a:pt x="34477" y="2775"/>
                    <a:pt x="35106" y="2496"/>
                  </a:cubicBezTo>
                  <a:cubicBezTo>
                    <a:pt x="36433" y="1937"/>
                    <a:pt x="37725" y="1518"/>
                    <a:pt x="38913" y="1203"/>
                  </a:cubicBezTo>
                  <a:cubicBezTo>
                    <a:pt x="40101" y="889"/>
                    <a:pt x="41218" y="644"/>
                    <a:pt x="42231" y="470"/>
                  </a:cubicBezTo>
                  <a:cubicBezTo>
                    <a:pt x="43209" y="295"/>
                    <a:pt x="44083" y="225"/>
                    <a:pt x="44816" y="155"/>
                  </a:cubicBezTo>
                  <a:cubicBezTo>
                    <a:pt x="45550" y="85"/>
                    <a:pt x="46109" y="85"/>
                    <a:pt x="46528" y="51"/>
                  </a:cubicBezTo>
                  <a:cubicBezTo>
                    <a:pt x="46912" y="51"/>
                    <a:pt x="47122" y="16"/>
                    <a:pt x="47122" y="16"/>
                  </a:cubicBezTo>
                  <a:lnTo>
                    <a:pt x="46528" y="16"/>
                  </a:lnTo>
                  <a:cubicBezTo>
                    <a:pt x="46248" y="16"/>
                    <a:pt x="45907" y="0"/>
                    <a:pt x="45493" y="0"/>
                  </a:cubicBezTo>
                  <a:close/>
                </a:path>
              </a:pathLst>
            </a:custGeom>
            <a:solidFill>
              <a:schemeClr val="accent6"/>
            </a:solidFill>
            <a:ln>
              <a:noFill/>
            </a:ln>
          </p:spPr>
          <p:txBody>
            <a:bodyPr spcFirstLastPara="1" wrap="square" lIns="124325" tIns="124325" rIns="124325" bIns="124325" anchor="ctr" anchorCtr="0">
              <a:noAutofit/>
            </a:bodyPr>
            <a:lstStyle/>
            <a:p>
              <a:pPr marL="0" marR="0" lvl="0" indent="0" algn="l" rtl="0">
                <a:lnSpc>
                  <a:spcPct val="100000"/>
                </a:lnSpc>
                <a:spcBef>
                  <a:spcPts val="0"/>
                </a:spcBef>
                <a:spcAft>
                  <a:spcPts val="0"/>
                </a:spcAft>
                <a:buClr>
                  <a:srgbClr val="000000"/>
                </a:buClr>
                <a:buSzPts val="2448"/>
                <a:buFont typeface="Arial"/>
                <a:buNone/>
              </a:pPr>
              <a:endParaRPr sz="2448" b="0" i="0" u="none" strike="noStrike" cap="none">
                <a:solidFill>
                  <a:schemeClr val="dk1"/>
                </a:solidFill>
                <a:latin typeface="Amazon Ember" panose="020B0603020204020204" pitchFamily="34" charset="0"/>
                <a:ea typeface="Amazon Ember" panose="020B0603020204020204" pitchFamily="34" charset="0"/>
                <a:cs typeface="Amazon Ember" panose="020B0603020204020204" pitchFamily="34" charset="0"/>
                <a:sym typeface="Quattrocento Sans"/>
              </a:endParaRPr>
            </a:p>
          </p:txBody>
        </p:sp>
        <p:sp>
          <p:nvSpPr>
            <p:cNvPr id="349" name="Google Shape;349;p21"/>
            <p:cNvSpPr/>
            <p:nvPr/>
          </p:nvSpPr>
          <p:spPr>
            <a:xfrm>
              <a:off x="3984200" y="1792625"/>
              <a:ext cx="898625" cy="1501075"/>
            </a:xfrm>
            <a:custGeom>
              <a:avLst/>
              <a:gdLst/>
              <a:ahLst/>
              <a:cxnLst/>
              <a:rect l="l" t="t" r="r" b="b"/>
              <a:pathLst>
                <a:path w="35945" h="60043" extrusionOk="0">
                  <a:moveTo>
                    <a:pt x="18558" y="0"/>
                  </a:moveTo>
                  <a:cubicBezTo>
                    <a:pt x="15900" y="0"/>
                    <a:pt x="12925" y="4363"/>
                    <a:pt x="12925" y="4363"/>
                  </a:cubicBezTo>
                  <a:cubicBezTo>
                    <a:pt x="5520" y="12956"/>
                    <a:pt x="979" y="23715"/>
                    <a:pt x="1" y="35102"/>
                  </a:cubicBezTo>
                  <a:cubicBezTo>
                    <a:pt x="1887" y="35522"/>
                    <a:pt x="3634" y="36325"/>
                    <a:pt x="5170" y="37513"/>
                  </a:cubicBezTo>
                  <a:lnTo>
                    <a:pt x="5205" y="37513"/>
                  </a:lnTo>
                  <a:cubicBezTo>
                    <a:pt x="9153" y="33635"/>
                    <a:pt x="12436" y="29199"/>
                    <a:pt x="14986" y="24379"/>
                  </a:cubicBezTo>
                  <a:cubicBezTo>
                    <a:pt x="16348" y="25287"/>
                    <a:pt x="17780" y="26439"/>
                    <a:pt x="19143" y="27872"/>
                  </a:cubicBezTo>
                  <a:cubicBezTo>
                    <a:pt x="19911" y="28710"/>
                    <a:pt x="20645" y="29583"/>
                    <a:pt x="21309" y="30561"/>
                  </a:cubicBezTo>
                  <a:cubicBezTo>
                    <a:pt x="21623" y="31015"/>
                    <a:pt x="21972" y="31574"/>
                    <a:pt x="22287" y="32098"/>
                  </a:cubicBezTo>
                  <a:cubicBezTo>
                    <a:pt x="22566" y="32622"/>
                    <a:pt x="22880" y="33111"/>
                    <a:pt x="23160" y="33670"/>
                  </a:cubicBezTo>
                  <a:cubicBezTo>
                    <a:pt x="23719" y="34753"/>
                    <a:pt x="24138" y="35871"/>
                    <a:pt x="24522" y="37024"/>
                  </a:cubicBezTo>
                  <a:cubicBezTo>
                    <a:pt x="24871" y="38176"/>
                    <a:pt x="25186" y="39329"/>
                    <a:pt x="25360" y="40447"/>
                  </a:cubicBezTo>
                  <a:cubicBezTo>
                    <a:pt x="25570" y="41599"/>
                    <a:pt x="25675" y="42682"/>
                    <a:pt x="25710" y="43765"/>
                  </a:cubicBezTo>
                  <a:cubicBezTo>
                    <a:pt x="25745" y="44813"/>
                    <a:pt x="25710" y="45826"/>
                    <a:pt x="25640" y="46734"/>
                  </a:cubicBezTo>
                  <a:cubicBezTo>
                    <a:pt x="25570" y="47677"/>
                    <a:pt x="25465" y="48516"/>
                    <a:pt x="25291" y="49249"/>
                  </a:cubicBezTo>
                  <a:cubicBezTo>
                    <a:pt x="25186" y="50018"/>
                    <a:pt x="25011" y="50647"/>
                    <a:pt x="24871" y="51171"/>
                  </a:cubicBezTo>
                  <a:cubicBezTo>
                    <a:pt x="24557" y="52218"/>
                    <a:pt x="24382" y="52812"/>
                    <a:pt x="24382" y="52812"/>
                  </a:cubicBezTo>
                  <a:cubicBezTo>
                    <a:pt x="24382" y="52812"/>
                    <a:pt x="24627" y="52253"/>
                    <a:pt x="25011" y="51240"/>
                  </a:cubicBezTo>
                  <a:cubicBezTo>
                    <a:pt x="25186" y="50716"/>
                    <a:pt x="25430" y="50088"/>
                    <a:pt x="25605" y="49319"/>
                  </a:cubicBezTo>
                  <a:cubicBezTo>
                    <a:pt x="25815" y="48586"/>
                    <a:pt x="25989" y="47747"/>
                    <a:pt x="26164" y="46804"/>
                  </a:cubicBezTo>
                  <a:cubicBezTo>
                    <a:pt x="26304" y="45861"/>
                    <a:pt x="26408" y="44848"/>
                    <a:pt x="26478" y="43765"/>
                  </a:cubicBezTo>
                  <a:cubicBezTo>
                    <a:pt x="26513" y="42682"/>
                    <a:pt x="26513" y="41495"/>
                    <a:pt x="26373" y="40307"/>
                  </a:cubicBezTo>
                  <a:cubicBezTo>
                    <a:pt x="26304" y="39119"/>
                    <a:pt x="26094" y="37897"/>
                    <a:pt x="25815" y="36674"/>
                  </a:cubicBezTo>
                  <a:cubicBezTo>
                    <a:pt x="25500" y="35452"/>
                    <a:pt x="25116" y="34194"/>
                    <a:pt x="24627" y="33006"/>
                  </a:cubicBezTo>
                  <a:cubicBezTo>
                    <a:pt x="24417" y="32413"/>
                    <a:pt x="24103" y="31819"/>
                    <a:pt x="23858" y="31225"/>
                  </a:cubicBezTo>
                  <a:cubicBezTo>
                    <a:pt x="23544" y="30631"/>
                    <a:pt x="23300" y="30142"/>
                    <a:pt x="22950" y="29513"/>
                  </a:cubicBezTo>
                  <a:cubicBezTo>
                    <a:pt x="22322" y="28431"/>
                    <a:pt x="21588" y="27383"/>
                    <a:pt x="20819" y="26405"/>
                  </a:cubicBezTo>
                  <a:cubicBezTo>
                    <a:pt x="19352" y="24588"/>
                    <a:pt x="17780" y="23086"/>
                    <a:pt x="16244" y="21933"/>
                  </a:cubicBezTo>
                  <a:cubicBezTo>
                    <a:pt x="17082" y="20082"/>
                    <a:pt x="17850" y="18231"/>
                    <a:pt x="18479" y="16310"/>
                  </a:cubicBezTo>
                  <a:cubicBezTo>
                    <a:pt x="18619" y="16379"/>
                    <a:pt x="18759" y="16449"/>
                    <a:pt x="18898" y="16519"/>
                  </a:cubicBezTo>
                  <a:cubicBezTo>
                    <a:pt x="19213" y="16694"/>
                    <a:pt x="19562" y="16903"/>
                    <a:pt x="19946" y="17148"/>
                  </a:cubicBezTo>
                  <a:lnTo>
                    <a:pt x="20086" y="17218"/>
                  </a:lnTo>
                  <a:lnTo>
                    <a:pt x="20121" y="17253"/>
                  </a:lnTo>
                  <a:lnTo>
                    <a:pt x="20400" y="17427"/>
                  </a:lnTo>
                  <a:cubicBezTo>
                    <a:pt x="20610" y="17567"/>
                    <a:pt x="20819" y="17707"/>
                    <a:pt x="20994" y="17847"/>
                  </a:cubicBezTo>
                  <a:cubicBezTo>
                    <a:pt x="21204" y="17986"/>
                    <a:pt x="21378" y="18126"/>
                    <a:pt x="21588" y="18266"/>
                  </a:cubicBezTo>
                  <a:cubicBezTo>
                    <a:pt x="21798" y="18440"/>
                    <a:pt x="22007" y="18580"/>
                    <a:pt x="22252" y="18755"/>
                  </a:cubicBezTo>
                  <a:cubicBezTo>
                    <a:pt x="22461" y="18929"/>
                    <a:pt x="22706" y="19139"/>
                    <a:pt x="22950" y="19314"/>
                  </a:cubicBezTo>
                  <a:cubicBezTo>
                    <a:pt x="23090" y="19418"/>
                    <a:pt x="23369" y="19663"/>
                    <a:pt x="23579" y="19873"/>
                  </a:cubicBezTo>
                  <a:cubicBezTo>
                    <a:pt x="25395" y="21409"/>
                    <a:pt x="27352" y="23470"/>
                    <a:pt x="29063" y="25950"/>
                  </a:cubicBezTo>
                  <a:cubicBezTo>
                    <a:pt x="29936" y="27208"/>
                    <a:pt x="30740" y="28570"/>
                    <a:pt x="31438" y="30002"/>
                  </a:cubicBezTo>
                  <a:cubicBezTo>
                    <a:pt x="31753" y="30631"/>
                    <a:pt x="32102" y="31470"/>
                    <a:pt x="32451" y="32203"/>
                  </a:cubicBezTo>
                  <a:cubicBezTo>
                    <a:pt x="32696" y="32972"/>
                    <a:pt x="33010" y="33705"/>
                    <a:pt x="33255" y="34474"/>
                  </a:cubicBezTo>
                  <a:cubicBezTo>
                    <a:pt x="33779" y="36011"/>
                    <a:pt x="34128" y="37617"/>
                    <a:pt x="34408" y="39189"/>
                  </a:cubicBezTo>
                  <a:cubicBezTo>
                    <a:pt x="34652" y="40796"/>
                    <a:pt x="34792" y="42368"/>
                    <a:pt x="34827" y="43905"/>
                  </a:cubicBezTo>
                  <a:cubicBezTo>
                    <a:pt x="34862" y="44673"/>
                    <a:pt x="34827" y="45442"/>
                    <a:pt x="34792" y="46175"/>
                  </a:cubicBezTo>
                  <a:cubicBezTo>
                    <a:pt x="34792" y="46944"/>
                    <a:pt x="34687" y="47643"/>
                    <a:pt x="34617" y="48341"/>
                  </a:cubicBezTo>
                  <a:cubicBezTo>
                    <a:pt x="34477" y="49773"/>
                    <a:pt x="34233" y="51101"/>
                    <a:pt x="33953" y="52288"/>
                  </a:cubicBezTo>
                  <a:cubicBezTo>
                    <a:pt x="33639" y="53511"/>
                    <a:pt x="33325" y="54594"/>
                    <a:pt x="32975" y="55537"/>
                  </a:cubicBezTo>
                  <a:cubicBezTo>
                    <a:pt x="32696" y="56515"/>
                    <a:pt x="32312" y="57318"/>
                    <a:pt x="32032" y="57982"/>
                  </a:cubicBezTo>
                  <a:cubicBezTo>
                    <a:pt x="31753" y="58646"/>
                    <a:pt x="31473" y="59170"/>
                    <a:pt x="31299" y="59519"/>
                  </a:cubicBezTo>
                  <a:cubicBezTo>
                    <a:pt x="31159" y="59868"/>
                    <a:pt x="31054" y="60043"/>
                    <a:pt x="31054" y="60043"/>
                  </a:cubicBezTo>
                  <a:cubicBezTo>
                    <a:pt x="31054" y="60043"/>
                    <a:pt x="31159" y="59868"/>
                    <a:pt x="31334" y="59554"/>
                  </a:cubicBezTo>
                  <a:cubicBezTo>
                    <a:pt x="31543" y="59205"/>
                    <a:pt x="31823" y="58716"/>
                    <a:pt x="32172" y="58052"/>
                  </a:cubicBezTo>
                  <a:cubicBezTo>
                    <a:pt x="32486" y="57388"/>
                    <a:pt x="32906" y="56620"/>
                    <a:pt x="33255" y="55642"/>
                  </a:cubicBezTo>
                  <a:cubicBezTo>
                    <a:pt x="33674" y="54733"/>
                    <a:pt x="34058" y="53616"/>
                    <a:pt x="34442" y="52428"/>
                  </a:cubicBezTo>
                  <a:cubicBezTo>
                    <a:pt x="34792" y="51205"/>
                    <a:pt x="35141" y="49878"/>
                    <a:pt x="35386" y="48446"/>
                  </a:cubicBezTo>
                  <a:cubicBezTo>
                    <a:pt x="35490" y="47747"/>
                    <a:pt x="35630" y="47014"/>
                    <a:pt x="35700" y="46245"/>
                  </a:cubicBezTo>
                  <a:cubicBezTo>
                    <a:pt x="35770" y="45512"/>
                    <a:pt x="35840" y="44708"/>
                    <a:pt x="35875" y="43940"/>
                  </a:cubicBezTo>
                  <a:cubicBezTo>
                    <a:pt x="35945" y="42333"/>
                    <a:pt x="35875" y="40691"/>
                    <a:pt x="35700" y="39015"/>
                  </a:cubicBezTo>
                  <a:cubicBezTo>
                    <a:pt x="35525" y="37373"/>
                    <a:pt x="35246" y="35661"/>
                    <a:pt x="34827" y="34019"/>
                  </a:cubicBezTo>
                  <a:cubicBezTo>
                    <a:pt x="34617" y="33181"/>
                    <a:pt x="34338" y="32378"/>
                    <a:pt x="34093" y="31539"/>
                  </a:cubicBezTo>
                  <a:cubicBezTo>
                    <a:pt x="33779" y="30736"/>
                    <a:pt x="33569" y="30002"/>
                    <a:pt x="33185" y="29199"/>
                  </a:cubicBezTo>
                  <a:cubicBezTo>
                    <a:pt x="32556" y="27627"/>
                    <a:pt x="31788" y="26160"/>
                    <a:pt x="30949" y="24763"/>
                  </a:cubicBezTo>
                  <a:cubicBezTo>
                    <a:pt x="29273" y="21968"/>
                    <a:pt x="27317" y="19663"/>
                    <a:pt x="25430" y="17812"/>
                  </a:cubicBezTo>
                  <a:cubicBezTo>
                    <a:pt x="25186" y="17602"/>
                    <a:pt x="25046" y="17427"/>
                    <a:pt x="24732" y="17148"/>
                  </a:cubicBezTo>
                  <a:cubicBezTo>
                    <a:pt x="24522" y="16938"/>
                    <a:pt x="24278" y="16764"/>
                    <a:pt x="24068" y="16554"/>
                  </a:cubicBezTo>
                  <a:cubicBezTo>
                    <a:pt x="23858" y="16379"/>
                    <a:pt x="23649" y="16205"/>
                    <a:pt x="23439" y="16030"/>
                  </a:cubicBezTo>
                  <a:cubicBezTo>
                    <a:pt x="23230" y="15821"/>
                    <a:pt x="22985" y="15646"/>
                    <a:pt x="22776" y="15471"/>
                  </a:cubicBezTo>
                  <a:cubicBezTo>
                    <a:pt x="22566" y="15331"/>
                    <a:pt x="22391" y="15157"/>
                    <a:pt x="22182" y="15017"/>
                  </a:cubicBezTo>
                  <a:lnTo>
                    <a:pt x="21937" y="14808"/>
                  </a:lnTo>
                  <a:lnTo>
                    <a:pt x="21867" y="14738"/>
                  </a:lnTo>
                  <a:lnTo>
                    <a:pt x="21693" y="14633"/>
                  </a:lnTo>
                  <a:lnTo>
                    <a:pt x="21553" y="14528"/>
                  </a:lnTo>
                  <a:cubicBezTo>
                    <a:pt x="21169" y="14284"/>
                    <a:pt x="20854" y="14074"/>
                    <a:pt x="20540" y="13864"/>
                  </a:cubicBezTo>
                  <a:cubicBezTo>
                    <a:pt x="20086" y="13585"/>
                    <a:pt x="19737" y="13340"/>
                    <a:pt x="19457" y="13166"/>
                  </a:cubicBezTo>
                  <a:cubicBezTo>
                    <a:pt x="19911" y="11419"/>
                    <a:pt x="20330" y="9673"/>
                    <a:pt x="20610" y="7891"/>
                  </a:cubicBezTo>
                  <a:cubicBezTo>
                    <a:pt x="20610" y="7891"/>
                    <a:pt x="22461" y="1394"/>
                    <a:pt x="19422" y="172"/>
                  </a:cubicBezTo>
                  <a:cubicBezTo>
                    <a:pt x="19141" y="53"/>
                    <a:pt x="18851" y="0"/>
                    <a:pt x="18558" y="0"/>
                  </a:cubicBezTo>
                  <a:close/>
                </a:path>
              </a:pathLst>
            </a:custGeom>
            <a:solidFill>
              <a:schemeClr val="accent6"/>
            </a:solidFill>
            <a:ln>
              <a:noFill/>
            </a:ln>
          </p:spPr>
          <p:txBody>
            <a:bodyPr spcFirstLastPara="1" wrap="square" lIns="124325" tIns="124325" rIns="124325" bIns="124325" anchor="ctr" anchorCtr="0">
              <a:noAutofit/>
            </a:bodyPr>
            <a:lstStyle/>
            <a:p>
              <a:pPr marL="0" marR="0" lvl="0" indent="0" algn="l" rtl="0">
                <a:lnSpc>
                  <a:spcPct val="100000"/>
                </a:lnSpc>
                <a:spcBef>
                  <a:spcPts val="0"/>
                </a:spcBef>
                <a:spcAft>
                  <a:spcPts val="0"/>
                </a:spcAft>
                <a:buClr>
                  <a:srgbClr val="000000"/>
                </a:buClr>
                <a:buSzPts val="2448"/>
                <a:buFont typeface="Arial"/>
                <a:buNone/>
              </a:pPr>
              <a:endParaRPr sz="2448" b="0" i="0" u="none" strike="noStrike" cap="none">
                <a:solidFill>
                  <a:schemeClr val="dk1"/>
                </a:solidFill>
                <a:latin typeface="Amazon Ember" panose="020B0603020204020204" pitchFamily="34" charset="0"/>
                <a:ea typeface="Amazon Ember" panose="020B0603020204020204" pitchFamily="34" charset="0"/>
                <a:cs typeface="Amazon Ember" panose="020B0603020204020204" pitchFamily="34" charset="0"/>
                <a:sym typeface="Quattrocento Sans"/>
              </a:endParaRPr>
            </a:p>
          </p:txBody>
        </p:sp>
      </p:grpSp>
      <p:sp>
        <p:nvSpPr>
          <p:cNvPr id="350" name="Google Shape;350;p21"/>
          <p:cNvSpPr/>
          <p:nvPr/>
        </p:nvSpPr>
        <p:spPr>
          <a:xfrm rot="10800000" flipH="1">
            <a:off x="1585843" y="2479862"/>
            <a:ext cx="1044900" cy="1024200"/>
          </a:xfrm>
          <a:prstGeom prst="bentArrow">
            <a:avLst>
              <a:gd name="adj1" fmla="val 16300"/>
              <a:gd name="adj2" fmla="val 14522"/>
              <a:gd name="adj3" fmla="val 21152"/>
              <a:gd name="adj4" fmla="val 0"/>
            </a:avLst>
          </a:prstGeom>
          <a:solidFill>
            <a:schemeClr val="accent2"/>
          </a:solidFill>
          <a:ln>
            <a:noFill/>
          </a:ln>
        </p:spPr>
        <p:txBody>
          <a:bodyPr spcFirstLastPara="1" wrap="square" lIns="124325" tIns="124325" rIns="124325" bIns="124325" anchor="ctr" anchorCtr="0">
            <a:noAutofit/>
          </a:bodyPr>
          <a:lstStyle/>
          <a:p>
            <a:pPr marL="0" marR="0" lvl="0" indent="0" algn="l" rtl="0">
              <a:lnSpc>
                <a:spcPct val="100000"/>
              </a:lnSpc>
              <a:spcBef>
                <a:spcPts val="0"/>
              </a:spcBef>
              <a:spcAft>
                <a:spcPts val="0"/>
              </a:spcAft>
              <a:buClr>
                <a:srgbClr val="000000"/>
              </a:buClr>
              <a:buSzPts val="2448"/>
              <a:buFont typeface="Arial"/>
              <a:buNone/>
            </a:pPr>
            <a:endParaRPr sz="2448" b="0" i="0" u="none" strike="noStrike" cap="none">
              <a:solidFill>
                <a:schemeClr val="dk1"/>
              </a:solidFill>
              <a:latin typeface="Amazon Ember" panose="020B0603020204020204" pitchFamily="34" charset="0"/>
              <a:ea typeface="Amazon Ember" panose="020B0603020204020204" pitchFamily="34" charset="0"/>
              <a:cs typeface="Amazon Ember" panose="020B0603020204020204" pitchFamily="34" charset="0"/>
              <a:sym typeface="Quattrocento Sans"/>
            </a:endParaRPr>
          </a:p>
        </p:txBody>
      </p:sp>
      <p:sp>
        <p:nvSpPr>
          <p:cNvPr id="351" name="Google Shape;351;p21"/>
          <p:cNvSpPr txBox="1"/>
          <p:nvPr/>
        </p:nvSpPr>
        <p:spPr>
          <a:xfrm>
            <a:off x="1415395" y="5083629"/>
            <a:ext cx="877200" cy="309300"/>
          </a:xfrm>
          <a:prstGeom prst="rect">
            <a:avLst/>
          </a:prstGeom>
          <a:noFill/>
          <a:ln>
            <a:noFill/>
          </a:ln>
        </p:spPr>
        <p:txBody>
          <a:bodyPr spcFirstLastPara="1" wrap="square" lIns="124325" tIns="124325" rIns="124325" bIns="1243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chemeClr val="dk1"/>
                </a:solidFill>
                <a:latin typeface="Amazon Ember" panose="020B0603020204020204" pitchFamily="34" charset="0"/>
                <a:ea typeface="Amazon Ember" panose="020B0603020204020204" pitchFamily="34" charset="0"/>
                <a:cs typeface="Amazon Ember" panose="020B0603020204020204" pitchFamily="34" charset="0"/>
                <a:sym typeface="Proxima Nova"/>
              </a:rPr>
              <a:t>Concourse</a:t>
            </a:r>
            <a:endParaRPr sz="1000" i="0" u="none" strike="noStrike" cap="none">
              <a:solidFill>
                <a:schemeClr val="dk1"/>
              </a:solidFill>
              <a:latin typeface="Amazon Ember" panose="020B0603020204020204" pitchFamily="34" charset="0"/>
              <a:ea typeface="Amazon Ember" panose="020B0603020204020204" pitchFamily="34" charset="0"/>
              <a:cs typeface="Amazon Ember" panose="020B0603020204020204" pitchFamily="34" charset="0"/>
              <a:sym typeface="Proxima Nova"/>
            </a:endParaRPr>
          </a:p>
        </p:txBody>
      </p:sp>
      <p:grpSp>
        <p:nvGrpSpPr>
          <p:cNvPr id="352" name="Google Shape;352;p21"/>
          <p:cNvGrpSpPr/>
          <p:nvPr/>
        </p:nvGrpSpPr>
        <p:grpSpPr>
          <a:xfrm>
            <a:off x="1879017" y="3295047"/>
            <a:ext cx="266280" cy="263657"/>
            <a:chOff x="2730200" y="1792625"/>
            <a:chExt cx="2152625" cy="2131425"/>
          </a:xfrm>
        </p:grpSpPr>
        <p:sp>
          <p:nvSpPr>
            <p:cNvPr id="353" name="Google Shape;353;p21"/>
            <p:cNvSpPr/>
            <p:nvPr/>
          </p:nvSpPr>
          <p:spPr>
            <a:xfrm>
              <a:off x="3798200" y="2757825"/>
              <a:ext cx="310900" cy="298900"/>
            </a:xfrm>
            <a:custGeom>
              <a:avLst/>
              <a:gdLst/>
              <a:ahLst/>
              <a:cxnLst/>
              <a:rect l="l" t="t" r="r" b="b"/>
              <a:pathLst>
                <a:path w="12436" h="11956" extrusionOk="0">
                  <a:moveTo>
                    <a:pt x="6240" y="1"/>
                  </a:moveTo>
                  <a:cubicBezTo>
                    <a:pt x="6071" y="1"/>
                    <a:pt x="5901" y="8"/>
                    <a:pt x="5729" y="22"/>
                  </a:cubicBezTo>
                  <a:cubicBezTo>
                    <a:pt x="2446" y="302"/>
                    <a:pt x="0" y="3166"/>
                    <a:pt x="245" y="6485"/>
                  </a:cubicBezTo>
                  <a:cubicBezTo>
                    <a:pt x="510" y="9597"/>
                    <a:pt x="3128" y="11956"/>
                    <a:pt x="6196" y="11956"/>
                  </a:cubicBezTo>
                  <a:cubicBezTo>
                    <a:pt x="6365" y="11956"/>
                    <a:pt x="6536" y="11948"/>
                    <a:pt x="6707" y="11934"/>
                  </a:cubicBezTo>
                  <a:cubicBezTo>
                    <a:pt x="9991" y="11654"/>
                    <a:pt x="12436" y="8790"/>
                    <a:pt x="12191" y="5472"/>
                  </a:cubicBezTo>
                  <a:cubicBezTo>
                    <a:pt x="11926" y="2360"/>
                    <a:pt x="9308" y="1"/>
                    <a:pt x="6240" y="1"/>
                  </a:cubicBezTo>
                  <a:close/>
                </a:path>
              </a:pathLst>
            </a:custGeom>
            <a:solidFill>
              <a:schemeClr val="accent6"/>
            </a:solidFill>
            <a:ln>
              <a:noFill/>
            </a:ln>
          </p:spPr>
          <p:txBody>
            <a:bodyPr spcFirstLastPara="1" wrap="square" lIns="124325" tIns="124325" rIns="124325" bIns="124325" anchor="ctr" anchorCtr="0">
              <a:noAutofit/>
            </a:bodyPr>
            <a:lstStyle/>
            <a:p>
              <a:pPr marL="0" marR="0" lvl="0" indent="0" algn="l" rtl="0">
                <a:lnSpc>
                  <a:spcPct val="100000"/>
                </a:lnSpc>
                <a:spcBef>
                  <a:spcPts val="0"/>
                </a:spcBef>
                <a:spcAft>
                  <a:spcPts val="0"/>
                </a:spcAft>
                <a:buClr>
                  <a:srgbClr val="000000"/>
                </a:buClr>
                <a:buSzPts val="2448"/>
                <a:buFont typeface="Arial"/>
                <a:buNone/>
              </a:pPr>
              <a:endParaRPr sz="2448" b="0" i="0" u="none" strike="noStrike" cap="none">
                <a:solidFill>
                  <a:schemeClr val="dk1"/>
                </a:solidFill>
                <a:latin typeface="Amazon Ember" panose="020B0603020204020204" pitchFamily="34" charset="0"/>
                <a:ea typeface="Amazon Ember" panose="020B0603020204020204" pitchFamily="34" charset="0"/>
                <a:cs typeface="Amazon Ember" panose="020B0603020204020204" pitchFamily="34" charset="0"/>
                <a:sym typeface="Quattrocento Sans"/>
              </a:endParaRPr>
            </a:p>
          </p:txBody>
        </p:sp>
        <p:sp>
          <p:nvSpPr>
            <p:cNvPr id="354" name="Google Shape;354;p21"/>
            <p:cNvSpPr/>
            <p:nvPr/>
          </p:nvSpPr>
          <p:spPr>
            <a:xfrm>
              <a:off x="3217475" y="3054400"/>
              <a:ext cx="1496800" cy="869650"/>
            </a:xfrm>
            <a:custGeom>
              <a:avLst/>
              <a:gdLst/>
              <a:ahLst/>
              <a:cxnLst/>
              <a:rect l="l" t="t" r="r" b="b"/>
              <a:pathLst>
                <a:path w="59872" h="34786" extrusionOk="0">
                  <a:moveTo>
                    <a:pt x="36922" y="1"/>
                  </a:moveTo>
                  <a:cubicBezTo>
                    <a:pt x="35630" y="1398"/>
                    <a:pt x="34023" y="2516"/>
                    <a:pt x="32242" y="3249"/>
                  </a:cubicBezTo>
                  <a:lnTo>
                    <a:pt x="32242" y="3284"/>
                  </a:lnTo>
                  <a:cubicBezTo>
                    <a:pt x="33674" y="8803"/>
                    <a:pt x="35944" y="14043"/>
                    <a:pt x="38983" y="18794"/>
                  </a:cubicBezTo>
                  <a:cubicBezTo>
                    <a:pt x="37551" y="19492"/>
                    <a:pt x="35909" y="20156"/>
                    <a:pt x="34058" y="20610"/>
                  </a:cubicBezTo>
                  <a:cubicBezTo>
                    <a:pt x="32975" y="20855"/>
                    <a:pt x="31822" y="21064"/>
                    <a:pt x="30635" y="21169"/>
                  </a:cubicBezTo>
                  <a:cubicBezTo>
                    <a:pt x="30111" y="21239"/>
                    <a:pt x="29447" y="21239"/>
                    <a:pt x="28818" y="21274"/>
                  </a:cubicBezTo>
                  <a:cubicBezTo>
                    <a:pt x="28521" y="21274"/>
                    <a:pt x="28233" y="21283"/>
                    <a:pt x="27941" y="21283"/>
                  </a:cubicBezTo>
                  <a:cubicBezTo>
                    <a:pt x="27648" y="21283"/>
                    <a:pt x="27351" y="21274"/>
                    <a:pt x="27037" y="21239"/>
                  </a:cubicBezTo>
                  <a:cubicBezTo>
                    <a:pt x="25849" y="21204"/>
                    <a:pt x="24627" y="21029"/>
                    <a:pt x="23439" y="20785"/>
                  </a:cubicBezTo>
                  <a:cubicBezTo>
                    <a:pt x="22286" y="20540"/>
                    <a:pt x="21134" y="20226"/>
                    <a:pt x="20051" y="19842"/>
                  </a:cubicBezTo>
                  <a:cubicBezTo>
                    <a:pt x="18968" y="19457"/>
                    <a:pt x="17955" y="19003"/>
                    <a:pt x="17012" y="18514"/>
                  </a:cubicBezTo>
                  <a:cubicBezTo>
                    <a:pt x="16069" y="18025"/>
                    <a:pt x="15195" y="17501"/>
                    <a:pt x="14427" y="16977"/>
                  </a:cubicBezTo>
                  <a:cubicBezTo>
                    <a:pt x="13658" y="16453"/>
                    <a:pt x="12960" y="15964"/>
                    <a:pt x="12401" y="15440"/>
                  </a:cubicBezTo>
                  <a:cubicBezTo>
                    <a:pt x="11807" y="14986"/>
                    <a:pt x="11353" y="14497"/>
                    <a:pt x="10934" y="14148"/>
                  </a:cubicBezTo>
                  <a:cubicBezTo>
                    <a:pt x="10166" y="13345"/>
                    <a:pt x="9746" y="12891"/>
                    <a:pt x="9746" y="12890"/>
                  </a:cubicBezTo>
                  <a:lnTo>
                    <a:pt x="9746" y="12890"/>
                  </a:lnTo>
                  <a:cubicBezTo>
                    <a:pt x="9746" y="12891"/>
                    <a:pt x="10131" y="13380"/>
                    <a:pt x="10829" y="14218"/>
                  </a:cubicBezTo>
                  <a:cubicBezTo>
                    <a:pt x="11213" y="14637"/>
                    <a:pt x="11632" y="15161"/>
                    <a:pt x="12191" y="15685"/>
                  </a:cubicBezTo>
                  <a:cubicBezTo>
                    <a:pt x="12750" y="16244"/>
                    <a:pt x="13379" y="16803"/>
                    <a:pt x="14112" y="17396"/>
                  </a:cubicBezTo>
                  <a:cubicBezTo>
                    <a:pt x="14881" y="17990"/>
                    <a:pt x="15684" y="18619"/>
                    <a:pt x="16628" y="19178"/>
                  </a:cubicBezTo>
                  <a:cubicBezTo>
                    <a:pt x="17536" y="19737"/>
                    <a:pt x="18549" y="20331"/>
                    <a:pt x="19666" y="20785"/>
                  </a:cubicBezTo>
                  <a:cubicBezTo>
                    <a:pt x="20749" y="21309"/>
                    <a:pt x="21902" y="21728"/>
                    <a:pt x="23125" y="22077"/>
                  </a:cubicBezTo>
                  <a:cubicBezTo>
                    <a:pt x="24347" y="22426"/>
                    <a:pt x="25605" y="22706"/>
                    <a:pt x="26897" y="22881"/>
                  </a:cubicBezTo>
                  <a:cubicBezTo>
                    <a:pt x="27526" y="22985"/>
                    <a:pt x="28190" y="22985"/>
                    <a:pt x="28853" y="23055"/>
                  </a:cubicBezTo>
                  <a:cubicBezTo>
                    <a:pt x="29298" y="23080"/>
                    <a:pt x="29708" y="23105"/>
                    <a:pt x="30156" y="23105"/>
                  </a:cubicBezTo>
                  <a:cubicBezTo>
                    <a:pt x="30342" y="23105"/>
                    <a:pt x="30535" y="23100"/>
                    <a:pt x="30740" y="23090"/>
                  </a:cubicBezTo>
                  <a:cubicBezTo>
                    <a:pt x="32032" y="23090"/>
                    <a:pt x="33290" y="22985"/>
                    <a:pt x="34512" y="22776"/>
                  </a:cubicBezTo>
                  <a:cubicBezTo>
                    <a:pt x="36748" y="22426"/>
                    <a:pt x="38774" y="21798"/>
                    <a:pt x="40520" y="21064"/>
                  </a:cubicBezTo>
                  <a:cubicBezTo>
                    <a:pt x="41638" y="22671"/>
                    <a:pt x="42895" y="24243"/>
                    <a:pt x="44223" y="25745"/>
                  </a:cubicBezTo>
                  <a:cubicBezTo>
                    <a:pt x="44118" y="25780"/>
                    <a:pt x="44013" y="25850"/>
                    <a:pt x="43908" y="25920"/>
                  </a:cubicBezTo>
                  <a:cubicBezTo>
                    <a:pt x="43594" y="26094"/>
                    <a:pt x="43245" y="26304"/>
                    <a:pt x="42861" y="26513"/>
                  </a:cubicBezTo>
                  <a:lnTo>
                    <a:pt x="42721" y="26618"/>
                  </a:lnTo>
                  <a:lnTo>
                    <a:pt x="42686" y="26618"/>
                  </a:lnTo>
                  <a:cubicBezTo>
                    <a:pt x="42581" y="26688"/>
                    <a:pt x="42476" y="26723"/>
                    <a:pt x="42372" y="26793"/>
                  </a:cubicBezTo>
                  <a:cubicBezTo>
                    <a:pt x="42162" y="26898"/>
                    <a:pt x="41917" y="27002"/>
                    <a:pt x="41708" y="27107"/>
                  </a:cubicBezTo>
                  <a:cubicBezTo>
                    <a:pt x="41498" y="27212"/>
                    <a:pt x="41289" y="27317"/>
                    <a:pt x="41079" y="27422"/>
                  </a:cubicBezTo>
                  <a:cubicBezTo>
                    <a:pt x="40835" y="27526"/>
                    <a:pt x="40555" y="27631"/>
                    <a:pt x="40311" y="27736"/>
                  </a:cubicBezTo>
                  <a:cubicBezTo>
                    <a:pt x="40031" y="27841"/>
                    <a:pt x="39752" y="27946"/>
                    <a:pt x="39507" y="28085"/>
                  </a:cubicBezTo>
                  <a:cubicBezTo>
                    <a:pt x="39333" y="28155"/>
                    <a:pt x="38948" y="28260"/>
                    <a:pt x="38704" y="28365"/>
                  </a:cubicBezTo>
                  <a:cubicBezTo>
                    <a:pt x="36468" y="29168"/>
                    <a:pt x="33674" y="29867"/>
                    <a:pt x="30670" y="30146"/>
                  </a:cubicBezTo>
                  <a:cubicBezTo>
                    <a:pt x="29760" y="30231"/>
                    <a:pt x="28825" y="30277"/>
                    <a:pt x="27880" y="30277"/>
                  </a:cubicBezTo>
                  <a:cubicBezTo>
                    <a:pt x="27264" y="30277"/>
                    <a:pt x="26644" y="30257"/>
                    <a:pt x="26024" y="30216"/>
                  </a:cubicBezTo>
                  <a:cubicBezTo>
                    <a:pt x="25290" y="30181"/>
                    <a:pt x="24382" y="30076"/>
                    <a:pt x="23579" y="30006"/>
                  </a:cubicBezTo>
                  <a:cubicBezTo>
                    <a:pt x="22810" y="29867"/>
                    <a:pt x="22007" y="29797"/>
                    <a:pt x="21203" y="29587"/>
                  </a:cubicBezTo>
                  <a:cubicBezTo>
                    <a:pt x="19632" y="29273"/>
                    <a:pt x="18060" y="28819"/>
                    <a:pt x="16523" y="28260"/>
                  </a:cubicBezTo>
                  <a:cubicBezTo>
                    <a:pt x="15021" y="27701"/>
                    <a:pt x="13589" y="27072"/>
                    <a:pt x="12226" y="26339"/>
                  </a:cubicBezTo>
                  <a:cubicBezTo>
                    <a:pt x="11528" y="25955"/>
                    <a:pt x="10899" y="25605"/>
                    <a:pt x="10270" y="25186"/>
                  </a:cubicBezTo>
                  <a:cubicBezTo>
                    <a:pt x="9606" y="24802"/>
                    <a:pt x="9048" y="24383"/>
                    <a:pt x="8454" y="23963"/>
                  </a:cubicBezTo>
                  <a:cubicBezTo>
                    <a:pt x="7301" y="23160"/>
                    <a:pt x="6288" y="22287"/>
                    <a:pt x="5345" y="21448"/>
                  </a:cubicBezTo>
                  <a:cubicBezTo>
                    <a:pt x="4472" y="20575"/>
                    <a:pt x="3633" y="19772"/>
                    <a:pt x="3004" y="19003"/>
                  </a:cubicBezTo>
                  <a:cubicBezTo>
                    <a:pt x="2306" y="18270"/>
                    <a:pt x="1782" y="17536"/>
                    <a:pt x="1328" y="16977"/>
                  </a:cubicBezTo>
                  <a:cubicBezTo>
                    <a:pt x="874" y="16418"/>
                    <a:pt x="594" y="15929"/>
                    <a:pt x="350" y="15615"/>
                  </a:cubicBezTo>
                  <a:cubicBezTo>
                    <a:pt x="140" y="15266"/>
                    <a:pt x="1" y="15091"/>
                    <a:pt x="0" y="15091"/>
                  </a:cubicBezTo>
                  <a:lnTo>
                    <a:pt x="0" y="15091"/>
                  </a:lnTo>
                  <a:cubicBezTo>
                    <a:pt x="1" y="15091"/>
                    <a:pt x="140" y="15301"/>
                    <a:pt x="315" y="15615"/>
                  </a:cubicBezTo>
                  <a:cubicBezTo>
                    <a:pt x="524" y="15964"/>
                    <a:pt x="804" y="16453"/>
                    <a:pt x="1223" y="17047"/>
                  </a:cubicBezTo>
                  <a:cubicBezTo>
                    <a:pt x="1642" y="17676"/>
                    <a:pt x="2131" y="18409"/>
                    <a:pt x="2760" y="19213"/>
                  </a:cubicBezTo>
                  <a:cubicBezTo>
                    <a:pt x="3389" y="20016"/>
                    <a:pt x="4122" y="20890"/>
                    <a:pt x="4996" y="21798"/>
                  </a:cubicBezTo>
                  <a:cubicBezTo>
                    <a:pt x="5869" y="22706"/>
                    <a:pt x="6882" y="23649"/>
                    <a:pt x="8000" y="24557"/>
                  </a:cubicBezTo>
                  <a:cubicBezTo>
                    <a:pt x="8558" y="25011"/>
                    <a:pt x="9117" y="25500"/>
                    <a:pt x="9746" y="25920"/>
                  </a:cubicBezTo>
                  <a:cubicBezTo>
                    <a:pt x="10375" y="26374"/>
                    <a:pt x="11039" y="26828"/>
                    <a:pt x="11702" y="27212"/>
                  </a:cubicBezTo>
                  <a:cubicBezTo>
                    <a:pt x="13065" y="28085"/>
                    <a:pt x="14532" y="28819"/>
                    <a:pt x="16034" y="29517"/>
                  </a:cubicBezTo>
                  <a:cubicBezTo>
                    <a:pt x="17571" y="30146"/>
                    <a:pt x="19177" y="30740"/>
                    <a:pt x="20854" y="31194"/>
                  </a:cubicBezTo>
                  <a:cubicBezTo>
                    <a:pt x="21658" y="31439"/>
                    <a:pt x="22531" y="31578"/>
                    <a:pt x="23369" y="31753"/>
                  </a:cubicBezTo>
                  <a:cubicBezTo>
                    <a:pt x="24208" y="31893"/>
                    <a:pt x="24941" y="32067"/>
                    <a:pt x="25849" y="32137"/>
                  </a:cubicBezTo>
                  <a:cubicBezTo>
                    <a:pt x="27254" y="32313"/>
                    <a:pt x="28658" y="32390"/>
                    <a:pt x="30022" y="32390"/>
                  </a:cubicBezTo>
                  <a:cubicBezTo>
                    <a:pt x="30286" y="32390"/>
                    <a:pt x="30549" y="32387"/>
                    <a:pt x="30809" y="32382"/>
                  </a:cubicBezTo>
                  <a:cubicBezTo>
                    <a:pt x="34058" y="32277"/>
                    <a:pt x="37027" y="31718"/>
                    <a:pt x="39542" y="30985"/>
                  </a:cubicBezTo>
                  <a:cubicBezTo>
                    <a:pt x="39891" y="30880"/>
                    <a:pt x="40101" y="30845"/>
                    <a:pt x="40485" y="30705"/>
                  </a:cubicBezTo>
                  <a:cubicBezTo>
                    <a:pt x="40765" y="30600"/>
                    <a:pt x="41044" y="30496"/>
                    <a:pt x="41324" y="30391"/>
                  </a:cubicBezTo>
                  <a:cubicBezTo>
                    <a:pt x="41603" y="30321"/>
                    <a:pt x="41848" y="30216"/>
                    <a:pt x="42092" y="30146"/>
                  </a:cubicBezTo>
                  <a:cubicBezTo>
                    <a:pt x="42372" y="30041"/>
                    <a:pt x="42651" y="29902"/>
                    <a:pt x="42895" y="29797"/>
                  </a:cubicBezTo>
                  <a:cubicBezTo>
                    <a:pt x="43140" y="29727"/>
                    <a:pt x="43385" y="29622"/>
                    <a:pt x="43594" y="29517"/>
                  </a:cubicBezTo>
                  <a:cubicBezTo>
                    <a:pt x="43699" y="29483"/>
                    <a:pt x="43804" y="29448"/>
                    <a:pt x="43908" y="29413"/>
                  </a:cubicBezTo>
                  <a:lnTo>
                    <a:pt x="43978" y="29378"/>
                  </a:lnTo>
                  <a:lnTo>
                    <a:pt x="44188" y="29273"/>
                  </a:lnTo>
                  <a:lnTo>
                    <a:pt x="44328" y="29203"/>
                  </a:lnTo>
                  <a:cubicBezTo>
                    <a:pt x="44712" y="28993"/>
                    <a:pt x="45096" y="28819"/>
                    <a:pt x="45411" y="28644"/>
                  </a:cubicBezTo>
                  <a:cubicBezTo>
                    <a:pt x="45830" y="28435"/>
                    <a:pt x="46179" y="28260"/>
                    <a:pt x="46458" y="28120"/>
                  </a:cubicBezTo>
                  <a:cubicBezTo>
                    <a:pt x="47646" y="29273"/>
                    <a:pt x="48869" y="30391"/>
                    <a:pt x="50126" y="31474"/>
                  </a:cubicBezTo>
                  <a:cubicBezTo>
                    <a:pt x="50126" y="31474"/>
                    <a:pt x="53366" y="34785"/>
                    <a:pt x="55946" y="34785"/>
                  </a:cubicBezTo>
                  <a:cubicBezTo>
                    <a:pt x="56479" y="34785"/>
                    <a:pt x="56984" y="34644"/>
                    <a:pt x="57427" y="34303"/>
                  </a:cubicBezTo>
                  <a:cubicBezTo>
                    <a:pt x="59872" y="32452"/>
                    <a:pt x="57077" y="26548"/>
                    <a:pt x="57077" y="26548"/>
                  </a:cubicBezTo>
                  <a:cubicBezTo>
                    <a:pt x="53305" y="15860"/>
                    <a:pt x="46284" y="6568"/>
                    <a:pt x="36922" y="1"/>
                  </a:cubicBezTo>
                  <a:close/>
                </a:path>
              </a:pathLst>
            </a:custGeom>
            <a:solidFill>
              <a:schemeClr val="accent6"/>
            </a:solidFill>
            <a:ln>
              <a:noFill/>
            </a:ln>
          </p:spPr>
          <p:txBody>
            <a:bodyPr spcFirstLastPara="1" wrap="square" lIns="124325" tIns="124325" rIns="124325" bIns="124325" anchor="ctr" anchorCtr="0">
              <a:noAutofit/>
            </a:bodyPr>
            <a:lstStyle/>
            <a:p>
              <a:pPr marL="0" marR="0" lvl="0" indent="0" algn="l" rtl="0">
                <a:lnSpc>
                  <a:spcPct val="100000"/>
                </a:lnSpc>
                <a:spcBef>
                  <a:spcPts val="0"/>
                </a:spcBef>
                <a:spcAft>
                  <a:spcPts val="0"/>
                </a:spcAft>
                <a:buClr>
                  <a:srgbClr val="000000"/>
                </a:buClr>
                <a:buSzPts val="2448"/>
                <a:buFont typeface="Arial"/>
                <a:buNone/>
              </a:pPr>
              <a:endParaRPr sz="2448" b="0" i="0" u="none" strike="noStrike" cap="none">
                <a:solidFill>
                  <a:schemeClr val="dk1"/>
                </a:solidFill>
                <a:latin typeface="Amazon Ember" panose="020B0603020204020204" pitchFamily="34" charset="0"/>
                <a:ea typeface="Amazon Ember" panose="020B0603020204020204" pitchFamily="34" charset="0"/>
                <a:cs typeface="Amazon Ember" panose="020B0603020204020204" pitchFamily="34" charset="0"/>
                <a:sym typeface="Quattrocento Sans"/>
              </a:endParaRPr>
            </a:p>
          </p:txBody>
        </p:sp>
        <p:sp>
          <p:nvSpPr>
            <p:cNvPr id="355" name="Google Shape;355;p21"/>
            <p:cNvSpPr/>
            <p:nvPr/>
          </p:nvSpPr>
          <p:spPr>
            <a:xfrm>
              <a:off x="2730200" y="2010475"/>
              <a:ext cx="1178050" cy="1104400"/>
            </a:xfrm>
            <a:custGeom>
              <a:avLst/>
              <a:gdLst/>
              <a:ahLst/>
              <a:cxnLst/>
              <a:rect l="l" t="t" r="r" b="b"/>
              <a:pathLst>
                <a:path w="47122" h="44176" extrusionOk="0">
                  <a:moveTo>
                    <a:pt x="45493" y="0"/>
                  </a:moveTo>
                  <a:cubicBezTo>
                    <a:pt x="45286" y="0"/>
                    <a:pt x="45061" y="4"/>
                    <a:pt x="44816" y="16"/>
                  </a:cubicBezTo>
                  <a:cubicBezTo>
                    <a:pt x="44083" y="51"/>
                    <a:pt x="43209" y="51"/>
                    <a:pt x="42196" y="190"/>
                  </a:cubicBezTo>
                  <a:cubicBezTo>
                    <a:pt x="41149" y="260"/>
                    <a:pt x="40031" y="470"/>
                    <a:pt x="38773" y="714"/>
                  </a:cubicBezTo>
                  <a:cubicBezTo>
                    <a:pt x="37551" y="959"/>
                    <a:pt x="36223" y="1308"/>
                    <a:pt x="34861" y="1762"/>
                  </a:cubicBezTo>
                  <a:cubicBezTo>
                    <a:pt x="34162" y="2007"/>
                    <a:pt x="33464" y="2251"/>
                    <a:pt x="32765" y="2566"/>
                  </a:cubicBezTo>
                  <a:cubicBezTo>
                    <a:pt x="32067" y="2845"/>
                    <a:pt x="31368" y="3159"/>
                    <a:pt x="30634" y="3509"/>
                  </a:cubicBezTo>
                  <a:cubicBezTo>
                    <a:pt x="29202" y="4207"/>
                    <a:pt x="27805" y="5046"/>
                    <a:pt x="26408" y="5989"/>
                  </a:cubicBezTo>
                  <a:cubicBezTo>
                    <a:pt x="25045" y="6967"/>
                    <a:pt x="23683" y="8015"/>
                    <a:pt x="22461" y="9167"/>
                  </a:cubicBezTo>
                  <a:cubicBezTo>
                    <a:pt x="21797" y="9726"/>
                    <a:pt x="21238" y="10390"/>
                    <a:pt x="20609" y="10984"/>
                  </a:cubicBezTo>
                  <a:cubicBezTo>
                    <a:pt x="20050" y="11648"/>
                    <a:pt x="19526" y="12206"/>
                    <a:pt x="18967" y="12905"/>
                  </a:cubicBezTo>
                  <a:cubicBezTo>
                    <a:pt x="17920" y="14232"/>
                    <a:pt x="16976" y="15630"/>
                    <a:pt x="16173" y="16992"/>
                  </a:cubicBezTo>
                  <a:cubicBezTo>
                    <a:pt x="14531" y="19786"/>
                    <a:pt x="13413" y="22616"/>
                    <a:pt x="12715" y="25166"/>
                  </a:cubicBezTo>
                  <a:cubicBezTo>
                    <a:pt x="12610" y="25480"/>
                    <a:pt x="12540" y="25690"/>
                    <a:pt x="12435" y="26109"/>
                  </a:cubicBezTo>
                  <a:cubicBezTo>
                    <a:pt x="12366" y="26388"/>
                    <a:pt x="12331" y="26668"/>
                    <a:pt x="12261" y="26947"/>
                  </a:cubicBezTo>
                  <a:cubicBezTo>
                    <a:pt x="12191" y="27227"/>
                    <a:pt x="12121" y="27506"/>
                    <a:pt x="12051" y="27751"/>
                  </a:cubicBezTo>
                  <a:cubicBezTo>
                    <a:pt x="12016" y="28065"/>
                    <a:pt x="11981" y="28344"/>
                    <a:pt x="11911" y="28624"/>
                  </a:cubicBezTo>
                  <a:cubicBezTo>
                    <a:pt x="11877" y="28868"/>
                    <a:pt x="11842" y="29113"/>
                    <a:pt x="11807" y="29357"/>
                  </a:cubicBezTo>
                  <a:cubicBezTo>
                    <a:pt x="11772" y="29462"/>
                    <a:pt x="11737" y="29567"/>
                    <a:pt x="11737" y="29672"/>
                  </a:cubicBezTo>
                  <a:lnTo>
                    <a:pt x="11737" y="29777"/>
                  </a:lnTo>
                  <a:lnTo>
                    <a:pt x="11702" y="29986"/>
                  </a:lnTo>
                  <a:lnTo>
                    <a:pt x="11667" y="30161"/>
                  </a:lnTo>
                  <a:cubicBezTo>
                    <a:pt x="11632" y="30580"/>
                    <a:pt x="11597" y="30999"/>
                    <a:pt x="11597" y="31349"/>
                  </a:cubicBezTo>
                  <a:cubicBezTo>
                    <a:pt x="11527" y="32152"/>
                    <a:pt x="11457" y="32746"/>
                    <a:pt x="11422" y="33165"/>
                  </a:cubicBezTo>
                  <a:cubicBezTo>
                    <a:pt x="9781" y="33549"/>
                    <a:pt x="8174" y="34038"/>
                    <a:pt x="6602" y="34597"/>
                  </a:cubicBezTo>
                  <a:cubicBezTo>
                    <a:pt x="6602" y="34597"/>
                    <a:pt x="0" y="36134"/>
                    <a:pt x="384" y="39383"/>
                  </a:cubicBezTo>
                  <a:cubicBezTo>
                    <a:pt x="734" y="42422"/>
                    <a:pt x="7231" y="43050"/>
                    <a:pt x="7231" y="43050"/>
                  </a:cubicBezTo>
                  <a:cubicBezTo>
                    <a:pt x="10842" y="43802"/>
                    <a:pt x="14513" y="44175"/>
                    <a:pt x="18182" y="44175"/>
                  </a:cubicBezTo>
                  <a:cubicBezTo>
                    <a:pt x="25765" y="44175"/>
                    <a:pt x="33342" y="42583"/>
                    <a:pt x="40380" y="39452"/>
                  </a:cubicBezTo>
                  <a:cubicBezTo>
                    <a:pt x="39821" y="37636"/>
                    <a:pt x="39681" y="35680"/>
                    <a:pt x="39996" y="33794"/>
                  </a:cubicBezTo>
                  <a:lnTo>
                    <a:pt x="39961" y="33759"/>
                  </a:lnTo>
                  <a:cubicBezTo>
                    <a:pt x="34948" y="32280"/>
                    <a:pt x="29816" y="31541"/>
                    <a:pt x="24675" y="31541"/>
                  </a:cubicBezTo>
                  <a:cubicBezTo>
                    <a:pt x="24228" y="31541"/>
                    <a:pt x="23781" y="31547"/>
                    <a:pt x="23334" y="31558"/>
                  </a:cubicBezTo>
                  <a:cubicBezTo>
                    <a:pt x="23474" y="29881"/>
                    <a:pt x="23788" y="27995"/>
                    <a:pt x="24417" y="26074"/>
                  </a:cubicBezTo>
                  <a:cubicBezTo>
                    <a:pt x="24801" y="24991"/>
                    <a:pt x="25220" y="23908"/>
                    <a:pt x="25744" y="22860"/>
                  </a:cubicBezTo>
                  <a:cubicBezTo>
                    <a:pt x="25989" y="22371"/>
                    <a:pt x="26338" y="21777"/>
                    <a:pt x="26617" y="21254"/>
                  </a:cubicBezTo>
                  <a:cubicBezTo>
                    <a:pt x="26932" y="20764"/>
                    <a:pt x="27246" y="20241"/>
                    <a:pt x="27595" y="19751"/>
                  </a:cubicBezTo>
                  <a:cubicBezTo>
                    <a:pt x="28294" y="18773"/>
                    <a:pt x="29062" y="17830"/>
                    <a:pt x="29901" y="16957"/>
                  </a:cubicBezTo>
                  <a:cubicBezTo>
                    <a:pt x="30704" y="16084"/>
                    <a:pt x="31578" y="15280"/>
                    <a:pt x="32486" y="14582"/>
                  </a:cubicBezTo>
                  <a:cubicBezTo>
                    <a:pt x="33394" y="13848"/>
                    <a:pt x="34337" y="13219"/>
                    <a:pt x="35245" y="12695"/>
                  </a:cubicBezTo>
                  <a:cubicBezTo>
                    <a:pt x="36153" y="12137"/>
                    <a:pt x="37027" y="11682"/>
                    <a:pt x="37900" y="11333"/>
                  </a:cubicBezTo>
                  <a:cubicBezTo>
                    <a:pt x="38738" y="10949"/>
                    <a:pt x="39542" y="10635"/>
                    <a:pt x="40275" y="10425"/>
                  </a:cubicBezTo>
                  <a:cubicBezTo>
                    <a:pt x="40974" y="10180"/>
                    <a:pt x="41638" y="10006"/>
                    <a:pt x="42162" y="9866"/>
                  </a:cubicBezTo>
                  <a:cubicBezTo>
                    <a:pt x="43209" y="9656"/>
                    <a:pt x="43838" y="9517"/>
                    <a:pt x="43838" y="9517"/>
                  </a:cubicBezTo>
                  <a:lnTo>
                    <a:pt x="43838" y="9517"/>
                  </a:lnTo>
                  <a:cubicBezTo>
                    <a:pt x="43838" y="9517"/>
                    <a:pt x="43209" y="9587"/>
                    <a:pt x="42127" y="9726"/>
                  </a:cubicBezTo>
                  <a:cubicBezTo>
                    <a:pt x="41603" y="9831"/>
                    <a:pt x="40939" y="9936"/>
                    <a:pt x="40170" y="10111"/>
                  </a:cubicBezTo>
                  <a:cubicBezTo>
                    <a:pt x="39437" y="10285"/>
                    <a:pt x="38599" y="10530"/>
                    <a:pt x="37690" y="10844"/>
                  </a:cubicBezTo>
                  <a:cubicBezTo>
                    <a:pt x="36817" y="11159"/>
                    <a:pt x="35839" y="11543"/>
                    <a:pt x="34861" y="12032"/>
                  </a:cubicBezTo>
                  <a:cubicBezTo>
                    <a:pt x="33883" y="12521"/>
                    <a:pt x="32870" y="13080"/>
                    <a:pt x="31892" y="13743"/>
                  </a:cubicBezTo>
                  <a:cubicBezTo>
                    <a:pt x="30879" y="14407"/>
                    <a:pt x="29901" y="15176"/>
                    <a:pt x="28958" y="16014"/>
                  </a:cubicBezTo>
                  <a:cubicBezTo>
                    <a:pt x="28015" y="16852"/>
                    <a:pt x="27106" y="17760"/>
                    <a:pt x="26303" y="18773"/>
                  </a:cubicBezTo>
                  <a:cubicBezTo>
                    <a:pt x="25884" y="19262"/>
                    <a:pt x="25500" y="19821"/>
                    <a:pt x="25115" y="20345"/>
                  </a:cubicBezTo>
                  <a:cubicBezTo>
                    <a:pt x="24731" y="20869"/>
                    <a:pt x="24417" y="21323"/>
                    <a:pt x="24067" y="21917"/>
                  </a:cubicBezTo>
                  <a:cubicBezTo>
                    <a:pt x="23404" y="23000"/>
                    <a:pt x="22810" y="24153"/>
                    <a:pt x="22356" y="25271"/>
                  </a:cubicBezTo>
                  <a:cubicBezTo>
                    <a:pt x="21413" y="27506"/>
                    <a:pt x="20854" y="29707"/>
                    <a:pt x="20539" y="31698"/>
                  </a:cubicBezTo>
                  <a:cubicBezTo>
                    <a:pt x="18583" y="31838"/>
                    <a:pt x="16627" y="32082"/>
                    <a:pt x="14671" y="32431"/>
                  </a:cubicBezTo>
                  <a:cubicBezTo>
                    <a:pt x="14671" y="32152"/>
                    <a:pt x="14706" y="31872"/>
                    <a:pt x="14706" y="31523"/>
                  </a:cubicBezTo>
                  <a:cubicBezTo>
                    <a:pt x="14706" y="31174"/>
                    <a:pt x="14706" y="30755"/>
                    <a:pt x="14741" y="30301"/>
                  </a:cubicBezTo>
                  <a:lnTo>
                    <a:pt x="14741" y="30161"/>
                  </a:lnTo>
                  <a:lnTo>
                    <a:pt x="14741" y="30126"/>
                  </a:lnTo>
                  <a:cubicBezTo>
                    <a:pt x="14741" y="29986"/>
                    <a:pt x="14741" y="29881"/>
                    <a:pt x="14776" y="29777"/>
                  </a:cubicBezTo>
                  <a:cubicBezTo>
                    <a:pt x="14811" y="29532"/>
                    <a:pt x="14811" y="29288"/>
                    <a:pt x="14846" y="29043"/>
                  </a:cubicBezTo>
                  <a:cubicBezTo>
                    <a:pt x="14881" y="28799"/>
                    <a:pt x="14916" y="28554"/>
                    <a:pt x="14916" y="28344"/>
                  </a:cubicBezTo>
                  <a:cubicBezTo>
                    <a:pt x="14985" y="28065"/>
                    <a:pt x="15020" y="27786"/>
                    <a:pt x="15055" y="27506"/>
                  </a:cubicBezTo>
                  <a:cubicBezTo>
                    <a:pt x="15125" y="27227"/>
                    <a:pt x="15160" y="26947"/>
                    <a:pt x="15195" y="26633"/>
                  </a:cubicBezTo>
                  <a:cubicBezTo>
                    <a:pt x="15230" y="26458"/>
                    <a:pt x="15335" y="26074"/>
                    <a:pt x="15370" y="25795"/>
                  </a:cubicBezTo>
                  <a:cubicBezTo>
                    <a:pt x="15859" y="23489"/>
                    <a:pt x="16767" y="20764"/>
                    <a:pt x="18129" y="18075"/>
                  </a:cubicBezTo>
                  <a:cubicBezTo>
                    <a:pt x="18793" y="16713"/>
                    <a:pt x="19596" y="15385"/>
                    <a:pt x="20504" y="14058"/>
                  </a:cubicBezTo>
                  <a:cubicBezTo>
                    <a:pt x="20924" y="13464"/>
                    <a:pt x="21517" y="12765"/>
                    <a:pt x="22006" y="12137"/>
                  </a:cubicBezTo>
                  <a:cubicBezTo>
                    <a:pt x="22530" y="11543"/>
                    <a:pt x="23019" y="10914"/>
                    <a:pt x="23578" y="10320"/>
                  </a:cubicBezTo>
                  <a:cubicBezTo>
                    <a:pt x="24696" y="9133"/>
                    <a:pt x="25954" y="8085"/>
                    <a:pt x="27211" y="7072"/>
                  </a:cubicBezTo>
                  <a:cubicBezTo>
                    <a:pt x="28469" y="6094"/>
                    <a:pt x="29796" y="5185"/>
                    <a:pt x="31123" y="4417"/>
                  </a:cubicBezTo>
                  <a:cubicBezTo>
                    <a:pt x="31787" y="4033"/>
                    <a:pt x="32451" y="3683"/>
                    <a:pt x="33149" y="3369"/>
                  </a:cubicBezTo>
                  <a:cubicBezTo>
                    <a:pt x="33778" y="3020"/>
                    <a:pt x="34477" y="2775"/>
                    <a:pt x="35106" y="2496"/>
                  </a:cubicBezTo>
                  <a:cubicBezTo>
                    <a:pt x="36433" y="1937"/>
                    <a:pt x="37725" y="1518"/>
                    <a:pt x="38913" y="1203"/>
                  </a:cubicBezTo>
                  <a:cubicBezTo>
                    <a:pt x="40101" y="889"/>
                    <a:pt x="41218" y="644"/>
                    <a:pt x="42231" y="470"/>
                  </a:cubicBezTo>
                  <a:cubicBezTo>
                    <a:pt x="43209" y="295"/>
                    <a:pt x="44083" y="225"/>
                    <a:pt x="44816" y="155"/>
                  </a:cubicBezTo>
                  <a:cubicBezTo>
                    <a:pt x="45550" y="85"/>
                    <a:pt x="46109" y="85"/>
                    <a:pt x="46528" y="51"/>
                  </a:cubicBezTo>
                  <a:cubicBezTo>
                    <a:pt x="46912" y="51"/>
                    <a:pt x="47122" y="16"/>
                    <a:pt x="47122" y="16"/>
                  </a:cubicBezTo>
                  <a:lnTo>
                    <a:pt x="46528" y="16"/>
                  </a:lnTo>
                  <a:cubicBezTo>
                    <a:pt x="46248" y="16"/>
                    <a:pt x="45907" y="0"/>
                    <a:pt x="45493" y="0"/>
                  </a:cubicBezTo>
                  <a:close/>
                </a:path>
              </a:pathLst>
            </a:custGeom>
            <a:solidFill>
              <a:schemeClr val="accent6"/>
            </a:solidFill>
            <a:ln>
              <a:noFill/>
            </a:ln>
          </p:spPr>
          <p:txBody>
            <a:bodyPr spcFirstLastPara="1" wrap="square" lIns="124325" tIns="124325" rIns="124325" bIns="124325" anchor="ctr" anchorCtr="0">
              <a:noAutofit/>
            </a:bodyPr>
            <a:lstStyle/>
            <a:p>
              <a:pPr marL="0" marR="0" lvl="0" indent="0" algn="l" rtl="0">
                <a:lnSpc>
                  <a:spcPct val="100000"/>
                </a:lnSpc>
                <a:spcBef>
                  <a:spcPts val="0"/>
                </a:spcBef>
                <a:spcAft>
                  <a:spcPts val="0"/>
                </a:spcAft>
                <a:buClr>
                  <a:srgbClr val="000000"/>
                </a:buClr>
                <a:buSzPts val="2448"/>
                <a:buFont typeface="Arial"/>
                <a:buNone/>
              </a:pPr>
              <a:endParaRPr sz="2448" b="0" i="0" u="none" strike="noStrike" cap="none">
                <a:solidFill>
                  <a:schemeClr val="dk1"/>
                </a:solidFill>
                <a:latin typeface="Amazon Ember" panose="020B0603020204020204" pitchFamily="34" charset="0"/>
                <a:ea typeface="Amazon Ember" panose="020B0603020204020204" pitchFamily="34" charset="0"/>
                <a:cs typeface="Amazon Ember" panose="020B0603020204020204" pitchFamily="34" charset="0"/>
                <a:sym typeface="Quattrocento Sans"/>
              </a:endParaRPr>
            </a:p>
          </p:txBody>
        </p:sp>
        <p:sp>
          <p:nvSpPr>
            <p:cNvPr id="356" name="Google Shape;356;p21"/>
            <p:cNvSpPr/>
            <p:nvPr/>
          </p:nvSpPr>
          <p:spPr>
            <a:xfrm>
              <a:off x="3984200" y="1792625"/>
              <a:ext cx="898625" cy="1501075"/>
            </a:xfrm>
            <a:custGeom>
              <a:avLst/>
              <a:gdLst/>
              <a:ahLst/>
              <a:cxnLst/>
              <a:rect l="l" t="t" r="r" b="b"/>
              <a:pathLst>
                <a:path w="35945" h="60043" extrusionOk="0">
                  <a:moveTo>
                    <a:pt x="18558" y="0"/>
                  </a:moveTo>
                  <a:cubicBezTo>
                    <a:pt x="15900" y="0"/>
                    <a:pt x="12925" y="4363"/>
                    <a:pt x="12925" y="4363"/>
                  </a:cubicBezTo>
                  <a:cubicBezTo>
                    <a:pt x="5520" y="12956"/>
                    <a:pt x="979" y="23715"/>
                    <a:pt x="1" y="35102"/>
                  </a:cubicBezTo>
                  <a:cubicBezTo>
                    <a:pt x="1887" y="35522"/>
                    <a:pt x="3634" y="36325"/>
                    <a:pt x="5170" y="37513"/>
                  </a:cubicBezTo>
                  <a:lnTo>
                    <a:pt x="5205" y="37513"/>
                  </a:lnTo>
                  <a:cubicBezTo>
                    <a:pt x="9153" y="33635"/>
                    <a:pt x="12436" y="29199"/>
                    <a:pt x="14986" y="24379"/>
                  </a:cubicBezTo>
                  <a:cubicBezTo>
                    <a:pt x="16348" y="25287"/>
                    <a:pt x="17780" y="26439"/>
                    <a:pt x="19143" y="27872"/>
                  </a:cubicBezTo>
                  <a:cubicBezTo>
                    <a:pt x="19911" y="28710"/>
                    <a:pt x="20645" y="29583"/>
                    <a:pt x="21309" y="30561"/>
                  </a:cubicBezTo>
                  <a:cubicBezTo>
                    <a:pt x="21623" y="31015"/>
                    <a:pt x="21972" y="31574"/>
                    <a:pt x="22287" y="32098"/>
                  </a:cubicBezTo>
                  <a:cubicBezTo>
                    <a:pt x="22566" y="32622"/>
                    <a:pt x="22880" y="33111"/>
                    <a:pt x="23160" y="33670"/>
                  </a:cubicBezTo>
                  <a:cubicBezTo>
                    <a:pt x="23719" y="34753"/>
                    <a:pt x="24138" y="35871"/>
                    <a:pt x="24522" y="37024"/>
                  </a:cubicBezTo>
                  <a:cubicBezTo>
                    <a:pt x="24871" y="38176"/>
                    <a:pt x="25186" y="39329"/>
                    <a:pt x="25360" y="40447"/>
                  </a:cubicBezTo>
                  <a:cubicBezTo>
                    <a:pt x="25570" y="41599"/>
                    <a:pt x="25675" y="42682"/>
                    <a:pt x="25710" y="43765"/>
                  </a:cubicBezTo>
                  <a:cubicBezTo>
                    <a:pt x="25745" y="44813"/>
                    <a:pt x="25710" y="45826"/>
                    <a:pt x="25640" y="46734"/>
                  </a:cubicBezTo>
                  <a:cubicBezTo>
                    <a:pt x="25570" y="47677"/>
                    <a:pt x="25465" y="48516"/>
                    <a:pt x="25291" y="49249"/>
                  </a:cubicBezTo>
                  <a:cubicBezTo>
                    <a:pt x="25186" y="50018"/>
                    <a:pt x="25011" y="50647"/>
                    <a:pt x="24871" y="51171"/>
                  </a:cubicBezTo>
                  <a:cubicBezTo>
                    <a:pt x="24557" y="52218"/>
                    <a:pt x="24382" y="52812"/>
                    <a:pt x="24382" y="52812"/>
                  </a:cubicBezTo>
                  <a:cubicBezTo>
                    <a:pt x="24382" y="52812"/>
                    <a:pt x="24627" y="52253"/>
                    <a:pt x="25011" y="51240"/>
                  </a:cubicBezTo>
                  <a:cubicBezTo>
                    <a:pt x="25186" y="50716"/>
                    <a:pt x="25430" y="50088"/>
                    <a:pt x="25605" y="49319"/>
                  </a:cubicBezTo>
                  <a:cubicBezTo>
                    <a:pt x="25815" y="48586"/>
                    <a:pt x="25989" y="47747"/>
                    <a:pt x="26164" y="46804"/>
                  </a:cubicBezTo>
                  <a:cubicBezTo>
                    <a:pt x="26304" y="45861"/>
                    <a:pt x="26408" y="44848"/>
                    <a:pt x="26478" y="43765"/>
                  </a:cubicBezTo>
                  <a:cubicBezTo>
                    <a:pt x="26513" y="42682"/>
                    <a:pt x="26513" y="41495"/>
                    <a:pt x="26373" y="40307"/>
                  </a:cubicBezTo>
                  <a:cubicBezTo>
                    <a:pt x="26304" y="39119"/>
                    <a:pt x="26094" y="37897"/>
                    <a:pt x="25815" y="36674"/>
                  </a:cubicBezTo>
                  <a:cubicBezTo>
                    <a:pt x="25500" y="35452"/>
                    <a:pt x="25116" y="34194"/>
                    <a:pt x="24627" y="33006"/>
                  </a:cubicBezTo>
                  <a:cubicBezTo>
                    <a:pt x="24417" y="32413"/>
                    <a:pt x="24103" y="31819"/>
                    <a:pt x="23858" y="31225"/>
                  </a:cubicBezTo>
                  <a:cubicBezTo>
                    <a:pt x="23544" y="30631"/>
                    <a:pt x="23300" y="30142"/>
                    <a:pt x="22950" y="29513"/>
                  </a:cubicBezTo>
                  <a:cubicBezTo>
                    <a:pt x="22322" y="28431"/>
                    <a:pt x="21588" y="27383"/>
                    <a:pt x="20819" y="26405"/>
                  </a:cubicBezTo>
                  <a:cubicBezTo>
                    <a:pt x="19352" y="24588"/>
                    <a:pt x="17780" y="23086"/>
                    <a:pt x="16244" y="21933"/>
                  </a:cubicBezTo>
                  <a:cubicBezTo>
                    <a:pt x="17082" y="20082"/>
                    <a:pt x="17850" y="18231"/>
                    <a:pt x="18479" y="16310"/>
                  </a:cubicBezTo>
                  <a:cubicBezTo>
                    <a:pt x="18619" y="16379"/>
                    <a:pt x="18759" y="16449"/>
                    <a:pt x="18898" y="16519"/>
                  </a:cubicBezTo>
                  <a:cubicBezTo>
                    <a:pt x="19213" y="16694"/>
                    <a:pt x="19562" y="16903"/>
                    <a:pt x="19946" y="17148"/>
                  </a:cubicBezTo>
                  <a:lnTo>
                    <a:pt x="20086" y="17218"/>
                  </a:lnTo>
                  <a:lnTo>
                    <a:pt x="20121" y="17253"/>
                  </a:lnTo>
                  <a:lnTo>
                    <a:pt x="20400" y="17427"/>
                  </a:lnTo>
                  <a:cubicBezTo>
                    <a:pt x="20610" y="17567"/>
                    <a:pt x="20819" y="17707"/>
                    <a:pt x="20994" y="17847"/>
                  </a:cubicBezTo>
                  <a:cubicBezTo>
                    <a:pt x="21204" y="17986"/>
                    <a:pt x="21378" y="18126"/>
                    <a:pt x="21588" y="18266"/>
                  </a:cubicBezTo>
                  <a:cubicBezTo>
                    <a:pt x="21798" y="18440"/>
                    <a:pt x="22007" y="18580"/>
                    <a:pt x="22252" y="18755"/>
                  </a:cubicBezTo>
                  <a:cubicBezTo>
                    <a:pt x="22461" y="18929"/>
                    <a:pt x="22706" y="19139"/>
                    <a:pt x="22950" y="19314"/>
                  </a:cubicBezTo>
                  <a:cubicBezTo>
                    <a:pt x="23090" y="19418"/>
                    <a:pt x="23369" y="19663"/>
                    <a:pt x="23579" y="19873"/>
                  </a:cubicBezTo>
                  <a:cubicBezTo>
                    <a:pt x="25395" y="21409"/>
                    <a:pt x="27352" y="23470"/>
                    <a:pt x="29063" y="25950"/>
                  </a:cubicBezTo>
                  <a:cubicBezTo>
                    <a:pt x="29936" y="27208"/>
                    <a:pt x="30740" y="28570"/>
                    <a:pt x="31438" y="30002"/>
                  </a:cubicBezTo>
                  <a:cubicBezTo>
                    <a:pt x="31753" y="30631"/>
                    <a:pt x="32102" y="31470"/>
                    <a:pt x="32451" y="32203"/>
                  </a:cubicBezTo>
                  <a:cubicBezTo>
                    <a:pt x="32696" y="32972"/>
                    <a:pt x="33010" y="33705"/>
                    <a:pt x="33255" y="34474"/>
                  </a:cubicBezTo>
                  <a:cubicBezTo>
                    <a:pt x="33779" y="36011"/>
                    <a:pt x="34128" y="37617"/>
                    <a:pt x="34408" y="39189"/>
                  </a:cubicBezTo>
                  <a:cubicBezTo>
                    <a:pt x="34652" y="40796"/>
                    <a:pt x="34792" y="42368"/>
                    <a:pt x="34827" y="43905"/>
                  </a:cubicBezTo>
                  <a:cubicBezTo>
                    <a:pt x="34862" y="44673"/>
                    <a:pt x="34827" y="45442"/>
                    <a:pt x="34792" y="46175"/>
                  </a:cubicBezTo>
                  <a:cubicBezTo>
                    <a:pt x="34792" y="46944"/>
                    <a:pt x="34687" y="47643"/>
                    <a:pt x="34617" y="48341"/>
                  </a:cubicBezTo>
                  <a:cubicBezTo>
                    <a:pt x="34477" y="49773"/>
                    <a:pt x="34233" y="51101"/>
                    <a:pt x="33953" y="52288"/>
                  </a:cubicBezTo>
                  <a:cubicBezTo>
                    <a:pt x="33639" y="53511"/>
                    <a:pt x="33325" y="54594"/>
                    <a:pt x="32975" y="55537"/>
                  </a:cubicBezTo>
                  <a:cubicBezTo>
                    <a:pt x="32696" y="56515"/>
                    <a:pt x="32312" y="57318"/>
                    <a:pt x="32032" y="57982"/>
                  </a:cubicBezTo>
                  <a:cubicBezTo>
                    <a:pt x="31753" y="58646"/>
                    <a:pt x="31473" y="59170"/>
                    <a:pt x="31299" y="59519"/>
                  </a:cubicBezTo>
                  <a:cubicBezTo>
                    <a:pt x="31159" y="59868"/>
                    <a:pt x="31054" y="60043"/>
                    <a:pt x="31054" y="60043"/>
                  </a:cubicBezTo>
                  <a:cubicBezTo>
                    <a:pt x="31054" y="60043"/>
                    <a:pt x="31159" y="59868"/>
                    <a:pt x="31334" y="59554"/>
                  </a:cubicBezTo>
                  <a:cubicBezTo>
                    <a:pt x="31543" y="59205"/>
                    <a:pt x="31823" y="58716"/>
                    <a:pt x="32172" y="58052"/>
                  </a:cubicBezTo>
                  <a:cubicBezTo>
                    <a:pt x="32486" y="57388"/>
                    <a:pt x="32906" y="56620"/>
                    <a:pt x="33255" y="55642"/>
                  </a:cubicBezTo>
                  <a:cubicBezTo>
                    <a:pt x="33674" y="54733"/>
                    <a:pt x="34058" y="53616"/>
                    <a:pt x="34442" y="52428"/>
                  </a:cubicBezTo>
                  <a:cubicBezTo>
                    <a:pt x="34792" y="51205"/>
                    <a:pt x="35141" y="49878"/>
                    <a:pt x="35386" y="48446"/>
                  </a:cubicBezTo>
                  <a:cubicBezTo>
                    <a:pt x="35490" y="47747"/>
                    <a:pt x="35630" y="47014"/>
                    <a:pt x="35700" y="46245"/>
                  </a:cubicBezTo>
                  <a:cubicBezTo>
                    <a:pt x="35770" y="45512"/>
                    <a:pt x="35840" y="44708"/>
                    <a:pt x="35875" y="43940"/>
                  </a:cubicBezTo>
                  <a:cubicBezTo>
                    <a:pt x="35945" y="42333"/>
                    <a:pt x="35875" y="40691"/>
                    <a:pt x="35700" y="39015"/>
                  </a:cubicBezTo>
                  <a:cubicBezTo>
                    <a:pt x="35525" y="37373"/>
                    <a:pt x="35246" y="35661"/>
                    <a:pt x="34827" y="34019"/>
                  </a:cubicBezTo>
                  <a:cubicBezTo>
                    <a:pt x="34617" y="33181"/>
                    <a:pt x="34338" y="32378"/>
                    <a:pt x="34093" y="31539"/>
                  </a:cubicBezTo>
                  <a:cubicBezTo>
                    <a:pt x="33779" y="30736"/>
                    <a:pt x="33569" y="30002"/>
                    <a:pt x="33185" y="29199"/>
                  </a:cubicBezTo>
                  <a:cubicBezTo>
                    <a:pt x="32556" y="27627"/>
                    <a:pt x="31788" y="26160"/>
                    <a:pt x="30949" y="24763"/>
                  </a:cubicBezTo>
                  <a:cubicBezTo>
                    <a:pt x="29273" y="21968"/>
                    <a:pt x="27317" y="19663"/>
                    <a:pt x="25430" y="17812"/>
                  </a:cubicBezTo>
                  <a:cubicBezTo>
                    <a:pt x="25186" y="17602"/>
                    <a:pt x="25046" y="17427"/>
                    <a:pt x="24732" y="17148"/>
                  </a:cubicBezTo>
                  <a:cubicBezTo>
                    <a:pt x="24522" y="16938"/>
                    <a:pt x="24278" y="16764"/>
                    <a:pt x="24068" y="16554"/>
                  </a:cubicBezTo>
                  <a:cubicBezTo>
                    <a:pt x="23858" y="16379"/>
                    <a:pt x="23649" y="16205"/>
                    <a:pt x="23439" y="16030"/>
                  </a:cubicBezTo>
                  <a:cubicBezTo>
                    <a:pt x="23230" y="15821"/>
                    <a:pt x="22985" y="15646"/>
                    <a:pt x="22776" y="15471"/>
                  </a:cubicBezTo>
                  <a:cubicBezTo>
                    <a:pt x="22566" y="15331"/>
                    <a:pt x="22391" y="15157"/>
                    <a:pt x="22182" y="15017"/>
                  </a:cubicBezTo>
                  <a:lnTo>
                    <a:pt x="21937" y="14808"/>
                  </a:lnTo>
                  <a:lnTo>
                    <a:pt x="21867" y="14738"/>
                  </a:lnTo>
                  <a:lnTo>
                    <a:pt x="21693" y="14633"/>
                  </a:lnTo>
                  <a:lnTo>
                    <a:pt x="21553" y="14528"/>
                  </a:lnTo>
                  <a:cubicBezTo>
                    <a:pt x="21169" y="14284"/>
                    <a:pt x="20854" y="14074"/>
                    <a:pt x="20540" y="13864"/>
                  </a:cubicBezTo>
                  <a:cubicBezTo>
                    <a:pt x="20086" y="13585"/>
                    <a:pt x="19737" y="13340"/>
                    <a:pt x="19457" y="13166"/>
                  </a:cubicBezTo>
                  <a:cubicBezTo>
                    <a:pt x="19911" y="11419"/>
                    <a:pt x="20330" y="9673"/>
                    <a:pt x="20610" y="7891"/>
                  </a:cubicBezTo>
                  <a:cubicBezTo>
                    <a:pt x="20610" y="7891"/>
                    <a:pt x="22461" y="1394"/>
                    <a:pt x="19422" y="172"/>
                  </a:cubicBezTo>
                  <a:cubicBezTo>
                    <a:pt x="19141" y="53"/>
                    <a:pt x="18851" y="0"/>
                    <a:pt x="18558" y="0"/>
                  </a:cubicBezTo>
                  <a:close/>
                </a:path>
              </a:pathLst>
            </a:custGeom>
            <a:solidFill>
              <a:schemeClr val="accent6"/>
            </a:solidFill>
            <a:ln>
              <a:noFill/>
            </a:ln>
          </p:spPr>
          <p:txBody>
            <a:bodyPr spcFirstLastPara="1" wrap="square" lIns="124325" tIns="124325" rIns="124325" bIns="124325" anchor="ctr" anchorCtr="0">
              <a:noAutofit/>
            </a:bodyPr>
            <a:lstStyle/>
            <a:p>
              <a:pPr marL="0" marR="0" lvl="0" indent="0" algn="l" rtl="0">
                <a:lnSpc>
                  <a:spcPct val="100000"/>
                </a:lnSpc>
                <a:spcBef>
                  <a:spcPts val="0"/>
                </a:spcBef>
                <a:spcAft>
                  <a:spcPts val="0"/>
                </a:spcAft>
                <a:buClr>
                  <a:srgbClr val="000000"/>
                </a:buClr>
                <a:buSzPts val="2448"/>
                <a:buFont typeface="Arial"/>
                <a:buNone/>
              </a:pPr>
              <a:endParaRPr sz="2448" b="0" i="0" u="none" strike="noStrike" cap="none">
                <a:solidFill>
                  <a:schemeClr val="dk1"/>
                </a:solidFill>
                <a:latin typeface="Amazon Ember" panose="020B0603020204020204" pitchFamily="34" charset="0"/>
                <a:ea typeface="Amazon Ember" panose="020B0603020204020204" pitchFamily="34" charset="0"/>
                <a:cs typeface="Amazon Ember" panose="020B0603020204020204" pitchFamily="34" charset="0"/>
                <a:sym typeface="Quattrocento Sans"/>
              </a:endParaRPr>
            </a:p>
          </p:txBody>
        </p:sp>
      </p:grpSp>
      <p:sp>
        <p:nvSpPr>
          <p:cNvPr id="357" name="Google Shape;357;p21"/>
          <p:cNvSpPr txBox="1"/>
          <p:nvPr/>
        </p:nvSpPr>
        <p:spPr>
          <a:xfrm>
            <a:off x="1555528" y="3492869"/>
            <a:ext cx="904500" cy="309300"/>
          </a:xfrm>
          <a:prstGeom prst="rect">
            <a:avLst/>
          </a:prstGeom>
          <a:noFill/>
          <a:ln>
            <a:noFill/>
          </a:ln>
        </p:spPr>
        <p:txBody>
          <a:bodyPr spcFirstLastPara="1" wrap="square" lIns="124325" tIns="124325" rIns="124325" bIns="1243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chemeClr val="dk1"/>
                </a:solidFill>
                <a:latin typeface="Amazon Ember" panose="020B0603020204020204" pitchFamily="34" charset="0"/>
                <a:ea typeface="Amazon Ember" panose="020B0603020204020204" pitchFamily="34" charset="0"/>
                <a:cs typeface="Amazon Ember" panose="020B0603020204020204" pitchFamily="34" charset="0"/>
                <a:sym typeface="Quattrocento Sans"/>
              </a:rPr>
              <a:t>Concourse</a:t>
            </a:r>
            <a:endParaRPr sz="1000" b="0" i="0" u="none" strike="noStrike" cap="none">
              <a:solidFill>
                <a:schemeClr val="dk1"/>
              </a:solidFill>
              <a:latin typeface="Amazon Ember" panose="020B0603020204020204" pitchFamily="34" charset="0"/>
              <a:ea typeface="Amazon Ember" panose="020B0603020204020204" pitchFamily="34" charset="0"/>
              <a:cs typeface="Amazon Ember" panose="020B0603020204020204" pitchFamily="34" charset="0"/>
              <a:sym typeface="Quattrocento Sans"/>
            </a:endParaRPr>
          </a:p>
        </p:txBody>
      </p:sp>
      <p:sp>
        <p:nvSpPr>
          <p:cNvPr id="358" name="Google Shape;358;p21"/>
          <p:cNvSpPr txBox="1"/>
          <p:nvPr/>
        </p:nvSpPr>
        <p:spPr>
          <a:xfrm>
            <a:off x="920064" y="1931004"/>
            <a:ext cx="1506900" cy="280200"/>
          </a:xfrm>
          <a:prstGeom prst="rect">
            <a:avLst/>
          </a:prstGeom>
          <a:noFill/>
          <a:ln>
            <a:noFill/>
          </a:ln>
        </p:spPr>
        <p:txBody>
          <a:bodyPr spcFirstLastPara="1" wrap="square" lIns="124325" tIns="124325" rIns="124325" bIns="1243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US" sz="1000" i="0" u="none" strike="noStrike" cap="none" dirty="0">
                <a:solidFill>
                  <a:schemeClr val="accent4"/>
                </a:solidFill>
                <a:latin typeface="Amazon Ember" panose="020B0603020204020204" pitchFamily="34" charset="0"/>
                <a:ea typeface="Amazon Ember" panose="020B0603020204020204" pitchFamily="34" charset="0"/>
                <a:cs typeface="Amazon Ember" panose="020B0603020204020204" pitchFamily="34" charset="0"/>
                <a:sym typeface="Proxima Nova"/>
              </a:rPr>
              <a:t>Continuous</a:t>
            </a:r>
            <a:endParaRPr sz="1000" i="0" u="none" strike="noStrike" cap="none" dirty="0">
              <a:solidFill>
                <a:schemeClr val="accent4"/>
              </a:solidFill>
              <a:latin typeface="Amazon Ember" panose="020B0603020204020204" pitchFamily="34" charset="0"/>
              <a:ea typeface="Amazon Ember" panose="020B0603020204020204" pitchFamily="34" charset="0"/>
              <a:cs typeface="Amazon Ember" panose="020B0603020204020204" pitchFamily="34" charset="0"/>
              <a:sym typeface="Proxima Nova"/>
            </a:endParaRPr>
          </a:p>
          <a:p>
            <a:pPr marL="0" marR="0" lvl="0" indent="0" algn="ctr" rtl="0">
              <a:lnSpc>
                <a:spcPct val="115000"/>
              </a:lnSpc>
              <a:spcBef>
                <a:spcPts val="0"/>
              </a:spcBef>
              <a:spcAft>
                <a:spcPts val="0"/>
              </a:spcAft>
              <a:buClr>
                <a:srgbClr val="000000"/>
              </a:buClr>
              <a:buSzPts val="1000"/>
              <a:buFont typeface="Arial"/>
              <a:buNone/>
            </a:pPr>
            <a:r>
              <a:rPr lang="en-US" sz="1000" i="0" u="none" strike="noStrike" cap="none" dirty="0">
                <a:solidFill>
                  <a:schemeClr val="accent4"/>
                </a:solidFill>
                <a:latin typeface="Amazon Ember" panose="020B0603020204020204" pitchFamily="34" charset="0"/>
                <a:ea typeface="Amazon Ember" panose="020B0603020204020204" pitchFamily="34" charset="0"/>
                <a:cs typeface="Amazon Ember" panose="020B0603020204020204" pitchFamily="34" charset="0"/>
                <a:sym typeface="Proxima Nova"/>
              </a:rPr>
              <a:t>delivery</a:t>
            </a:r>
            <a:endParaRPr sz="1000" i="0" u="none" strike="noStrike" cap="none" dirty="0">
              <a:solidFill>
                <a:schemeClr val="accent4"/>
              </a:solidFill>
              <a:latin typeface="Amazon Ember" panose="020B0603020204020204" pitchFamily="34" charset="0"/>
              <a:ea typeface="Amazon Ember" panose="020B0603020204020204" pitchFamily="34" charset="0"/>
              <a:cs typeface="Amazon Ember" panose="020B0603020204020204" pitchFamily="34" charset="0"/>
              <a:sym typeface="Proxima Nova"/>
            </a:endParaRPr>
          </a:p>
        </p:txBody>
      </p:sp>
      <p:sp>
        <p:nvSpPr>
          <p:cNvPr id="359" name="Google Shape;359;p21"/>
          <p:cNvSpPr/>
          <p:nvPr/>
        </p:nvSpPr>
        <p:spPr>
          <a:xfrm>
            <a:off x="9820862" y="2894320"/>
            <a:ext cx="363900" cy="188700"/>
          </a:xfrm>
          <a:prstGeom prst="rightArrow">
            <a:avLst>
              <a:gd name="adj1" fmla="val 36040"/>
              <a:gd name="adj2" fmla="val 54513"/>
            </a:avLst>
          </a:prstGeom>
          <a:solidFill>
            <a:schemeClr val="accent3"/>
          </a:solidFill>
          <a:ln>
            <a:noFill/>
          </a:ln>
        </p:spPr>
        <p:txBody>
          <a:bodyPr spcFirstLastPara="1" wrap="square" lIns="124325" tIns="124325" rIns="124325" bIns="124325" anchor="ctr" anchorCtr="0">
            <a:noAutofit/>
          </a:bodyPr>
          <a:lstStyle/>
          <a:p>
            <a:pPr marL="0" marR="0" lvl="0" indent="0" algn="l" rtl="0">
              <a:lnSpc>
                <a:spcPct val="100000"/>
              </a:lnSpc>
              <a:spcBef>
                <a:spcPts val="0"/>
              </a:spcBef>
              <a:spcAft>
                <a:spcPts val="0"/>
              </a:spcAft>
              <a:buClr>
                <a:srgbClr val="000000"/>
              </a:buClr>
              <a:buSzPts val="2448"/>
              <a:buFont typeface="Arial"/>
              <a:buNone/>
            </a:pPr>
            <a:endParaRPr sz="2448" i="0" u="none" strike="noStrike" cap="none">
              <a:solidFill>
                <a:schemeClr val="dk1"/>
              </a:solidFill>
              <a:latin typeface="Amazon Ember" panose="020B0603020204020204" pitchFamily="34" charset="0"/>
              <a:ea typeface="Amazon Ember" panose="020B0603020204020204" pitchFamily="34" charset="0"/>
              <a:cs typeface="Amazon Ember" panose="020B0603020204020204" pitchFamily="34" charset="0"/>
              <a:sym typeface="Proxima Nova"/>
            </a:endParaRPr>
          </a:p>
        </p:txBody>
      </p:sp>
      <p:sp>
        <p:nvSpPr>
          <p:cNvPr id="360" name="Google Shape;360;p21"/>
          <p:cNvSpPr/>
          <p:nvPr/>
        </p:nvSpPr>
        <p:spPr>
          <a:xfrm rot="-5399495">
            <a:off x="8644217" y="2869742"/>
            <a:ext cx="2043600" cy="309300"/>
          </a:xfrm>
          <a:prstGeom prst="roundRect">
            <a:avLst>
              <a:gd name="adj" fmla="val 50000"/>
            </a:avLst>
          </a:prstGeom>
          <a:noFill/>
          <a:ln w="12700" cap="rnd" cmpd="sng">
            <a:solidFill>
              <a:schemeClr val="accent4"/>
            </a:solidFill>
            <a:prstDash val="dot"/>
            <a:round/>
            <a:headEnd type="none" w="sm" len="sm"/>
            <a:tailEnd type="none" w="sm" len="sm"/>
          </a:ln>
        </p:spPr>
        <p:txBody>
          <a:bodyPr spcFirstLastPara="1" wrap="square" lIns="124325" tIns="62125" rIns="124325" bIns="621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chemeClr val="dk1"/>
                </a:solidFill>
                <a:latin typeface="Amazon Ember" panose="020B0603020204020204" pitchFamily="34" charset="0"/>
                <a:ea typeface="Amazon Ember" panose="020B0603020204020204" pitchFamily="34" charset="0"/>
                <a:cs typeface="Amazon Ember" panose="020B0603020204020204" pitchFamily="34" charset="0"/>
                <a:sym typeface="Proxima Nova"/>
              </a:rPr>
              <a:t>Open Service Broker API</a:t>
            </a:r>
            <a:endParaRPr sz="1000" b="1" i="0" u="none" strike="noStrike" cap="none">
              <a:solidFill>
                <a:schemeClr val="dk1"/>
              </a:solidFill>
              <a:latin typeface="Amazon Ember" panose="020B0603020204020204" pitchFamily="34" charset="0"/>
              <a:ea typeface="Amazon Ember" panose="020B0603020204020204" pitchFamily="34" charset="0"/>
              <a:cs typeface="Amazon Ember" panose="020B0603020204020204" pitchFamily="34" charset="0"/>
              <a:sym typeface="Proxima Nova"/>
            </a:endParaRPr>
          </a:p>
        </p:txBody>
      </p:sp>
      <p:sp>
        <p:nvSpPr>
          <p:cNvPr id="361" name="Google Shape;361;p21"/>
          <p:cNvSpPr txBox="1"/>
          <p:nvPr/>
        </p:nvSpPr>
        <p:spPr>
          <a:xfrm>
            <a:off x="7578282" y="4597292"/>
            <a:ext cx="797700" cy="512400"/>
          </a:xfrm>
          <a:prstGeom prst="rect">
            <a:avLst/>
          </a:prstGeom>
          <a:noFill/>
          <a:ln>
            <a:noFill/>
          </a:ln>
        </p:spPr>
        <p:txBody>
          <a:bodyPr spcFirstLastPara="1" wrap="square" lIns="124325" tIns="124325" rIns="124325" bIns="124325"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en-US" sz="1000" i="0" u="none" strike="noStrike" cap="none">
                <a:solidFill>
                  <a:srgbClr val="000000"/>
                </a:solidFill>
                <a:latin typeface="Amazon Ember" panose="020B0603020204020204" pitchFamily="34" charset="0"/>
                <a:ea typeface="Amazon Ember" panose="020B0603020204020204" pitchFamily="34" charset="0"/>
                <a:cs typeface="Amazon Ember" panose="020B0603020204020204" pitchFamily="34" charset="0"/>
                <a:sym typeface="Proxima Nova"/>
              </a:rPr>
              <a:t>Repair </a:t>
            </a:r>
            <a:endParaRPr sz="1000" i="0" u="none" strike="noStrike" cap="none">
              <a:solidFill>
                <a:srgbClr val="000000"/>
              </a:solidFill>
              <a:latin typeface="Amazon Ember" panose="020B0603020204020204" pitchFamily="34" charset="0"/>
              <a:ea typeface="Amazon Ember" panose="020B0603020204020204" pitchFamily="34" charset="0"/>
              <a:cs typeface="Amazon Ember" panose="020B0603020204020204" pitchFamily="34" charset="0"/>
              <a:sym typeface="Proxima Nova"/>
            </a:endParaRPr>
          </a:p>
          <a:p>
            <a:pPr marL="0" marR="0" lvl="0" indent="0" algn="l" rtl="0">
              <a:lnSpc>
                <a:spcPct val="100000"/>
              </a:lnSpc>
              <a:spcBef>
                <a:spcPts val="0"/>
              </a:spcBef>
              <a:spcAft>
                <a:spcPts val="0"/>
              </a:spcAft>
              <a:buClr>
                <a:srgbClr val="000000"/>
              </a:buClr>
              <a:buSzPts val="1000"/>
              <a:buFont typeface="Arial"/>
              <a:buNone/>
            </a:pPr>
            <a:r>
              <a:rPr lang="en-US" sz="1000" i="0" u="none" strike="noStrike" cap="none">
                <a:solidFill>
                  <a:srgbClr val="000000"/>
                </a:solidFill>
                <a:latin typeface="Amazon Ember" panose="020B0603020204020204" pitchFamily="34" charset="0"/>
                <a:ea typeface="Amazon Ember" panose="020B0603020204020204" pitchFamily="34" charset="0"/>
                <a:cs typeface="Amazon Ember" panose="020B0603020204020204" pitchFamily="34" charset="0"/>
                <a:sym typeface="Proxima Nova"/>
              </a:rPr>
              <a:t>— CVEs</a:t>
            </a:r>
            <a:endParaRPr sz="1000" i="0" u="none" strike="noStrike" cap="none">
              <a:solidFill>
                <a:srgbClr val="000000"/>
              </a:solidFill>
              <a:latin typeface="Amazon Ember" panose="020B0603020204020204" pitchFamily="34" charset="0"/>
              <a:ea typeface="Amazon Ember" panose="020B0603020204020204" pitchFamily="34" charset="0"/>
              <a:cs typeface="Amazon Ember" panose="020B0603020204020204" pitchFamily="34" charset="0"/>
              <a:sym typeface="Proxima Nova"/>
            </a:endParaRPr>
          </a:p>
        </p:txBody>
      </p:sp>
      <p:sp>
        <p:nvSpPr>
          <p:cNvPr id="362" name="Google Shape;362;p21"/>
          <p:cNvSpPr txBox="1"/>
          <p:nvPr/>
        </p:nvSpPr>
        <p:spPr>
          <a:xfrm>
            <a:off x="8284059" y="4597292"/>
            <a:ext cx="705900" cy="512400"/>
          </a:xfrm>
          <a:prstGeom prst="rect">
            <a:avLst/>
          </a:prstGeom>
          <a:noFill/>
          <a:ln>
            <a:noFill/>
          </a:ln>
        </p:spPr>
        <p:txBody>
          <a:bodyPr spcFirstLastPara="1" wrap="square" lIns="124325" tIns="124325" rIns="124325" bIns="124325"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en-US" sz="1000" i="0" u="none" strike="noStrike" cap="none">
                <a:solidFill>
                  <a:srgbClr val="000000"/>
                </a:solidFill>
                <a:latin typeface="Amazon Ember" panose="020B0603020204020204" pitchFamily="34" charset="0"/>
                <a:ea typeface="Amazon Ember" panose="020B0603020204020204" pitchFamily="34" charset="0"/>
                <a:cs typeface="Amazon Ember" panose="020B0603020204020204" pitchFamily="34" charset="0"/>
                <a:sym typeface="Proxima Nova"/>
              </a:rPr>
              <a:t>Repave</a:t>
            </a:r>
            <a:r>
              <a:rPr lang="en-US" sz="816" i="0" u="none" strike="noStrike" cap="none">
                <a:solidFill>
                  <a:srgbClr val="000000"/>
                </a:solidFill>
                <a:latin typeface="Amazon Ember" panose="020B0603020204020204" pitchFamily="34" charset="0"/>
                <a:ea typeface="Amazon Ember" panose="020B0603020204020204" pitchFamily="34" charset="0"/>
                <a:cs typeface="Amazon Ember" panose="020B0603020204020204" pitchFamily="34" charset="0"/>
                <a:sym typeface="Proxima Nova"/>
              </a:rPr>
              <a:t> </a:t>
            </a:r>
            <a:endParaRPr sz="816" i="0" u="none" strike="noStrike" cap="none">
              <a:solidFill>
                <a:srgbClr val="000000"/>
              </a:solidFill>
              <a:latin typeface="Amazon Ember" panose="020B0603020204020204" pitchFamily="34" charset="0"/>
              <a:ea typeface="Amazon Ember" panose="020B0603020204020204" pitchFamily="34" charset="0"/>
              <a:cs typeface="Amazon Ember" panose="020B0603020204020204" pitchFamily="34" charset="0"/>
              <a:sym typeface="Proxima Nova"/>
            </a:endParaRPr>
          </a:p>
        </p:txBody>
      </p:sp>
      <p:sp>
        <p:nvSpPr>
          <p:cNvPr id="363" name="Google Shape;363;p21"/>
          <p:cNvSpPr txBox="1"/>
          <p:nvPr/>
        </p:nvSpPr>
        <p:spPr>
          <a:xfrm>
            <a:off x="8978331" y="4597292"/>
            <a:ext cx="993300" cy="512400"/>
          </a:xfrm>
          <a:prstGeom prst="rect">
            <a:avLst/>
          </a:prstGeom>
          <a:noFill/>
          <a:ln>
            <a:noFill/>
          </a:ln>
        </p:spPr>
        <p:txBody>
          <a:bodyPr spcFirstLastPara="1" wrap="square" lIns="124325" tIns="124325" rIns="124325" bIns="124325"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en-US" sz="1000" i="0" u="none" strike="noStrike" cap="none" dirty="0">
                <a:solidFill>
                  <a:srgbClr val="000000"/>
                </a:solidFill>
                <a:latin typeface="Amazon Ember" panose="020B0603020204020204" pitchFamily="34" charset="0"/>
                <a:ea typeface="Amazon Ember" panose="020B0603020204020204" pitchFamily="34" charset="0"/>
                <a:cs typeface="Amazon Ember" panose="020B0603020204020204" pitchFamily="34" charset="0"/>
                <a:sym typeface="Proxima Nova"/>
              </a:rPr>
              <a:t>Rotate </a:t>
            </a:r>
            <a:endParaRPr sz="1000" i="0" u="none" strike="noStrike" cap="none" dirty="0">
              <a:solidFill>
                <a:srgbClr val="000000"/>
              </a:solidFill>
              <a:latin typeface="Amazon Ember" panose="020B0603020204020204" pitchFamily="34" charset="0"/>
              <a:ea typeface="Amazon Ember" panose="020B0603020204020204" pitchFamily="34" charset="0"/>
              <a:cs typeface="Amazon Ember" panose="020B0603020204020204" pitchFamily="34" charset="0"/>
              <a:sym typeface="Proxima Nova"/>
            </a:endParaRPr>
          </a:p>
          <a:p>
            <a:pPr marL="0" marR="0" lvl="0" indent="0" algn="l" rtl="0">
              <a:lnSpc>
                <a:spcPct val="100000"/>
              </a:lnSpc>
              <a:spcBef>
                <a:spcPts val="0"/>
              </a:spcBef>
              <a:spcAft>
                <a:spcPts val="0"/>
              </a:spcAft>
              <a:buClr>
                <a:srgbClr val="000000"/>
              </a:buClr>
              <a:buSzPts val="1000"/>
              <a:buFont typeface="Arial"/>
              <a:buNone/>
            </a:pPr>
            <a:r>
              <a:rPr lang="en-US" sz="1000" i="0" u="none" strike="noStrike" cap="none" dirty="0">
                <a:solidFill>
                  <a:srgbClr val="000000"/>
                </a:solidFill>
                <a:latin typeface="Amazon Ember" panose="020B0603020204020204" pitchFamily="34" charset="0"/>
                <a:ea typeface="Amazon Ember" panose="020B0603020204020204" pitchFamily="34" charset="0"/>
                <a:cs typeface="Amazon Ember" panose="020B0603020204020204" pitchFamily="34" charset="0"/>
                <a:sym typeface="Proxima Nova"/>
              </a:rPr>
              <a:t>— </a:t>
            </a:r>
            <a:r>
              <a:rPr lang="en-US" sz="1000" i="0" u="none" strike="noStrike" cap="none" dirty="0" err="1">
                <a:solidFill>
                  <a:srgbClr val="000000"/>
                </a:solidFill>
                <a:latin typeface="Amazon Ember" panose="020B0603020204020204" pitchFamily="34" charset="0"/>
                <a:ea typeface="Amazon Ember" panose="020B0603020204020204" pitchFamily="34" charset="0"/>
                <a:cs typeface="Amazon Ember" panose="020B0603020204020204" pitchFamily="34" charset="0"/>
                <a:sym typeface="Proxima Nova"/>
              </a:rPr>
              <a:t>Credhub</a:t>
            </a:r>
            <a:endParaRPr sz="1000" i="0" u="none" strike="noStrike" cap="none" dirty="0">
              <a:solidFill>
                <a:srgbClr val="000000"/>
              </a:solidFill>
              <a:latin typeface="Amazon Ember" panose="020B0603020204020204" pitchFamily="34" charset="0"/>
              <a:ea typeface="Amazon Ember" panose="020B0603020204020204" pitchFamily="34" charset="0"/>
              <a:cs typeface="Amazon Ember" panose="020B0603020204020204" pitchFamily="34" charset="0"/>
              <a:sym typeface="Proxima Nova"/>
            </a:endParaRPr>
          </a:p>
        </p:txBody>
      </p:sp>
      <p:sp>
        <p:nvSpPr>
          <p:cNvPr id="364" name="Google Shape;364;p21"/>
          <p:cNvSpPr txBox="1"/>
          <p:nvPr/>
        </p:nvSpPr>
        <p:spPr>
          <a:xfrm>
            <a:off x="4979082" y="5325462"/>
            <a:ext cx="3396900" cy="275100"/>
          </a:xfrm>
          <a:prstGeom prst="rect">
            <a:avLst/>
          </a:prstGeom>
          <a:noFill/>
          <a:ln>
            <a:noFill/>
          </a:ln>
        </p:spPr>
        <p:txBody>
          <a:bodyPr spcFirstLastPara="1" wrap="square" lIns="93225" tIns="46600" rIns="93225" bIns="46600" anchor="t" anchorCtr="0">
            <a:noAutofit/>
          </a:bodyPr>
          <a:lstStyle/>
          <a:p>
            <a:pPr marL="0" marR="0" lvl="0" indent="0" algn="ctr" rtl="0">
              <a:lnSpc>
                <a:spcPct val="100000"/>
              </a:lnSpc>
              <a:spcBef>
                <a:spcPts val="0"/>
              </a:spcBef>
              <a:spcAft>
                <a:spcPts val="0"/>
              </a:spcAft>
              <a:buClr>
                <a:srgbClr val="000000"/>
              </a:buClr>
              <a:buSzPts val="1000"/>
              <a:buFont typeface="Arial"/>
              <a:buNone/>
            </a:pPr>
            <a:r>
              <a:rPr lang="en-US" sz="1000" b="1" dirty="0">
                <a:solidFill>
                  <a:schemeClr val="dk1"/>
                </a:solidFill>
                <a:latin typeface="Amazon Ember" panose="020B0603020204020204" pitchFamily="34" charset="0"/>
                <a:ea typeface="Amazon Ember" panose="020B0603020204020204" pitchFamily="34" charset="0"/>
                <a:cs typeface="Amazon Ember" panose="020B0603020204020204" pitchFamily="34" charset="0"/>
                <a:sym typeface="Quattrocento Sans"/>
              </a:rPr>
              <a:t>Amazon Web Services</a:t>
            </a:r>
            <a:r>
              <a:rPr lang="en-US" sz="1000" b="1" i="0" u="none" strike="noStrike" cap="none" dirty="0">
                <a:solidFill>
                  <a:schemeClr val="dk1"/>
                </a:solidFill>
                <a:latin typeface="Amazon Ember" panose="020B0603020204020204" pitchFamily="34" charset="0"/>
                <a:ea typeface="Amazon Ember" panose="020B0603020204020204" pitchFamily="34" charset="0"/>
                <a:cs typeface="Amazon Ember" panose="020B0603020204020204" pitchFamily="34" charset="0"/>
                <a:sym typeface="Quattrocento Sans"/>
              </a:rPr>
              <a:t> Infrastructure Services</a:t>
            </a:r>
            <a:endParaRPr sz="1000" b="0" i="0" u="none" strike="noStrike" cap="none" dirty="0">
              <a:solidFill>
                <a:schemeClr val="dk1"/>
              </a:solidFill>
              <a:latin typeface="Amazon Ember" panose="020B0603020204020204" pitchFamily="34" charset="0"/>
              <a:ea typeface="Amazon Ember" panose="020B0603020204020204" pitchFamily="34" charset="0"/>
              <a:cs typeface="Amazon Ember" panose="020B0603020204020204" pitchFamily="34" charset="0"/>
              <a:sym typeface="Quattrocento Sans"/>
            </a:endParaRPr>
          </a:p>
        </p:txBody>
      </p:sp>
      <p:cxnSp>
        <p:nvCxnSpPr>
          <p:cNvPr id="365" name="Google Shape;365;p21"/>
          <p:cNvCxnSpPr/>
          <p:nvPr/>
        </p:nvCxnSpPr>
        <p:spPr>
          <a:xfrm>
            <a:off x="7440378" y="4419484"/>
            <a:ext cx="0" cy="642600"/>
          </a:xfrm>
          <a:prstGeom prst="straightConnector1">
            <a:avLst/>
          </a:prstGeom>
          <a:noFill/>
          <a:ln w="12700" cap="flat" cmpd="sng">
            <a:solidFill>
              <a:schemeClr val="accent2"/>
            </a:solidFill>
            <a:prstDash val="solid"/>
            <a:round/>
            <a:headEnd type="none" w="sm" len="sm"/>
            <a:tailEnd type="none" w="sm" len="sm"/>
          </a:ln>
        </p:spPr>
      </p:cxnSp>
      <p:sp>
        <p:nvSpPr>
          <p:cNvPr id="370" name="Google Shape;370;p21"/>
          <p:cNvSpPr txBox="1">
            <a:spLocks noGrp="1"/>
          </p:cNvSpPr>
          <p:nvPr>
            <p:ph type="title"/>
          </p:nvPr>
        </p:nvSpPr>
        <p:spPr>
          <a:xfrm>
            <a:off x="2460028" y="147188"/>
            <a:ext cx="11563200" cy="773100"/>
          </a:xfrm>
          <a:prstGeom prst="rect">
            <a:avLst/>
          </a:prstGeom>
          <a:noFill/>
          <a:ln>
            <a:noFill/>
          </a:ln>
        </p:spPr>
        <p:txBody>
          <a:bodyPr spcFirstLastPara="1" wrap="square" lIns="0" tIns="164575" rIns="0" bIns="0" anchor="t" anchorCtr="0">
            <a:noAutofit/>
          </a:bodyPr>
          <a:lstStyle/>
          <a:p>
            <a:pPr marL="0" marR="0" lvl="0" indent="0" algn="l" rtl="0">
              <a:lnSpc>
                <a:spcPct val="90000"/>
              </a:lnSpc>
              <a:spcBef>
                <a:spcPts val="0"/>
              </a:spcBef>
              <a:spcAft>
                <a:spcPts val="0"/>
              </a:spcAft>
              <a:buClr>
                <a:schemeClr val="dk2"/>
              </a:buClr>
              <a:buSzPts val="3599"/>
              <a:buFont typeface="Quattrocento Sans"/>
              <a:buNone/>
            </a:pPr>
            <a:r>
              <a:rPr lang="en-US" sz="3600" i="0" u="none" strike="noStrike" cap="none" dirty="0">
                <a:solidFill>
                  <a:srgbClr val="FF9900"/>
                </a:solidFill>
                <a:latin typeface="Amazon Ember" panose="020B0603020204020204" pitchFamily="34" charset="0"/>
                <a:ea typeface="Amazon Ember" panose="020B0603020204020204" pitchFamily="34" charset="0"/>
                <a:cs typeface="Amazon Ember" panose="020B0603020204020204" pitchFamily="34" charset="0"/>
                <a:sym typeface="Proxima Nova"/>
              </a:rPr>
              <a:t>How PAS and A</a:t>
            </a:r>
            <a:r>
              <a:rPr lang="en-US" sz="3600" dirty="0">
                <a:solidFill>
                  <a:srgbClr val="FF9900"/>
                </a:solidFill>
                <a:latin typeface="Amazon Ember" panose="020B0603020204020204" pitchFamily="34" charset="0"/>
                <a:ea typeface="Amazon Ember" panose="020B0603020204020204" pitchFamily="34" charset="0"/>
                <a:cs typeface="Amazon Ember" panose="020B0603020204020204" pitchFamily="34" charset="0"/>
                <a:sym typeface="Proxima Nova"/>
              </a:rPr>
              <a:t>WS</a:t>
            </a:r>
            <a:r>
              <a:rPr lang="en-US" sz="3600" i="0" u="none" strike="noStrike" cap="none" dirty="0">
                <a:solidFill>
                  <a:srgbClr val="FF9900"/>
                </a:solidFill>
                <a:latin typeface="Amazon Ember" panose="020B0603020204020204" pitchFamily="34" charset="0"/>
                <a:ea typeface="Amazon Ember" panose="020B0603020204020204" pitchFamily="34" charset="0"/>
                <a:cs typeface="Amazon Ember" panose="020B0603020204020204" pitchFamily="34" charset="0"/>
                <a:sym typeface="Proxima Nova"/>
              </a:rPr>
              <a:t> work together</a:t>
            </a:r>
            <a:endParaRPr sz="3600" i="0" u="none" strike="noStrike" cap="none" dirty="0">
              <a:solidFill>
                <a:srgbClr val="FF9900"/>
              </a:solidFill>
              <a:latin typeface="Amazon Ember" panose="020B0603020204020204" pitchFamily="34" charset="0"/>
              <a:ea typeface="Amazon Ember" panose="020B0603020204020204" pitchFamily="34" charset="0"/>
              <a:cs typeface="Amazon Ember" panose="020B0603020204020204" pitchFamily="34" charset="0"/>
              <a:sym typeface="Proxima Nova"/>
            </a:endParaRPr>
          </a:p>
        </p:txBody>
      </p:sp>
      <p:pic>
        <p:nvPicPr>
          <p:cNvPr id="371" name="Google Shape;371;p21"/>
          <p:cNvPicPr preferRelativeResize="0"/>
          <p:nvPr/>
        </p:nvPicPr>
        <p:blipFill rotWithShape="1">
          <a:blip r:embed="rId4">
            <a:alphaModFix/>
          </a:blip>
          <a:srcRect/>
          <a:stretch/>
        </p:blipFill>
        <p:spPr>
          <a:xfrm>
            <a:off x="1762400" y="2688502"/>
            <a:ext cx="508917" cy="508917"/>
          </a:xfrm>
          <a:prstGeom prst="rect">
            <a:avLst/>
          </a:prstGeom>
          <a:noFill/>
          <a:ln>
            <a:noFill/>
          </a:ln>
        </p:spPr>
      </p:pic>
      <p:sp>
        <p:nvSpPr>
          <p:cNvPr id="372" name="Google Shape;372;p21"/>
          <p:cNvSpPr txBox="1"/>
          <p:nvPr/>
        </p:nvSpPr>
        <p:spPr>
          <a:xfrm>
            <a:off x="8255736" y="3147270"/>
            <a:ext cx="1155600" cy="272100"/>
          </a:xfrm>
          <a:prstGeom prst="rect">
            <a:avLst/>
          </a:prstGeom>
          <a:noFill/>
          <a:ln>
            <a:noFill/>
          </a:ln>
        </p:spPr>
        <p:txBody>
          <a:bodyPr spcFirstLastPara="1" wrap="square" lIns="93225" tIns="93225" rIns="93225" bIns="93225" anchor="t" anchorCtr="0">
            <a:noAutofit/>
          </a:bodyPr>
          <a:lstStyle/>
          <a:p>
            <a:pPr marL="0" marR="0" lvl="0" indent="0" algn="ctr" rtl="0">
              <a:lnSpc>
                <a:spcPct val="100000"/>
              </a:lnSpc>
              <a:spcBef>
                <a:spcPts val="0"/>
              </a:spcBef>
              <a:spcAft>
                <a:spcPts val="0"/>
              </a:spcAft>
              <a:buClr>
                <a:srgbClr val="000000"/>
              </a:buClr>
              <a:buSzPts val="1000"/>
              <a:buFont typeface="Arial"/>
              <a:buNone/>
            </a:pPr>
            <a:r>
              <a:rPr lang="en-US" sz="1000">
                <a:solidFill>
                  <a:schemeClr val="dk1"/>
                </a:solidFill>
                <a:latin typeface="Amazon Ember" panose="020B0603020204020204" pitchFamily="34" charset="0"/>
                <a:ea typeface="Amazon Ember" panose="020B0603020204020204" pitchFamily="34" charset="0"/>
                <a:cs typeface="Amazon Ember" panose="020B0603020204020204" pitchFamily="34" charset="0"/>
                <a:sym typeface="Proxima Nova"/>
              </a:rPr>
              <a:t>IAM</a:t>
            </a:r>
            <a:endParaRPr sz="1000" i="0" u="none" strike="noStrike" cap="none">
              <a:solidFill>
                <a:schemeClr val="dk1"/>
              </a:solidFill>
              <a:latin typeface="Amazon Ember" panose="020B0603020204020204" pitchFamily="34" charset="0"/>
              <a:ea typeface="Amazon Ember" panose="020B0603020204020204" pitchFamily="34" charset="0"/>
              <a:cs typeface="Amazon Ember" panose="020B0603020204020204" pitchFamily="34" charset="0"/>
              <a:sym typeface="Proxima Nova"/>
            </a:endParaRPr>
          </a:p>
        </p:txBody>
      </p:sp>
      <p:pic>
        <p:nvPicPr>
          <p:cNvPr id="373" name="Google Shape;373;p21"/>
          <p:cNvPicPr preferRelativeResize="0"/>
          <p:nvPr/>
        </p:nvPicPr>
        <p:blipFill rotWithShape="1">
          <a:blip r:embed="rId5">
            <a:alphaModFix/>
          </a:blip>
          <a:srcRect l="20339" t="24573" r="17098"/>
          <a:stretch/>
        </p:blipFill>
        <p:spPr>
          <a:xfrm>
            <a:off x="978341" y="5677817"/>
            <a:ext cx="1155675" cy="716501"/>
          </a:xfrm>
          <a:prstGeom prst="rect">
            <a:avLst/>
          </a:prstGeom>
          <a:noFill/>
          <a:ln>
            <a:noFill/>
          </a:ln>
        </p:spPr>
      </p:pic>
      <p:sp>
        <p:nvSpPr>
          <p:cNvPr id="132" name="Rectangle 15">
            <a:extLst>
              <a:ext uri="{FF2B5EF4-FFF2-40B4-BE49-F238E27FC236}">
                <a16:creationId xmlns:a16="http://schemas.microsoft.com/office/drawing/2014/main" id="{E639B42D-93AD-F248-BD3D-EBBDD50760B7}"/>
              </a:ext>
            </a:extLst>
          </p:cNvPr>
          <p:cNvSpPr>
            <a:spLocks noChangeArrowheads="1"/>
          </p:cNvSpPr>
          <p:nvPr/>
        </p:nvSpPr>
        <p:spPr bwMode="auto">
          <a:xfrm>
            <a:off x="3814333" y="5427261"/>
            <a:ext cx="127945"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solidFill>
                <a:schemeClr val="bg2"/>
              </a:solidFill>
              <a:latin typeface="Amazon Ember" panose="020B0603020204020204" pitchFamily="34" charset="0"/>
              <a:ea typeface="Amazon Ember" panose="020B0603020204020204" pitchFamily="34" charset="0"/>
              <a:cs typeface="Amazon Ember" panose="020B0603020204020204" pitchFamily="34" charset="0"/>
            </a:endParaRPr>
          </a:p>
        </p:txBody>
      </p:sp>
      <p:sp>
        <p:nvSpPr>
          <p:cNvPr id="133" name="Rectangle 23">
            <a:extLst>
              <a:ext uri="{FF2B5EF4-FFF2-40B4-BE49-F238E27FC236}">
                <a16:creationId xmlns:a16="http://schemas.microsoft.com/office/drawing/2014/main" id="{2E351240-B257-CC42-87E8-97877980AF4A}"/>
              </a:ext>
            </a:extLst>
          </p:cNvPr>
          <p:cNvSpPr>
            <a:spLocks noChangeArrowheads="1"/>
          </p:cNvSpPr>
          <p:nvPr/>
        </p:nvSpPr>
        <p:spPr bwMode="auto">
          <a:xfrm>
            <a:off x="3814333" y="5655861"/>
            <a:ext cx="127945"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solidFill>
                <a:schemeClr val="bg2"/>
              </a:solidFill>
              <a:latin typeface="Amazon Ember" panose="020B0603020204020204" pitchFamily="34" charset="0"/>
              <a:ea typeface="Amazon Ember" panose="020B0603020204020204" pitchFamily="34" charset="0"/>
              <a:cs typeface="Amazon Ember" panose="020B0603020204020204" pitchFamily="34" charset="0"/>
            </a:endParaRPr>
          </a:p>
        </p:txBody>
      </p:sp>
      <p:pic>
        <p:nvPicPr>
          <p:cNvPr id="134" name="Graphic 133">
            <a:extLst>
              <a:ext uri="{FF2B5EF4-FFF2-40B4-BE49-F238E27FC236}">
                <a16:creationId xmlns:a16="http://schemas.microsoft.com/office/drawing/2014/main" id="{99EA9420-A9F0-DC48-AB6A-009258D120E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1705812" y="4927113"/>
            <a:ext cx="555944" cy="694930"/>
          </a:xfrm>
          <a:prstGeom prst="rect">
            <a:avLst/>
          </a:prstGeom>
        </p:spPr>
      </p:pic>
      <p:pic>
        <p:nvPicPr>
          <p:cNvPr id="135" name="Graphic 134">
            <a:extLst>
              <a:ext uri="{FF2B5EF4-FFF2-40B4-BE49-F238E27FC236}">
                <a16:creationId xmlns:a16="http://schemas.microsoft.com/office/drawing/2014/main" id="{93938217-F664-EC4A-8E2C-3714047C2EA8}"/>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1724209" y="3351285"/>
            <a:ext cx="555944" cy="694930"/>
          </a:xfrm>
          <a:prstGeom prst="rect">
            <a:avLst/>
          </a:prstGeom>
        </p:spPr>
      </p:pic>
      <p:pic>
        <p:nvPicPr>
          <p:cNvPr id="136" name="Graphic 135">
            <a:extLst>
              <a:ext uri="{FF2B5EF4-FFF2-40B4-BE49-F238E27FC236}">
                <a16:creationId xmlns:a16="http://schemas.microsoft.com/office/drawing/2014/main" id="{3F9460D1-4874-7F4C-81DD-8CA36626196A}"/>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0510258" y="2476582"/>
            <a:ext cx="555944" cy="796853"/>
          </a:xfrm>
          <a:prstGeom prst="rect">
            <a:avLst/>
          </a:prstGeom>
        </p:spPr>
      </p:pic>
      <p:pic>
        <p:nvPicPr>
          <p:cNvPr id="137" name="Graphic 136">
            <a:extLst>
              <a:ext uri="{FF2B5EF4-FFF2-40B4-BE49-F238E27FC236}">
                <a16:creationId xmlns:a16="http://schemas.microsoft.com/office/drawing/2014/main" id="{0862B426-4C7F-E743-86C2-061EB14E0895}"/>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0510107" y="3331246"/>
            <a:ext cx="555944" cy="796853"/>
          </a:xfrm>
          <a:prstGeom prst="rect">
            <a:avLst/>
          </a:prstGeom>
        </p:spPr>
      </p:pic>
      <p:pic>
        <p:nvPicPr>
          <p:cNvPr id="138" name="Graphic 137">
            <a:extLst>
              <a:ext uri="{FF2B5EF4-FFF2-40B4-BE49-F238E27FC236}">
                <a16:creationId xmlns:a16="http://schemas.microsoft.com/office/drawing/2014/main" id="{E84240C4-808D-D645-9CD0-E1DD7872894D}"/>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1736514" y="2486466"/>
            <a:ext cx="555944" cy="796853"/>
          </a:xfrm>
          <a:prstGeom prst="rect">
            <a:avLst/>
          </a:prstGeom>
        </p:spPr>
      </p:pic>
      <p:pic>
        <p:nvPicPr>
          <p:cNvPr id="139" name="Graphic 138">
            <a:extLst>
              <a:ext uri="{FF2B5EF4-FFF2-40B4-BE49-F238E27FC236}">
                <a16:creationId xmlns:a16="http://schemas.microsoft.com/office/drawing/2014/main" id="{F617C028-A214-B644-9ADB-EA9DD80BD268}"/>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11718024" y="4176907"/>
            <a:ext cx="555944" cy="694930"/>
          </a:xfrm>
          <a:prstGeom prst="rect">
            <a:avLst/>
          </a:prstGeom>
        </p:spPr>
      </p:pic>
      <p:pic>
        <p:nvPicPr>
          <p:cNvPr id="140" name="Graphic 139">
            <a:extLst>
              <a:ext uri="{FF2B5EF4-FFF2-40B4-BE49-F238E27FC236}">
                <a16:creationId xmlns:a16="http://schemas.microsoft.com/office/drawing/2014/main" id="{0F8CEF20-C459-B945-837D-FB815B2EDAE6}"/>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10505111" y="4927113"/>
            <a:ext cx="555944" cy="694930"/>
          </a:xfrm>
          <a:prstGeom prst="rect">
            <a:avLst/>
          </a:prstGeom>
        </p:spPr>
      </p:pic>
      <p:pic>
        <p:nvPicPr>
          <p:cNvPr id="141" name="Graphic 140">
            <a:extLst>
              <a:ext uri="{FF2B5EF4-FFF2-40B4-BE49-F238E27FC236}">
                <a16:creationId xmlns:a16="http://schemas.microsoft.com/office/drawing/2014/main" id="{9632CCE4-029A-DC44-9396-B9C97DCC56D6}"/>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11122359" y="1486972"/>
            <a:ext cx="555944" cy="796853"/>
          </a:xfrm>
          <a:prstGeom prst="rect">
            <a:avLst/>
          </a:prstGeom>
        </p:spPr>
      </p:pic>
      <p:pic>
        <p:nvPicPr>
          <p:cNvPr id="142" name="Graphic 141">
            <a:extLst>
              <a:ext uri="{FF2B5EF4-FFF2-40B4-BE49-F238E27FC236}">
                <a16:creationId xmlns:a16="http://schemas.microsoft.com/office/drawing/2014/main" id="{0E7BB374-8BCD-874A-BDD5-9DA934FFA494}"/>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11135205" y="3345822"/>
            <a:ext cx="555944" cy="796853"/>
          </a:xfrm>
          <a:prstGeom prst="rect">
            <a:avLst/>
          </a:prstGeom>
        </p:spPr>
      </p:pic>
      <p:pic>
        <p:nvPicPr>
          <p:cNvPr id="143" name="Graphic 142">
            <a:extLst>
              <a:ext uri="{FF2B5EF4-FFF2-40B4-BE49-F238E27FC236}">
                <a16:creationId xmlns:a16="http://schemas.microsoft.com/office/drawing/2014/main" id="{AC937BF2-D225-104D-B90E-33BE8B66F3C4}"/>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10533002" y="1459658"/>
            <a:ext cx="555944" cy="898776"/>
          </a:xfrm>
          <a:prstGeom prst="rect">
            <a:avLst/>
          </a:prstGeom>
        </p:spPr>
      </p:pic>
      <p:pic>
        <p:nvPicPr>
          <p:cNvPr id="144" name="Graphic 143">
            <a:extLst>
              <a:ext uri="{FF2B5EF4-FFF2-40B4-BE49-F238E27FC236}">
                <a16:creationId xmlns:a16="http://schemas.microsoft.com/office/drawing/2014/main" id="{5A00C6E1-E76D-D140-8A2F-6998182B6B25}"/>
              </a:ext>
            </a:extLst>
          </p:cNvPr>
          <p:cNvPicPr>
            <a:picLocks noChangeAspect="1"/>
          </p:cNvPicPr>
          <p:nvPr/>
        </p:nvPicPr>
        <p:blipFill>
          <a:blip r:embed="rId26">
            <a:extLst>
              <a:ext uri="{96DAC541-7B7A-43D3-8B79-37D633B846F1}">
                <asvg:svgBlip xmlns:asvg="http://schemas.microsoft.com/office/drawing/2016/SVG/main" r:embed="rId27"/>
              </a:ext>
            </a:extLst>
          </a:blip>
          <a:stretch>
            <a:fillRect/>
          </a:stretch>
        </p:blipFill>
        <p:spPr>
          <a:xfrm>
            <a:off x="10489583" y="4164813"/>
            <a:ext cx="555944" cy="694930"/>
          </a:xfrm>
          <a:prstGeom prst="rect">
            <a:avLst/>
          </a:prstGeom>
        </p:spPr>
      </p:pic>
      <p:pic>
        <p:nvPicPr>
          <p:cNvPr id="145" name="Graphic 144">
            <a:extLst>
              <a:ext uri="{FF2B5EF4-FFF2-40B4-BE49-F238E27FC236}">
                <a16:creationId xmlns:a16="http://schemas.microsoft.com/office/drawing/2014/main" id="{E70396DA-0C7F-E64B-BFF8-F05A4D5CE832}"/>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11095016" y="4164813"/>
            <a:ext cx="555944" cy="694930"/>
          </a:xfrm>
          <a:prstGeom prst="rect">
            <a:avLst/>
          </a:prstGeom>
        </p:spPr>
      </p:pic>
      <p:pic>
        <p:nvPicPr>
          <p:cNvPr id="146" name="Graphic 145">
            <a:extLst>
              <a:ext uri="{FF2B5EF4-FFF2-40B4-BE49-F238E27FC236}">
                <a16:creationId xmlns:a16="http://schemas.microsoft.com/office/drawing/2014/main" id="{A6C84B9E-583F-1A40-AC30-AF1D59827B68}"/>
              </a:ext>
            </a:extLst>
          </p:cNvPr>
          <p:cNvPicPr>
            <a:picLocks noChangeAspect="1"/>
          </p:cNvPicPr>
          <p:nvPr/>
        </p:nvPicPr>
        <p:blipFill>
          <a:blip r:embed="rId30">
            <a:extLst>
              <a:ext uri="{96DAC541-7B7A-43D3-8B79-37D633B846F1}">
                <asvg:svgBlip xmlns:asvg="http://schemas.microsoft.com/office/drawing/2016/SVG/main" r:embed="rId31"/>
              </a:ext>
            </a:extLst>
          </a:blip>
          <a:stretch>
            <a:fillRect/>
          </a:stretch>
        </p:blipFill>
        <p:spPr>
          <a:xfrm>
            <a:off x="11729606" y="1486971"/>
            <a:ext cx="555944" cy="796853"/>
          </a:xfrm>
          <a:prstGeom prst="rect">
            <a:avLst/>
          </a:prstGeom>
        </p:spPr>
      </p:pic>
      <p:pic>
        <p:nvPicPr>
          <p:cNvPr id="147" name="Graphic 146">
            <a:extLst>
              <a:ext uri="{FF2B5EF4-FFF2-40B4-BE49-F238E27FC236}">
                <a16:creationId xmlns:a16="http://schemas.microsoft.com/office/drawing/2014/main" id="{283D201B-5924-9945-B24B-8C4067D1278F}"/>
              </a:ext>
            </a:extLst>
          </p:cNvPr>
          <p:cNvPicPr>
            <a:picLocks noChangeAspect="1"/>
          </p:cNvPicPr>
          <p:nvPr/>
        </p:nvPicPr>
        <p:blipFill>
          <a:blip r:embed="rId32">
            <a:extLst>
              <a:ext uri="{96DAC541-7B7A-43D3-8B79-37D633B846F1}">
                <asvg:svgBlip xmlns:asvg="http://schemas.microsoft.com/office/drawing/2016/SVG/main" r:embed="rId33"/>
              </a:ext>
            </a:extLst>
          </a:blip>
          <a:stretch>
            <a:fillRect/>
          </a:stretch>
        </p:blipFill>
        <p:spPr>
          <a:xfrm>
            <a:off x="11099401" y="4927113"/>
            <a:ext cx="555944" cy="694930"/>
          </a:xfrm>
          <a:prstGeom prst="rect">
            <a:avLst/>
          </a:prstGeom>
        </p:spPr>
      </p:pic>
      <p:pic>
        <p:nvPicPr>
          <p:cNvPr id="148" name="Graphic 147">
            <a:extLst>
              <a:ext uri="{FF2B5EF4-FFF2-40B4-BE49-F238E27FC236}">
                <a16:creationId xmlns:a16="http://schemas.microsoft.com/office/drawing/2014/main" id="{5613FC90-F135-A44A-B34A-9DF070D84F67}"/>
              </a:ext>
            </a:extLst>
          </p:cNvPr>
          <p:cNvPicPr>
            <a:picLocks noChangeAspect="1"/>
          </p:cNvPicPr>
          <p:nvPr/>
        </p:nvPicPr>
        <p:blipFill>
          <a:blip r:embed="rId34">
            <a:extLst>
              <a:ext uri="{96DAC541-7B7A-43D3-8B79-37D633B846F1}">
                <asvg:svgBlip xmlns:asvg="http://schemas.microsoft.com/office/drawing/2016/SVG/main" r:embed="rId35"/>
              </a:ext>
            </a:extLst>
          </a:blip>
          <a:stretch>
            <a:fillRect/>
          </a:stretch>
        </p:blipFill>
        <p:spPr>
          <a:xfrm>
            <a:off x="11123482" y="2486467"/>
            <a:ext cx="555944" cy="796853"/>
          </a:xfrm>
          <a:prstGeom prst="rect">
            <a:avLst/>
          </a:prstGeom>
        </p:spPr>
      </p:pic>
      <p:pic>
        <p:nvPicPr>
          <p:cNvPr id="149" name="Graphic 148">
            <a:extLst>
              <a:ext uri="{FF2B5EF4-FFF2-40B4-BE49-F238E27FC236}">
                <a16:creationId xmlns:a16="http://schemas.microsoft.com/office/drawing/2014/main" id="{4395E62E-A537-5A46-9EC1-9C584A12D847}"/>
              </a:ext>
            </a:extLst>
          </p:cNvPr>
          <p:cNvPicPr>
            <a:picLocks noChangeAspect="1"/>
          </p:cNvPicPr>
          <p:nvPr/>
        </p:nvPicPr>
        <p:blipFill>
          <a:blip r:embed="rId36">
            <a:extLst>
              <a:ext uri="{96DAC541-7B7A-43D3-8B79-37D633B846F1}">
                <asvg:svgBlip xmlns:asvg="http://schemas.microsoft.com/office/drawing/2016/SVG/main" r:embed="rId37"/>
              </a:ext>
            </a:extLst>
          </a:blip>
          <a:stretch>
            <a:fillRect/>
          </a:stretch>
        </p:blipFill>
        <p:spPr>
          <a:xfrm>
            <a:off x="6043517" y="5702573"/>
            <a:ext cx="675514" cy="844392"/>
          </a:xfrm>
          <a:prstGeom prst="rect">
            <a:avLst/>
          </a:prstGeom>
        </p:spPr>
      </p:pic>
      <p:pic>
        <p:nvPicPr>
          <p:cNvPr id="150" name="Graphic 149">
            <a:extLst>
              <a:ext uri="{FF2B5EF4-FFF2-40B4-BE49-F238E27FC236}">
                <a16:creationId xmlns:a16="http://schemas.microsoft.com/office/drawing/2014/main" id="{32522FA1-A0F7-724E-A117-65127D8F716E}"/>
              </a:ext>
            </a:extLst>
          </p:cNvPr>
          <p:cNvPicPr>
            <a:picLocks noChangeAspect="1"/>
          </p:cNvPicPr>
          <p:nvPr/>
        </p:nvPicPr>
        <p:blipFill>
          <a:blip r:embed="rId38">
            <a:extLst>
              <a:ext uri="{96DAC541-7B7A-43D3-8B79-37D633B846F1}">
                <asvg:svgBlip xmlns:asvg="http://schemas.microsoft.com/office/drawing/2016/SVG/main" r:embed="rId39"/>
              </a:ext>
            </a:extLst>
          </a:blip>
          <a:stretch>
            <a:fillRect/>
          </a:stretch>
        </p:blipFill>
        <p:spPr>
          <a:xfrm>
            <a:off x="3727733" y="5769056"/>
            <a:ext cx="643933" cy="804917"/>
          </a:xfrm>
          <a:prstGeom prst="rect">
            <a:avLst/>
          </a:prstGeom>
        </p:spPr>
      </p:pic>
      <p:pic>
        <p:nvPicPr>
          <p:cNvPr id="151" name="Graphic 150">
            <a:extLst>
              <a:ext uri="{FF2B5EF4-FFF2-40B4-BE49-F238E27FC236}">
                <a16:creationId xmlns:a16="http://schemas.microsoft.com/office/drawing/2014/main" id="{3E14F5EE-FE19-7649-88BC-D6ECE5E2D958}"/>
              </a:ext>
            </a:extLst>
          </p:cNvPr>
          <p:cNvPicPr>
            <a:picLocks noChangeAspect="1"/>
          </p:cNvPicPr>
          <p:nvPr/>
        </p:nvPicPr>
        <p:blipFill>
          <a:blip r:embed="rId40">
            <a:extLst>
              <a:ext uri="{96DAC541-7B7A-43D3-8B79-37D633B846F1}">
                <asvg:svgBlip xmlns:asvg="http://schemas.microsoft.com/office/drawing/2016/SVG/main" r:embed="rId41"/>
              </a:ext>
            </a:extLst>
          </a:blip>
          <a:stretch>
            <a:fillRect/>
          </a:stretch>
        </p:blipFill>
        <p:spPr>
          <a:xfrm>
            <a:off x="8637009" y="5664462"/>
            <a:ext cx="603844" cy="976214"/>
          </a:xfrm>
          <a:prstGeom prst="rect">
            <a:avLst/>
          </a:prstGeom>
        </p:spPr>
      </p:pic>
    </p:spTree>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2" name="Shape 399">
            <a:extLst>
              <a:ext uri="{FF2B5EF4-FFF2-40B4-BE49-F238E27FC236}">
                <a16:creationId xmlns:a16="http://schemas.microsoft.com/office/drawing/2014/main" id="{6EF61D0F-DA8D-484F-9FCB-0A9D21DE0E9A}"/>
              </a:ext>
            </a:extLst>
          </p:cNvPr>
          <p:cNvSpPr txBox="1">
            <a:spLocks/>
          </p:cNvSpPr>
          <p:nvPr/>
        </p:nvSpPr>
        <p:spPr>
          <a:xfrm>
            <a:off x="-76200" y="4800600"/>
            <a:ext cx="533400" cy="273900"/>
          </a:xfrm>
          <a:prstGeom prst="rect">
            <a:avLst/>
          </a:prstGeom>
        </p:spPr>
        <p:txBody>
          <a:bodyPr spcFirstLastPara="1" wrap="square" lIns="91425" tIns="0" rIns="91425" bIns="18275"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buClr>
                <a:srgbClr val="000000"/>
              </a:buClr>
              <a:buFont typeface="Arial"/>
              <a:buNone/>
            </a:pPr>
            <a:endParaRPr lang="en-US" dirty="0">
              <a:solidFill>
                <a:schemeClr val="bg1"/>
              </a:solidFill>
              <a:latin typeface="Amazon Ember" panose="020B0603020204020204" pitchFamily="34" charset="0"/>
              <a:ea typeface="Amazon Ember" panose="020B0603020204020204" pitchFamily="34" charset="0"/>
              <a:cs typeface="Amazon Ember" panose="020B0603020204020204" pitchFamily="34" charset="0"/>
            </a:endParaRPr>
          </a:p>
        </p:txBody>
      </p:sp>
      <p:sp>
        <p:nvSpPr>
          <p:cNvPr id="3" name="Shape 400">
            <a:extLst>
              <a:ext uri="{FF2B5EF4-FFF2-40B4-BE49-F238E27FC236}">
                <a16:creationId xmlns:a16="http://schemas.microsoft.com/office/drawing/2014/main" id="{B4EB633E-424D-C14F-B5A1-63C168F8D095}"/>
              </a:ext>
            </a:extLst>
          </p:cNvPr>
          <p:cNvSpPr txBox="1">
            <a:spLocks noGrp="1"/>
          </p:cNvSpPr>
          <p:nvPr>
            <p:ph type="title"/>
          </p:nvPr>
        </p:nvSpPr>
        <p:spPr>
          <a:xfrm>
            <a:off x="1970128" y="272270"/>
            <a:ext cx="7772400" cy="657801"/>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dirty="0">
                <a:latin typeface="Amazon Ember" panose="020B0603020204020204" pitchFamily="34" charset="0"/>
                <a:ea typeface="Amazon Ember" panose="020B0603020204020204" pitchFamily="34" charset="0"/>
                <a:cs typeface="Amazon Ember" panose="020B0603020204020204" pitchFamily="34" charset="0"/>
              </a:rPr>
              <a:t>LAB CONTENT OVERVIEW</a:t>
            </a:r>
            <a:endParaRPr dirty="0">
              <a:latin typeface="Amazon Ember" panose="020B0603020204020204" pitchFamily="34" charset="0"/>
              <a:ea typeface="Amazon Ember" panose="020B0603020204020204" pitchFamily="34" charset="0"/>
              <a:cs typeface="Amazon Ember" panose="020B0603020204020204" pitchFamily="34" charset="0"/>
            </a:endParaRPr>
          </a:p>
        </p:txBody>
      </p:sp>
      <p:pic>
        <p:nvPicPr>
          <p:cNvPr id="4" name="Shape 401">
            <a:extLst>
              <a:ext uri="{FF2B5EF4-FFF2-40B4-BE49-F238E27FC236}">
                <a16:creationId xmlns:a16="http://schemas.microsoft.com/office/drawing/2014/main" id="{2997C0F4-1448-2341-BAEA-9507566FF5CE}"/>
              </a:ext>
            </a:extLst>
          </p:cNvPr>
          <p:cNvPicPr preferRelativeResize="0"/>
          <p:nvPr/>
        </p:nvPicPr>
        <p:blipFill>
          <a:blip r:embed="rId3">
            <a:alphaModFix/>
          </a:blip>
          <a:stretch>
            <a:fillRect/>
          </a:stretch>
        </p:blipFill>
        <p:spPr>
          <a:xfrm>
            <a:off x="1743791" y="4127894"/>
            <a:ext cx="651975" cy="651975"/>
          </a:xfrm>
          <a:prstGeom prst="rect">
            <a:avLst/>
          </a:prstGeom>
          <a:noFill/>
          <a:ln>
            <a:noFill/>
          </a:ln>
        </p:spPr>
      </p:pic>
      <p:pic>
        <p:nvPicPr>
          <p:cNvPr id="5" name="Shape 402">
            <a:extLst>
              <a:ext uri="{FF2B5EF4-FFF2-40B4-BE49-F238E27FC236}">
                <a16:creationId xmlns:a16="http://schemas.microsoft.com/office/drawing/2014/main" id="{5633E132-ABDF-994D-9237-3566679E0A41}"/>
              </a:ext>
            </a:extLst>
          </p:cNvPr>
          <p:cNvPicPr preferRelativeResize="0"/>
          <p:nvPr/>
        </p:nvPicPr>
        <p:blipFill>
          <a:blip r:embed="rId3">
            <a:alphaModFix/>
          </a:blip>
          <a:stretch>
            <a:fillRect/>
          </a:stretch>
        </p:blipFill>
        <p:spPr>
          <a:xfrm>
            <a:off x="1743791" y="3269494"/>
            <a:ext cx="651975" cy="651975"/>
          </a:xfrm>
          <a:prstGeom prst="rect">
            <a:avLst/>
          </a:prstGeom>
          <a:noFill/>
          <a:ln>
            <a:noFill/>
          </a:ln>
        </p:spPr>
      </p:pic>
      <p:pic>
        <p:nvPicPr>
          <p:cNvPr id="6" name="Shape 403">
            <a:extLst>
              <a:ext uri="{FF2B5EF4-FFF2-40B4-BE49-F238E27FC236}">
                <a16:creationId xmlns:a16="http://schemas.microsoft.com/office/drawing/2014/main" id="{6C9B5745-7E4D-8343-9AD6-A98AE22FF3AA}"/>
              </a:ext>
            </a:extLst>
          </p:cNvPr>
          <p:cNvPicPr preferRelativeResize="0"/>
          <p:nvPr/>
        </p:nvPicPr>
        <p:blipFill>
          <a:blip r:embed="rId3">
            <a:alphaModFix/>
          </a:blip>
          <a:stretch>
            <a:fillRect/>
          </a:stretch>
        </p:blipFill>
        <p:spPr>
          <a:xfrm>
            <a:off x="1743792" y="2411106"/>
            <a:ext cx="651975" cy="651975"/>
          </a:xfrm>
          <a:prstGeom prst="rect">
            <a:avLst/>
          </a:prstGeom>
          <a:noFill/>
          <a:ln>
            <a:noFill/>
          </a:ln>
        </p:spPr>
      </p:pic>
      <p:pic>
        <p:nvPicPr>
          <p:cNvPr id="8" name="Shape 405">
            <a:extLst>
              <a:ext uri="{FF2B5EF4-FFF2-40B4-BE49-F238E27FC236}">
                <a16:creationId xmlns:a16="http://schemas.microsoft.com/office/drawing/2014/main" id="{16626BE0-566A-8C4E-9CA4-AC9EB0E14369}"/>
              </a:ext>
            </a:extLst>
          </p:cNvPr>
          <p:cNvPicPr preferRelativeResize="0"/>
          <p:nvPr/>
        </p:nvPicPr>
        <p:blipFill>
          <a:blip r:embed="rId3">
            <a:alphaModFix/>
          </a:blip>
          <a:stretch>
            <a:fillRect/>
          </a:stretch>
        </p:blipFill>
        <p:spPr>
          <a:xfrm>
            <a:off x="7150311" y="4136803"/>
            <a:ext cx="651975" cy="651975"/>
          </a:xfrm>
          <a:prstGeom prst="rect">
            <a:avLst/>
          </a:prstGeom>
          <a:noFill/>
          <a:ln>
            <a:noFill/>
          </a:ln>
        </p:spPr>
      </p:pic>
      <p:pic>
        <p:nvPicPr>
          <p:cNvPr id="9" name="Shape 406">
            <a:extLst>
              <a:ext uri="{FF2B5EF4-FFF2-40B4-BE49-F238E27FC236}">
                <a16:creationId xmlns:a16="http://schemas.microsoft.com/office/drawing/2014/main" id="{8FDA710A-52F8-DD46-BD2A-E932E1A97018}"/>
              </a:ext>
            </a:extLst>
          </p:cNvPr>
          <p:cNvPicPr preferRelativeResize="0"/>
          <p:nvPr/>
        </p:nvPicPr>
        <p:blipFill>
          <a:blip r:embed="rId3">
            <a:alphaModFix/>
          </a:blip>
          <a:stretch>
            <a:fillRect/>
          </a:stretch>
        </p:blipFill>
        <p:spPr>
          <a:xfrm>
            <a:off x="7150310" y="3278403"/>
            <a:ext cx="651975" cy="651975"/>
          </a:xfrm>
          <a:prstGeom prst="rect">
            <a:avLst/>
          </a:prstGeom>
          <a:noFill/>
          <a:ln>
            <a:noFill/>
          </a:ln>
        </p:spPr>
      </p:pic>
      <p:pic>
        <p:nvPicPr>
          <p:cNvPr id="10" name="Shape 407">
            <a:extLst>
              <a:ext uri="{FF2B5EF4-FFF2-40B4-BE49-F238E27FC236}">
                <a16:creationId xmlns:a16="http://schemas.microsoft.com/office/drawing/2014/main" id="{B64E0368-543F-9745-A3E0-81E5B30C77B1}"/>
              </a:ext>
            </a:extLst>
          </p:cNvPr>
          <p:cNvPicPr preferRelativeResize="0"/>
          <p:nvPr/>
        </p:nvPicPr>
        <p:blipFill>
          <a:blip r:embed="rId3">
            <a:alphaModFix/>
          </a:blip>
          <a:stretch>
            <a:fillRect/>
          </a:stretch>
        </p:blipFill>
        <p:spPr>
          <a:xfrm>
            <a:off x="7150309" y="2416276"/>
            <a:ext cx="651975" cy="651975"/>
          </a:xfrm>
          <a:prstGeom prst="rect">
            <a:avLst/>
          </a:prstGeom>
          <a:noFill/>
          <a:ln>
            <a:noFill/>
          </a:ln>
        </p:spPr>
      </p:pic>
      <p:sp>
        <p:nvSpPr>
          <p:cNvPr id="13" name="TextBox 12">
            <a:extLst>
              <a:ext uri="{FF2B5EF4-FFF2-40B4-BE49-F238E27FC236}">
                <a16:creationId xmlns:a16="http://schemas.microsoft.com/office/drawing/2014/main" id="{703E7A14-EDF8-FE46-8308-A14F9B7B31B1}"/>
              </a:ext>
            </a:extLst>
          </p:cNvPr>
          <p:cNvSpPr txBox="1"/>
          <p:nvPr/>
        </p:nvSpPr>
        <p:spPr>
          <a:xfrm>
            <a:off x="2707408" y="2523087"/>
            <a:ext cx="3134191" cy="523220"/>
          </a:xfrm>
          <a:prstGeom prst="rect">
            <a:avLst/>
          </a:prstGeom>
          <a:noFill/>
        </p:spPr>
        <p:txBody>
          <a:bodyPr wrap="none" rtlCol="0">
            <a:spAutoFit/>
          </a:bodyPr>
          <a:lstStyle/>
          <a:p>
            <a:r>
              <a:rPr lang="en-US" dirty="0">
                <a:solidFill>
                  <a:schemeClr val="tx1"/>
                </a:solidFill>
                <a:latin typeface="Amazon Ember" panose="020B0603020204020204" pitchFamily="34" charset="0"/>
                <a:ea typeface="Amazon Ember" panose="020B0603020204020204" pitchFamily="34" charset="0"/>
                <a:cs typeface="Amazon Ember" panose="020B0603020204020204" pitchFamily="34" charset="0"/>
                <a:sym typeface="Proxima Nova"/>
              </a:rPr>
              <a:t>Lab 0 – Explore the AWS Quick Start</a:t>
            </a:r>
          </a:p>
          <a:p>
            <a:endParaRPr lang="en-US" dirty="0">
              <a:latin typeface="Amazon Ember" panose="020B0603020204020204" pitchFamily="34" charset="0"/>
              <a:ea typeface="Amazon Ember" panose="020B0603020204020204" pitchFamily="34" charset="0"/>
              <a:cs typeface="Amazon Ember" panose="020B0603020204020204" pitchFamily="34" charset="0"/>
            </a:endParaRPr>
          </a:p>
        </p:txBody>
      </p:sp>
      <p:sp>
        <p:nvSpPr>
          <p:cNvPr id="14" name="TextBox 13">
            <a:extLst>
              <a:ext uri="{FF2B5EF4-FFF2-40B4-BE49-F238E27FC236}">
                <a16:creationId xmlns:a16="http://schemas.microsoft.com/office/drawing/2014/main" id="{CD03BEF1-C115-5340-AF3D-04DC2BB9E86D}"/>
              </a:ext>
            </a:extLst>
          </p:cNvPr>
          <p:cNvSpPr txBox="1"/>
          <p:nvPr/>
        </p:nvSpPr>
        <p:spPr>
          <a:xfrm>
            <a:off x="2707408" y="3345953"/>
            <a:ext cx="2077813" cy="523220"/>
          </a:xfrm>
          <a:prstGeom prst="rect">
            <a:avLst/>
          </a:prstGeom>
          <a:noFill/>
        </p:spPr>
        <p:txBody>
          <a:bodyPr wrap="none" rtlCol="0">
            <a:spAutoFit/>
          </a:bodyPr>
          <a:lstStyle/>
          <a:p>
            <a:r>
              <a:rPr lang="en-US" dirty="0">
                <a:solidFill>
                  <a:schemeClr val="tx1"/>
                </a:solidFill>
                <a:latin typeface="Amazon Ember" panose="020B0603020204020204" pitchFamily="34" charset="0"/>
                <a:ea typeface="Amazon Ember" panose="020B0603020204020204" pitchFamily="34" charset="0"/>
                <a:cs typeface="Amazon Ember" panose="020B0603020204020204" pitchFamily="34" charset="0"/>
                <a:sym typeface="Proxima Nova"/>
              </a:rPr>
              <a:t>Lab 1 – Getting Started</a:t>
            </a:r>
          </a:p>
          <a:p>
            <a:endParaRPr lang="en-US" dirty="0">
              <a:latin typeface="Amazon Ember" panose="020B0603020204020204" pitchFamily="34" charset="0"/>
              <a:ea typeface="Amazon Ember" panose="020B0603020204020204" pitchFamily="34" charset="0"/>
              <a:cs typeface="Amazon Ember" panose="020B0603020204020204" pitchFamily="34" charset="0"/>
            </a:endParaRPr>
          </a:p>
        </p:txBody>
      </p:sp>
      <p:sp>
        <p:nvSpPr>
          <p:cNvPr id="15" name="TextBox 14">
            <a:extLst>
              <a:ext uri="{FF2B5EF4-FFF2-40B4-BE49-F238E27FC236}">
                <a16:creationId xmlns:a16="http://schemas.microsoft.com/office/drawing/2014/main" id="{B9D25D64-838F-1744-B914-482113ECEF17}"/>
              </a:ext>
            </a:extLst>
          </p:cNvPr>
          <p:cNvSpPr txBox="1"/>
          <p:nvPr/>
        </p:nvSpPr>
        <p:spPr>
          <a:xfrm>
            <a:off x="2707408" y="4127882"/>
            <a:ext cx="4131259" cy="523220"/>
          </a:xfrm>
          <a:prstGeom prst="rect">
            <a:avLst/>
          </a:prstGeom>
          <a:noFill/>
        </p:spPr>
        <p:txBody>
          <a:bodyPr wrap="none" rtlCol="0">
            <a:spAutoFit/>
          </a:bodyPr>
          <a:lstStyle/>
          <a:p>
            <a:r>
              <a:rPr lang="en-US" dirty="0">
                <a:solidFill>
                  <a:schemeClr val="tx1"/>
                </a:solidFill>
                <a:latin typeface="Amazon Ember" panose="020B0603020204020204" pitchFamily="34" charset="0"/>
                <a:ea typeface="Amazon Ember" panose="020B0603020204020204" pitchFamily="34" charset="0"/>
                <a:cs typeface="Amazon Ember" panose="020B0603020204020204" pitchFamily="34" charset="0"/>
                <a:sym typeface="Proxima Nova"/>
              </a:rPr>
              <a:t>Lab 2 – Install and configure AWS Service Broker</a:t>
            </a:r>
          </a:p>
          <a:p>
            <a:endParaRPr lang="en-US" dirty="0">
              <a:latin typeface="Amazon Ember" panose="020B0603020204020204" pitchFamily="34" charset="0"/>
              <a:ea typeface="Amazon Ember" panose="020B0603020204020204" pitchFamily="34" charset="0"/>
              <a:cs typeface="Amazon Ember" panose="020B0603020204020204" pitchFamily="34" charset="0"/>
            </a:endParaRPr>
          </a:p>
        </p:txBody>
      </p:sp>
      <p:sp>
        <p:nvSpPr>
          <p:cNvPr id="16" name="TextBox 15">
            <a:extLst>
              <a:ext uri="{FF2B5EF4-FFF2-40B4-BE49-F238E27FC236}">
                <a16:creationId xmlns:a16="http://schemas.microsoft.com/office/drawing/2014/main" id="{A66EE820-465E-8A4D-8E5F-92B184AC56E8}"/>
              </a:ext>
            </a:extLst>
          </p:cNvPr>
          <p:cNvSpPr txBox="1"/>
          <p:nvPr/>
        </p:nvSpPr>
        <p:spPr>
          <a:xfrm>
            <a:off x="8274094" y="2484392"/>
            <a:ext cx="2544286" cy="523220"/>
          </a:xfrm>
          <a:prstGeom prst="rect">
            <a:avLst/>
          </a:prstGeom>
          <a:noFill/>
        </p:spPr>
        <p:txBody>
          <a:bodyPr wrap="none" rtlCol="0">
            <a:spAutoFit/>
          </a:bodyPr>
          <a:lstStyle/>
          <a:p>
            <a:r>
              <a:rPr lang="en-US" dirty="0">
                <a:solidFill>
                  <a:schemeClr val="tx1"/>
                </a:solidFill>
                <a:latin typeface="Amazon Ember" panose="020B0603020204020204" pitchFamily="34" charset="0"/>
                <a:ea typeface="Amazon Ember" panose="020B0603020204020204" pitchFamily="34" charset="0"/>
                <a:cs typeface="Amazon Ember" panose="020B0603020204020204" pitchFamily="34" charset="0"/>
                <a:sym typeface="Proxima Nova"/>
              </a:rPr>
              <a:t>Lab 3 – Deploy Polly solution</a:t>
            </a:r>
          </a:p>
          <a:p>
            <a:endParaRPr lang="en-US" dirty="0">
              <a:latin typeface="Amazon Ember" panose="020B0603020204020204" pitchFamily="34" charset="0"/>
              <a:ea typeface="Amazon Ember" panose="020B0603020204020204" pitchFamily="34" charset="0"/>
              <a:cs typeface="Amazon Ember" panose="020B0603020204020204" pitchFamily="34" charset="0"/>
            </a:endParaRPr>
          </a:p>
        </p:txBody>
      </p:sp>
      <p:sp>
        <p:nvSpPr>
          <p:cNvPr id="17" name="TextBox 16">
            <a:extLst>
              <a:ext uri="{FF2B5EF4-FFF2-40B4-BE49-F238E27FC236}">
                <a16:creationId xmlns:a16="http://schemas.microsoft.com/office/drawing/2014/main" id="{90A47516-1B23-0448-8A8E-A08BF2BE01AB}"/>
              </a:ext>
            </a:extLst>
          </p:cNvPr>
          <p:cNvSpPr txBox="1"/>
          <p:nvPr/>
        </p:nvSpPr>
        <p:spPr>
          <a:xfrm>
            <a:off x="8274094" y="3380886"/>
            <a:ext cx="2347117" cy="523220"/>
          </a:xfrm>
          <a:prstGeom prst="rect">
            <a:avLst/>
          </a:prstGeom>
          <a:noFill/>
        </p:spPr>
        <p:txBody>
          <a:bodyPr wrap="none" rtlCol="0">
            <a:spAutoFit/>
          </a:bodyPr>
          <a:lstStyle/>
          <a:p>
            <a:r>
              <a:rPr lang="en-US" dirty="0">
                <a:solidFill>
                  <a:schemeClr val="tx1"/>
                </a:solidFill>
                <a:latin typeface="Amazon Ember" panose="020B0603020204020204" pitchFamily="34" charset="0"/>
                <a:ea typeface="Amazon Ember" panose="020B0603020204020204" pitchFamily="34" charset="0"/>
                <a:cs typeface="Amazon Ember" panose="020B0603020204020204" pitchFamily="34" charset="0"/>
                <a:sym typeface="Proxima Nova"/>
              </a:rPr>
              <a:t>Lab 4 – Deploy S3 solution</a:t>
            </a:r>
          </a:p>
          <a:p>
            <a:endParaRPr lang="en-US" dirty="0">
              <a:latin typeface="Amazon Ember" panose="020B0603020204020204" pitchFamily="34" charset="0"/>
              <a:ea typeface="Amazon Ember" panose="020B0603020204020204" pitchFamily="34" charset="0"/>
              <a:cs typeface="Amazon Ember" panose="020B0603020204020204" pitchFamily="34" charset="0"/>
            </a:endParaRPr>
          </a:p>
        </p:txBody>
      </p:sp>
      <p:sp>
        <p:nvSpPr>
          <p:cNvPr id="18" name="TextBox 17">
            <a:extLst>
              <a:ext uri="{FF2B5EF4-FFF2-40B4-BE49-F238E27FC236}">
                <a16:creationId xmlns:a16="http://schemas.microsoft.com/office/drawing/2014/main" id="{8ACC2D51-9B09-5949-BF36-E0CC056162D7}"/>
              </a:ext>
            </a:extLst>
          </p:cNvPr>
          <p:cNvSpPr txBox="1"/>
          <p:nvPr/>
        </p:nvSpPr>
        <p:spPr>
          <a:xfrm>
            <a:off x="8274094" y="4277380"/>
            <a:ext cx="2089033" cy="523220"/>
          </a:xfrm>
          <a:prstGeom prst="rect">
            <a:avLst/>
          </a:prstGeom>
          <a:noFill/>
        </p:spPr>
        <p:txBody>
          <a:bodyPr wrap="none" rtlCol="0">
            <a:spAutoFit/>
          </a:bodyPr>
          <a:lstStyle/>
          <a:p>
            <a:r>
              <a:rPr lang="en-US" dirty="0">
                <a:solidFill>
                  <a:schemeClr val="tx1"/>
                </a:solidFill>
                <a:latin typeface="Amazon Ember" panose="020B0603020204020204" pitchFamily="34" charset="0"/>
                <a:ea typeface="Amazon Ember" panose="020B0603020204020204" pitchFamily="34" charset="0"/>
                <a:cs typeface="Amazon Ember" panose="020B0603020204020204" pitchFamily="34" charset="0"/>
                <a:sym typeface="Proxima Nova"/>
              </a:rPr>
              <a:t>Lab 5 – Explore the GUI</a:t>
            </a:r>
          </a:p>
          <a:p>
            <a:endParaRPr lang="en-US" dirty="0">
              <a:latin typeface="Amazon Ember" panose="020B0603020204020204" pitchFamily="34" charset="0"/>
              <a:ea typeface="Amazon Ember" panose="020B0603020204020204" pitchFamily="34" charset="0"/>
              <a:cs typeface="Amazon Ember" panose="020B0603020204020204" pitchFamily="34" charset="0"/>
            </a:endParaRPr>
          </a:p>
        </p:txBody>
      </p:sp>
    </p:spTree>
    <p:extLst>
      <p:ext uri="{BB962C8B-B14F-4D97-AF65-F5344CB8AC3E}">
        <p14:creationId xmlns:p14="http://schemas.microsoft.com/office/powerpoint/2010/main" val="1942414876"/>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97"/>
        <p:cNvGrpSpPr/>
        <p:nvPr/>
      </p:nvGrpSpPr>
      <p:grpSpPr>
        <a:xfrm>
          <a:off x="0" y="0"/>
          <a:ext cx="0" cy="0"/>
          <a:chOff x="0" y="0"/>
          <a:chExt cx="0" cy="0"/>
        </a:xfrm>
      </p:grpSpPr>
      <p:sp>
        <p:nvSpPr>
          <p:cNvPr id="5" name="Title 3">
            <a:extLst>
              <a:ext uri="{FF2B5EF4-FFF2-40B4-BE49-F238E27FC236}">
                <a16:creationId xmlns:a16="http://schemas.microsoft.com/office/drawing/2014/main" id="{B4E29134-A167-4B41-9072-EF4D557CD35D}"/>
              </a:ext>
            </a:extLst>
          </p:cNvPr>
          <p:cNvSpPr txBox="1">
            <a:spLocks/>
          </p:cNvSpPr>
          <p:nvPr/>
        </p:nvSpPr>
        <p:spPr>
          <a:xfrm>
            <a:off x="412989" y="0"/>
            <a:ext cx="8460078" cy="545741"/>
          </a:xfrm>
          <a:prstGeom prst="rect">
            <a:avLst/>
          </a:prstGeom>
        </p:spPr>
        <p:txBody>
          <a:bodyPr/>
          <a:lstStyle>
            <a:lvl1pPr algn="l" defTabSz="457200" rtl="0" eaLnBrk="1" latinLnBrk="0" hangingPunct="1">
              <a:spcBef>
                <a:spcPct val="0"/>
              </a:spcBef>
              <a:buNone/>
              <a:defRPr sz="2800" b="0" i="0" kern="1200">
                <a:solidFill>
                  <a:schemeClr val="bg1"/>
                </a:solidFill>
                <a:latin typeface="Amazon Ember Regular" charset="0"/>
                <a:ea typeface="+mj-ea"/>
                <a:cs typeface="Amazon Ember Regular" charset="0"/>
              </a:defRPr>
            </a:lvl1pPr>
          </a:lstStyle>
          <a:p>
            <a:endParaRPr lang="en-US" b="1" dirty="0">
              <a:solidFill>
                <a:srgbClr val="FF0000"/>
              </a:solidFill>
            </a:endParaRPr>
          </a:p>
        </p:txBody>
      </p:sp>
      <p:sp>
        <p:nvSpPr>
          <p:cNvPr id="6" name="TextBox 5">
            <a:extLst>
              <a:ext uri="{FF2B5EF4-FFF2-40B4-BE49-F238E27FC236}">
                <a16:creationId xmlns:a16="http://schemas.microsoft.com/office/drawing/2014/main" id="{1C80834F-FFFF-AA42-B8F5-5CFE534FFDA1}"/>
              </a:ext>
            </a:extLst>
          </p:cNvPr>
          <p:cNvSpPr txBox="1"/>
          <p:nvPr/>
        </p:nvSpPr>
        <p:spPr>
          <a:xfrm>
            <a:off x="1071134" y="1655774"/>
            <a:ext cx="10318761" cy="2308324"/>
          </a:xfrm>
          <a:prstGeom prst="rect">
            <a:avLst/>
          </a:prstGeom>
          <a:noFill/>
        </p:spPr>
        <p:txBody>
          <a:bodyPr wrap="square" rtlCol="0">
            <a:spAutoFit/>
          </a:bodyPr>
          <a:lstStyle/>
          <a:p>
            <a:r>
              <a:rPr lang="en-US" sz="4800" dirty="0">
                <a:solidFill>
                  <a:srgbClr val="00DDB8"/>
                </a:solidFill>
                <a:latin typeface="Amazon Ember" panose="020B0603020204020204" pitchFamily="34" charset="0"/>
                <a:ea typeface="Amazon Ember" panose="020B0603020204020204" pitchFamily="34" charset="0"/>
                <a:cs typeface="Amazon Ember" panose="020B0603020204020204" pitchFamily="34" charset="0"/>
              </a:rPr>
              <a:t>Workshop: </a:t>
            </a:r>
          </a:p>
          <a:p>
            <a:endParaRPr lang="en-US" sz="4800" dirty="0">
              <a:solidFill>
                <a:srgbClr val="00DDB8"/>
              </a:solidFill>
              <a:latin typeface="Amazon Ember" panose="020B0603020204020204" pitchFamily="34" charset="0"/>
              <a:ea typeface="Amazon Ember" panose="020B0603020204020204" pitchFamily="34" charset="0"/>
              <a:cs typeface="Amazon Ember" panose="020B0603020204020204" pitchFamily="34" charset="0"/>
            </a:endParaRPr>
          </a:p>
          <a:p>
            <a:r>
              <a:rPr lang="en-US" sz="4800" dirty="0">
                <a:solidFill>
                  <a:srgbClr val="00DDB8"/>
                </a:solidFill>
                <a:latin typeface="Amazon Ember" panose="020B0603020204020204" pitchFamily="34" charset="0"/>
                <a:ea typeface="Amazon Ember" panose="020B0603020204020204" pitchFamily="34" charset="0"/>
                <a:cs typeface="Amazon Ember" panose="020B0603020204020204" pitchFamily="34" charset="0"/>
              </a:rPr>
              <a:t>pcf.clouddoundry.awsworkshop.io</a:t>
            </a:r>
          </a:p>
        </p:txBody>
      </p:sp>
    </p:spTree>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02"/>
        <p:cNvGrpSpPr/>
        <p:nvPr/>
      </p:nvGrpSpPr>
      <p:grpSpPr>
        <a:xfrm>
          <a:off x="0" y="0"/>
          <a:ext cx="0" cy="0"/>
          <a:chOff x="0" y="0"/>
          <a:chExt cx="0" cy="0"/>
        </a:xfrm>
      </p:grpSpPr>
      <p:sp>
        <p:nvSpPr>
          <p:cNvPr id="603" name="Google Shape;603;p29"/>
          <p:cNvSpPr txBox="1">
            <a:spLocks noGrp="1"/>
          </p:cNvSpPr>
          <p:nvPr>
            <p:ph type="title"/>
          </p:nvPr>
        </p:nvSpPr>
        <p:spPr>
          <a:xfrm>
            <a:off x="434976" y="1207896"/>
            <a:ext cx="7627938" cy="3605405"/>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chemeClr val="lt1"/>
              </a:buClr>
              <a:buSzPts val="5399"/>
              <a:buFont typeface="Quattrocento Sans"/>
              <a:buNone/>
            </a:pPr>
            <a:r>
              <a:rPr lang="en-US" sz="4800" i="0" u="none" strike="noStrike" cap="none" dirty="0">
                <a:solidFill>
                  <a:schemeClr val="lt1"/>
                </a:solidFill>
                <a:latin typeface="Proxima Nova"/>
                <a:ea typeface="Proxima Nova"/>
                <a:cs typeface="Proxima Nova"/>
                <a:sym typeface="Proxima Nova"/>
              </a:rPr>
              <a:t>Thank you</a:t>
            </a:r>
            <a:endParaRPr sz="4800" i="0" u="none" strike="noStrike" cap="none" dirty="0">
              <a:solidFill>
                <a:schemeClr val="lt1"/>
              </a:solidFill>
              <a:latin typeface="Proxima Nova"/>
              <a:ea typeface="Proxima Nova"/>
              <a:cs typeface="Proxima Nova"/>
              <a:sym typeface="Proxima Nova"/>
            </a:endParaRPr>
          </a:p>
        </p:txBody>
      </p:sp>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4" name="Google Shape;177;p37">
            <a:extLst>
              <a:ext uri="{FF2B5EF4-FFF2-40B4-BE49-F238E27FC236}">
                <a16:creationId xmlns:a16="http://schemas.microsoft.com/office/drawing/2014/main" id="{D264740B-75B8-3547-A5F1-A27446577D4B}"/>
              </a:ext>
            </a:extLst>
          </p:cNvPr>
          <p:cNvSpPr txBox="1">
            <a:spLocks noGrp="1"/>
          </p:cNvSpPr>
          <p:nvPr>
            <p:ph type="title"/>
          </p:nvPr>
        </p:nvSpPr>
        <p:spPr>
          <a:xfrm>
            <a:off x="1278275" y="814440"/>
            <a:ext cx="11158200" cy="742140"/>
          </a:xfrm>
          <a:prstGeom prst="rect">
            <a:avLst/>
          </a:prstGeom>
          <a:noFill/>
          <a:ln>
            <a:noFill/>
          </a:ln>
        </p:spPr>
        <p:txBody>
          <a:bodyPr spcFirstLastPara="1" wrap="square" lIns="124327" tIns="62146" rIns="124327" bIns="62146" anchor="t" anchorCtr="0">
            <a:noAutofit/>
          </a:bodyPr>
          <a:lstStyle/>
          <a:p>
            <a:r>
              <a:rPr lang="en" dirty="0">
                <a:latin typeface="Amazon Ember" panose="020B0603020204020204" pitchFamily="34" charset="0"/>
                <a:ea typeface="Amazon Ember" panose="020B0603020204020204" pitchFamily="34" charset="0"/>
                <a:cs typeface="Amazon Ember" panose="020B0603020204020204" pitchFamily="34" charset="0"/>
              </a:rPr>
              <a:t>The goals of modernizing development practices</a:t>
            </a:r>
            <a:endParaRPr dirty="0">
              <a:latin typeface="Amazon Ember" panose="020B0603020204020204" pitchFamily="34" charset="0"/>
              <a:ea typeface="Amazon Ember" panose="020B0603020204020204" pitchFamily="34" charset="0"/>
              <a:cs typeface="Amazon Ember" panose="020B0603020204020204" pitchFamily="34" charset="0"/>
            </a:endParaRPr>
          </a:p>
        </p:txBody>
      </p:sp>
      <p:sp>
        <p:nvSpPr>
          <p:cNvPr id="15" name="Google Shape;178;p37">
            <a:extLst>
              <a:ext uri="{FF2B5EF4-FFF2-40B4-BE49-F238E27FC236}">
                <a16:creationId xmlns:a16="http://schemas.microsoft.com/office/drawing/2014/main" id="{5E167764-6BCF-B44F-A6F0-003B82838120}"/>
              </a:ext>
            </a:extLst>
          </p:cNvPr>
          <p:cNvSpPr txBox="1"/>
          <p:nvPr/>
        </p:nvSpPr>
        <p:spPr>
          <a:xfrm>
            <a:off x="4516394" y="3940875"/>
            <a:ext cx="3403688" cy="973102"/>
          </a:xfrm>
          <a:prstGeom prst="rect">
            <a:avLst/>
          </a:prstGeom>
          <a:noFill/>
          <a:ln>
            <a:noFill/>
          </a:ln>
        </p:spPr>
        <p:txBody>
          <a:bodyPr spcFirstLastPara="1" wrap="square" lIns="124327" tIns="62146" rIns="124327" bIns="62146" anchor="t" anchorCtr="0">
            <a:noAutofit/>
          </a:bodyPr>
          <a:lstStyle/>
          <a:p>
            <a:pPr algn="ctr"/>
            <a:r>
              <a:rPr lang="en" sz="1836" dirty="0">
                <a:solidFill>
                  <a:schemeClr val="dk1"/>
                </a:solidFill>
                <a:latin typeface="Amazon Ember" panose="020B0603020204020204" pitchFamily="34" charset="0"/>
                <a:ea typeface="Amazon Ember" panose="020B0603020204020204" pitchFamily="34" charset="0"/>
                <a:cs typeface="Amazon Ember" panose="020B0603020204020204" pitchFamily="34" charset="0"/>
              </a:rPr>
              <a:t>Minimize risks that traditionally slow development</a:t>
            </a:r>
            <a:endParaRPr sz="1904" dirty="0">
              <a:latin typeface="Amazon Ember" panose="020B0603020204020204" pitchFamily="34" charset="0"/>
              <a:ea typeface="Amazon Ember" panose="020B0603020204020204" pitchFamily="34" charset="0"/>
              <a:cs typeface="Amazon Ember" panose="020B0603020204020204" pitchFamily="34" charset="0"/>
            </a:endParaRPr>
          </a:p>
        </p:txBody>
      </p:sp>
      <p:sp>
        <p:nvSpPr>
          <p:cNvPr id="16" name="Google Shape;179;p37">
            <a:extLst>
              <a:ext uri="{FF2B5EF4-FFF2-40B4-BE49-F238E27FC236}">
                <a16:creationId xmlns:a16="http://schemas.microsoft.com/office/drawing/2014/main" id="{E04F937E-4462-154D-AB72-AB1C3F77D55E}"/>
              </a:ext>
            </a:extLst>
          </p:cNvPr>
          <p:cNvSpPr txBox="1"/>
          <p:nvPr/>
        </p:nvSpPr>
        <p:spPr>
          <a:xfrm>
            <a:off x="753268" y="3940875"/>
            <a:ext cx="2607089" cy="973102"/>
          </a:xfrm>
          <a:prstGeom prst="rect">
            <a:avLst/>
          </a:prstGeom>
          <a:noFill/>
          <a:ln>
            <a:noFill/>
          </a:ln>
        </p:spPr>
        <p:txBody>
          <a:bodyPr spcFirstLastPara="1" wrap="square" lIns="124327" tIns="62146" rIns="124327" bIns="62146" anchor="t" anchorCtr="0">
            <a:noAutofit/>
          </a:bodyPr>
          <a:lstStyle/>
          <a:p>
            <a:pPr algn="ctr"/>
            <a:r>
              <a:rPr lang="en" sz="1836" dirty="0">
                <a:solidFill>
                  <a:schemeClr val="dk1"/>
                </a:solidFill>
                <a:latin typeface="Amazon Ember" panose="020B0603020204020204" pitchFamily="34" charset="0"/>
                <a:ea typeface="Amazon Ember" panose="020B0603020204020204" pitchFamily="34" charset="0"/>
                <a:cs typeface="Amazon Ember" panose="020B0603020204020204" pitchFamily="34" charset="0"/>
              </a:rPr>
              <a:t>Shorten the time from idea to production</a:t>
            </a:r>
            <a:endParaRPr sz="1904" dirty="0">
              <a:latin typeface="Amazon Ember" panose="020B0603020204020204" pitchFamily="34" charset="0"/>
              <a:ea typeface="Amazon Ember" panose="020B0603020204020204" pitchFamily="34" charset="0"/>
              <a:cs typeface="Amazon Ember" panose="020B0603020204020204" pitchFamily="34" charset="0"/>
            </a:endParaRPr>
          </a:p>
        </p:txBody>
      </p:sp>
      <p:sp>
        <p:nvSpPr>
          <p:cNvPr id="17" name="Google Shape;180;p37">
            <a:extLst>
              <a:ext uri="{FF2B5EF4-FFF2-40B4-BE49-F238E27FC236}">
                <a16:creationId xmlns:a16="http://schemas.microsoft.com/office/drawing/2014/main" id="{FFBF8D42-0A7A-0440-8B6D-01127549132B}"/>
              </a:ext>
            </a:extLst>
          </p:cNvPr>
          <p:cNvSpPr txBox="1"/>
          <p:nvPr/>
        </p:nvSpPr>
        <p:spPr>
          <a:xfrm>
            <a:off x="8745823" y="3940874"/>
            <a:ext cx="2937386" cy="690587"/>
          </a:xfrm>
          <a:prstGeom prst="rect">
            <a:avLst/>
          </a:prstGeom>
          <a:noFill/>
          <a:ln>
            <a:noFill/>
          </a:ln>
        </p:spPr>
        <p:txBody>
          <a:bodyPr spcFirstLastPara="1" wrap="square" lIns="124327" tIns="62146" rIns="124327" bIns="62146" anchor="t" anchorCtr="0">
            <a:noAutofit/>
          </a:bodyPr>
          <a:lstStyle/>
          <a:p>
            <a:pPr algn="ctr"/>
            <a:r>
              <a:rPr lang="en" sz="1836" dirty="0">
                <a:solidFill>
                  <a:schemeClr val="dk1"/>
                </a:solidFill>
                <a:latin typeface="Amazon Ember" panose="020B0603020204020204" pitchFamily="34" charset="0"/>
                <a:ea typeface="Amazon Ember" panose="020B0603020204020204" pitchFamily="34" charset="0"/>
                <a:cs typeface="Amazon Ember" panose="020B0603020204020204" pitchFamily="34" charset="0"/>
              </a:rPr>
              <a:t>Create continually improving systems</a:t>
            </a:r>
            <a:endParaRPr sz="1904" dirty="0">
              <a:latin typeface="Amazon Ember" panose="020B0603020204020204" pitchFamily="34" charset="0"/>
              <a:ea typeface="Amazon Ember" panose="020B0603020204020204" pitchFamily="34" charset="0"/>
              <a:cs typeface="Amazon Ember" panose="020B0603020204020204" pitchFamily="34" charset="0"/>
            </a:endParaRPr>
          </a:p>
        </p:txBody>
      </p:sp>
      <p:grpSp>
        <p:nvGrpSpPr>
          <p:cNvPr id="18" name="Google Shape;181;p37">
            <a:extLst>
              <a:ext uri="{FF2B5EF4-FFF2-40B4-BE49-F238E27FC236}">
                <a16:creationId xmlns:a16="http://schemas.microsoft.com/office/drawing/2014/main" id="{0AD0AB3E-B971-BC48-8C1F-0A81178D7DE7}"/>
              </a:ext>
            </a:extLst>
          </p:cNvPr>
          <p:cNvGrpSpPr/>
          <p:nvPr/>
        </p:nvGrpSpPr>
        <p:grpSpPr>
          <a:xfrm>
            <a:off x="1522409" y="2418843"/>
            <a:ext cx="1067734" cy="1067734"/>
            <a:chOff x="1491829" y="2371630"/>
            <a:chExt cx="1046893" cy="1046893"/>
          </a:xfrm>
        </p:grpSpPr>
        <p:sp>
          <p:nvSpPr>
            <p:cNvPr id="19" name="Google Shape;182;p37">
              <a:extLst>
                <a:ext uri="{FF2B5EF4-FFF2-40B4-BE49-F238E27FC236}">
                  <a16:creationId xmlns:a16="http://schemas.microsoft.com/office/drawing/2014/main" id="{1B19B50E-429C-5143-9868-8F342F531F04}"/>
                </a:ext>
              </a:extLst>
            </p:cNvPr>
            <p:cNvSpPr/>
            <p:nvPr/>
          </p:nvSpPr>
          <p:spPr>
            <a:xfrm>
              <a:off x="1619178" y="2895886"/>
              <a:ext cx="95250" cy="9525"/>
            </a:xfrm>
            <a:custGeom>
              <a:avLst/>
              <a:gdLst/>
              <a:ahLst/>
              <a:cxnLst/>
              <a:rect l="l" t="t" r="r" b="b"/>
              <a:pathLst>
                <a:path w="95250" h="120000" extrusionOk="0">
                  <a:moveTo>
                    <a:pt x="102965" y="0"/>
                  </a:moveTo>
                  <a:lnTo>
                    <a:pt x="0" y="0"/>
                  </a:lnTo>
                </a:path>
              </a:pathLst>
            </a:custGeom>
            <a:noFill/>
            <a:ln w="19050" cap="flat" cmpd="sng">
              <a:solidFill>
                <a:srgbClr val="00DDB8"/>
              </a:solidFill>
              <a:prstDash val="solid"/>
              <a:miter lim="8000"/>
              <a:headEnd type="none" w="sm" len="sm"/>
              <a:tailEnd type="none" w="sm" len="sm"/>
            </a:ln>
          </p:spPr>
          <p:txBody>
            <a:bodyPr spcFirstLastPara="1" wrap="square" lIns="124327" tIns="62146" rIns="124327" bIns="62146" anchor="ctr" anchorCtr="0">
              <a:noAutofit/>
            </a:bodyPr>
            <a:lstStyle/>
            <a:p>
              <a:endParaRPr sz="1836">
                <a:solidFill>
                  <a:schemeClr val="dk1"/>
                </a:solidFill>
                <a:latin typeface="Amazon Ember" panose="020B0603020204020204" pitchFamily="34" charset="0"/>
                <a:ea typeface="Amazon Ember" panose="020B0603020204020204" pitchFamily="34" charset="0"/>
                <a:cs typeface="Amazon Ember" panose="020B0603020204020204" pitchFamily="34" charset="0"/>
              </a:endParaRPr>
            </a:p>
          </p:txBody>
        </p:sp>
        <p:sp>
          <p:nvSpPr>
            <p:cNvPr id="20" name="Google Shape;183;p37">
              <a:extLst>
                <a:ext uri="{FF2B5EF4-FFF2-40B4-BE49-F238E27FC236}">
                  <a16:creationId xmlns:a16="http://schemas.microsoft.com/office/drawing/2014/main" id="{5B38C4A6-3B06-0F40-A735-7AE41CC555D2}"/>
                </a:ext>
              </a:extLst>
            </p:cNvPr>
            <p:cNvSpPr/>
            <p:nvPr/>
          </p:nvSpPr>
          <p:spPr>
            <a:xfrm>
              <a:off x="1931598" y="2490311"/>
              <a:ext cx="161925" cy="9525"/>
            </a:xfrm>
            <a:custGeom>
              <a:avLst/>
              <a:gdLst/>
              <a:ahLst/>
              <a:cxnLst/>
              <a:rect l="l" t="t" r="r" b="b"/>
              <a:pathLst>
                <a:path w="161925" h="120000" extrusionOk="0">
                  <a:moveTo>
                    <a:pt x="168974" y="111597"/>
                  </a:moveTo>
                  <a:cubicBezTo>
                    <a:pt x="141732" y="38400"/>
                    <a:pt x="113443" y="0"/>
                    <a:pt x="84487" y="0"/>
                  </a:cubicBezTo>
                  <a:cubicBezTo>
                    <a:pt x="55531" y="0"/>
                    <a:pt x="27242" y="39597"/>
                    <a:pt x="0" y="111597"/>
                  </a:cubicBezTo>
                </a:path>
              </a:pathLst>
            </a:custGeom>
            <a:noFill/>
            <a:ln w="19050" cap="flat" cmpd="sng">
              <a:solidFill>
                <a:srgbClr val="00DDB8"/>
              </a:solidFill>
              <a:prstDash val="solid"/>
              <a:miter lim="8000"/>
              <a:headEnd type="none" w="sm" len="sm"/>
              <a:tailEnd type="none" w="sm" len="sm"/>
            </a:ln>
          </p:spPr>
          <p:txBody>
            <a:bodyPr spcFirstLastPara="1" wrap="square" lIns="124327" tIns="62146" rIns="124327" bIns="62146" anchor="ctr" anchorCtr="0">
              <a:noAutofit/>
            </a:bodyPr>
            <a:lstStyle/>
            <a:p>
              <a:endParaRPr sz="1836">
                <a:solidFill>
                  <a:schemeClr val="dk1"/>
                </a:solidFill>
                <a:latin typeface="Amazon Ember" panose="020B0603020204020204" pitchFamily="34" charset="0"/>
                <a:ea typeface="Amazon Ember" panose="020B0603020204020204" pitchFamily="34" charset="0"/>
                <a:cs typeface="Amazon Ember" panose="020B0603020204020204" pitchFamily="34" charset="0"/>
              </a:endParaRPr>
            </a:p>
          </p:txBody>
        </p:sp>
        <p:sp>
          <p:nvSpPr>
            <p:cNvPr id="21" name="Google Shape;184;p37">
              <a:extLst>
                <a:ext uri="{FF2B5EF4-FFF2-40B4-BE49-F238E27FC236}">
                  <a16:creationId xmlns:a16="http://schemas.microsoft.com/office/drawing/2014/main" id="{568045D5-850B-C94D-97D3-34C08C206F65}"/>
                </a:ext>
              </a:extLst>
            </p:cNvPr>
            <p:cNvSpPr/>
            <p:nvPr/>
          </p:nvSpPr>
          <p:spPr>
            <a:xfrm>
              <a:off x="1619369" y="2980373"/>
              <a:ext cx="304800" cy="304800"/>
            </a:xfrm>
            <a:custGeom>
              <a:avLst/>
              <a:gdLst/>
              <a:ahLst/>
              <a:cxnLst/>
              <a:rect l="l" t="t" r="r" b="b"/>
              <a:pathLst>
                <a:path w="304800" h="304800" extrusionOk="0">
                  <a:moveTo>
                    <a:pt x="0" y="0"/>
                  </a:moveTo>
                  <a:cubicBezTo>
                    <a:pt x="33147" y="156210"/>
                    <a:pt x="156020" y="279082"/>
                    <a:pt x="312230" y="312230"/>
                  </a:cubicBezTo>
                </a:path>
              </a:pathLst>
            </a:custGeom>
            <a:noFill/>
            <a:ln w="19050" cap="flat" cmpd="sng">
              <a:solidFill>
                <a:srgbClr val="00DDB8"/>
              </a:solidFill>
              <a:prstDash val="solid"/>
              <a:miter lim="8000"/>
              <a:headEnd type="none" w="sm" len="sm"/>
              <a:tailEnd type="none" w="sm" len="sm"/>
            </a:ln>
          </p:spPr>
          <p:txBody>
            <a:bodyPr spcFirstLastPara="1" wrap="square" lIns="124327" tIns="62146" rIns="124327" bIns="62146" anchor="ctr" anchorCtr="0">
              <a:noAutofit/>
            </a:bodyPr>
            <a:lstStyle/>
            <a:p>
              <a:endParaRPr sz="1836">
                <a:solidFill>
                  <a:schemeClr val="dk1"/>
                </a:solidFill>
                <a:latin typeface="Amazon Ember" panose="020B0603020204020204" pitchFamily="34" charset="0"/>
                <a:ea typeface="Amazon Ember" panose="020B0603020204020204" pitchFamily="34" charset="0"/>
                <a:cs typeface="Amazon Ember" panose="020B0603020204020204" pitchFamily="34" charset="0"/>
              </a:endParaRPr>
            </a:p>
          </p:txBody>
        </p:sp>
        <p:sp>
          <p:nvSpPr>
            <p:cNvPr id="32" name="Google Shape;185;p37">
              <a:extLst>
                <a:ext uri="{FF2B5EF4-FFF2-40B4-BE49-F238E27FC236}">
                  <a16:creationId xmlns:a16="http://schemas.microsoft.com/office/drawing/2014/main" id="{6B05AB65-6E2D-E943-9955-C9C7CBC5E46A}"/>
                </a:ext>
              </a:extLst>
            </p:cNvPr>
            <p:cNvSpPr/>
            <p:nvPr/>
          </p:nvSpPr>
          <p:spPr>
            <a:xfrm>
              <a:off x="1931598" y="3292602"/>
              <a:ext cx="76200" cy="9525"/>
            </a:xfrm>
            <a:custGeom>
              <a:avLst/>
              <a:gdLst/>
              <a:ahLst/>
              <a:cxnLst/>
              <a:rect l="l" t="t" r="r" b="b"/>
              <a:pathLst>
                <a:path w="76200" h="120000" extrusionOk="0">
                  <a:moveTo>
                    <a:pt x="78296" y="110400"/>
                  </a:moveTo>
                  <a:cubicBezTo>
                    <a:pt x="51530" y="105600"/>
                    <a:pt x="25336" y="68397"/>
                    <a:pt x="0" y="0"/>
                  </a:cubicBezTo>
                </a:path>
              </a:pathLst>
            </a:custGeom>
            <a:noFill/>
            <a:ln w="19050" cap="flat" cmpd="sng">
              <a:solidFill>
                <a:srgbClr val="00DDB8"/>
              </a:solidFill>
              <a:prstDash val="solid"/>
              <a:miter lim="8000"/>
              <a:headEnd type="none" w="sm" len="sm"/>
              <a:tailEnd type="none" w="sm" len="sm"/>
            </a:ln>
          </p:spPr>
          <p:txBody>
            <a:bodyPr spcFirstLastPara="1" wrap="square" lIns="124327" tIns="62146" rIns="124327" bIns="62146" anchor="ctr" anchorCtr="0">
              <a:noAutofit/>
            </a:bodyPr>
            <a:lstStyle/>
            <a:p>
              <a:endParaRPr sz="1836">
                <a:solidFill>
                  <a:schemeClr val="dk1"/>
                </a:solidFill>
                <a:latin typeface="Amazon Ember" panose="020B0603020204020204" pitchFamily="34" charset="0"/>
                <a:ea typeface="Amazon Ember" panose="020B0603020204020204" pitchFamily="34" charset="0"/>
                <a:cs typeface="Amazon Ember" panose="020B0603020204020204" pitchFamily="34" charset="0"/>
              </a:endParaRPr>
            </a:p>
          </p:txBody>
        </p:sp>
        <p:sp>
          <p:nvSpPr>
            <p:cNvPr id="33" name="Google Shape;186;p37">
              <a:extLst>
                <a:ext uri="{FF2B5EF4-FFF2-40B4-BE49-F238E27FC236}">
                  <a16:creationId xmlns:a16="http://schemas.microsoft.com/office/drawing/2014/main" id="{936D871C-3E6E-4D4A-ADBC-67DA7A754EEF}"/>
                </a:ext>
              </a:extLst>
            </p:cNvPr>
            <p:cNvSpPr/>
            <p:nvPr/>
          </p:nvSpPr>
          <p:spPr>
            <a:xfrm>
              <a:off x="2009894" y="3292697"/>
              <a:ext cx="85725" cy="9525"/>
            </a:xfrm>
            <a:custGeom>
              <a:avLst/>
              <a:gdLst/>
              <a:ahLst/>
              <a:cxnLst/>
              <a:rect l="l" t="t" r="r" b="b"/>
              <a:pathLst>
                <a:path w="85725" h="120000" extrusionOk="0">
                  <a:moveTo>
                    <a:pt x="0" y="109203"/>
                  </a:moveTo>
                  <a:cubicBezTo>
                    <a:pt x="2095" y="109203"/>
                    <a:pt x="4096" y="111597"/>
                    <a:pt x="6191" y="111597"/>
                  </a:cubicBezTo>
                  <a:cubicBezTo>
                    <a:pt x="35147" y="111597"/>
                    <a:pt x="63437" y="72000"/>
                    <a:pt x="90678" y="0"/>
                  </a:cubicBezTo>
                </a:path>
              </a:pathLst>
            </a:custGeom>
            <a:noFill/>
            <a:ln w="19050" cap="flat" cmpd="sng">
              <a:solidFill>
                <a:srgbClr val="00DDB8"/>
              </a:solidFill>
              <a:prstDash val="solid"/>
              <a:miter lim="8000"/>
              <a:headEnd type="none" w="sm" len="sm"/>
              <a:tailEnd type="none" w="sm" len="sm"/>
            </a:ln>
          </p:spPr>
          <p:txBody>
            <a:bodyPr spcFirstLastPara="1" wrap="square" lIns="124327" tIns="62146" rIns="124327" bIns="62146" anchor="ctr" anchorCtr="0">
              <a:noAutofit/>
            </a:bodyPr>
            <a:lstStyle/>
            <a:p>
              <a:endParaRPr sz="1836">
                <a:solidFill>
                  <a:schemeClr val="dk1"/>
                </a:solidFill>
                <a:latin typeface="Amazon Ember" panose="020B0603020204020204" pitchFamily="34" charset="0"/>
                <a:ea typeface="Amazon Ember" panose="020B0603020204020204" pitchFamily="34" charset="0"/>
                <a:cs typeface="Amazon Ember" panose="020B0603020204020204" pitchFamily="34" charset="0"/>
              </a:endParaRPr>
            </a:p>
          </p:txBody>
        </p:sp>
        <p:sp>
          <p:nvSpPr>
            <p:cNvPr id="34" name="Google Shape;187;p37">
              <a:extLst>
                <a:ext uri="{FF2B5EF4-FFF2-40B4-BE49-F238E27FC236}">
                  <a16:creationId xmlns:a16="http://schemas.microsoft.com/office/drawing/2014/main" id="{BA81F78F-6DD6-FD40-9172-2B0FB41CF908}"/>
                </a:ext>
              </a:extLst>
            </p:cNvPr>
            <p:cNvSpPr/>
            <p:nvPr/>
          </p:nvSpPr>
          <p:spPr>
            <a:xfrm>
              <a:off x="2412801" y="2811399"/>
              <a:ext cx="9525" cy="161925"/>
            </a:xfrm>
            <a:custGeom>
              <a:avLst/>
              <a:gdLst/>
              <a:ahLst/>
              <a:cxnLst/>
              <a:rect l="l" t="t" r="r" b="b"/>
              <a:pathLst>
                <a:path w="120000" h="161925" extrusionOk="0">
                  <a:moveTo>
                    <a:pt x="0" y="168974"/>
                  </a:moveTo>
                  <a:cubicBezTo>
                    <a:pt x="73197" y="141732"/>
                    <a:pt x="111597" y="113443"/>
                    <a:pt x="111597" y="84487"/>
                  </a:cubicBezTo>
                  <a:cubicBezTo>
                    <a:pt x="111597" y="55531"/>
                    <a:pt x="72000" y="27242"/>
                    <a:pt x="0" y="0"/>
                  </a:cubicBezTo>
                </a:path>
              </a:pathLst>
            </a:custGeom>
            <a:solidFill>
              <a:srgbClr val="00DDB8"/>
            </a:solidFill>
            <a:ln w="19050" cap="flat" cmpd="sng">
              <a:solidFill>
                <a:srgbClr val="00DDB8"/>
              </a:solidFill>
              <a:prstDash val="solid"/>
              <a:miter lim="8000"/>
              <a:headEnd type="none" w="sm" len="sm"/>
              <a:tailEnd type="none" w="sm" len="sm"/>
            </a:ln>
          </p:spPr>
          <p:txBody>
            <a:bodyPr spcFirstLastPara="1" wrap="square" lIns="124327" tIns="62146" rIns="124327" bIns="62146" anchor="ctr" anchorCtr="0">
              <a:noAutofit/>
            </a:bodyPr>
            <a:lstStyle/>
            <a:p>
              <a:endParaRPr sz="1836" dirty="0">
                <a:solidFill>
                  <a:schemeClr val="dk1"/>
                </a:solidFill>
                <a:latin typeface="Amazon Ember" panose="020B0603020204020204" pitchFamily="34" charset="0"/>
                <a:ea typeface="Amazon Ember" panose="020B0603020204020204" pitchFamily="34" charset="0"/>
                <a:cs typeface="Amazon Ember" panose="020B0603020204020204" pitchFamily="34" charset="0"/>
              </a:endParaRPr>
            </a:p>
          </p:txBody>
        </p:sp>
        <p:sp>
          <p:nvSpPr>
            <p:cNvPr id="35" name="Google Shape;188;p37">
              <a:extLst>
                <a:ext uri="{FF2B5EF4-FFF2-40B4-BE49-F238E27FC236}">
                  <a16:creationId xmlns:a16="http://schemas.microsoft.com/office/drawing/2014/main" id="{E42E8C8F-F17F-134F-A5A1-77671FD65A82}"/>
                </a:ext>
              </a:extLst>
            </p:cNvPr>
            <p:cNvSpPr/>
            <p:nvPr/>
          </p:nvSpPr>
          <p:spPr>
            <a:xfrm>
              <a:off x="2100572" y="2980373"/>
              <a:ext cx="304800" cy="304800"/>
            </a:xfrm>
            <a:custGeom>
              <a:avLst/>
              <a:gdLst/>
              <a:ahLst/>
              <a:cxnLst/>
              <a:rect l="l" t="t" r="r" b="b"/>
              <a:pathLst>
                <a:path w="304800" h="304800" extrusionOk="0">
                  <a:moveTo>
                    <a:pt x="312230" y="0"/>
                  </a:moveTo>
                  <a:cubicBezTo>
                    <a:pt x="279178" y="156210"/>
                    <a:pt x="156210" y="279178"/>
                    <a:pt x="0" y="312230"/>
                  </a:cubicBezTo>
                </a:path>
              </a:pathLst>
            </a:custGeom>
            <a:noFill/>
            <a:ln w="19050" cap="flat" cmpd="sng">
              <a:solidFill>
                <a:srgbClr val="00DDB8"/>
              </a:solidFill>
              <a:prstDash val="solid"/>
              <a:miter lim="8000"/>
              <a:headEnd type="none" w="sm" len="sm"/>
              <a:tailEnd type="none" w="sm" len="sm"/>
            </a:ln>
          </p:spPr>
          <p:txBody>
            <a:bodyPr spcFirstLastPara="1" wrap="square" lIns="124327" tIns="62146" rIns="124327" bIns="62146" anchor="ctr" anchorCtr="0">
              <a:noAutofit/>
            </a:bodyPr>
            <a:lstStyle/>
            <a:p>
              <a:endParaRPr sz="1836">
                <a:solidFill>
                  <a:schemeClr val="dk1"/>
                </a:solidFill>
                <a:latin typeface="Amazon Ember" panose="020B0603020204020204" pitchFamily="34" charset="0"/>
                <a:ea typeface="Amazon Ember" panose="020B0603020204020204" pitchFamily="34" charset="0"/>
                <a:cs typeface="Amazon Ember" panose="020B0603020204020204" pitchFamily="34" charset="0"/>
              </a:endParaRPr>
            </a:p>
          </p:txBody>
        </p:sp>
        <p:sp>
          <p:nvSpPr>
            <p:cNvPr id="36" name="Google Shape;189;p37">
              <a:extLst>
                <a:ext uri="{FF2B5EF4-FFF2-40B4-BE49-F238E27FC236}">
                  <a16:creationId xmlns:a16="http://schemas.microsoft.com/office/drawing/2014/main" id="{26B18C7B-FD35-2E44-8378-81E725624994}"/>
                </a:ext>
              </a:extLst>
            </p:cNvPr>
            <p:cNvSpPr/>
            <p:nvPr/>
          </p:nvSpPr>
          <p:spPr>
            <a:xfrm>
              <a:off x="2100572" y="2499170"/>
              <a:ext cx="304800" cy="304800"/>
            </a:xfrm>
            <a:custGeom>
              <a:avLst/>
              <a:gdLst/>
              <a:ahLst/>
              <a:cxnLst/>
              <a:rect l="l" t="t" r="r" b="b"/>
              <a:pathLst>
                <a:path w="304800" h="304800" extrusionOk="0">
                  <a:moveTo>
                    <a:pt x="0" y="0"/>
                  </a:moveTo>
                  <a:cubicBezTo>
                    <a:pt x="156210" y="33147"/>
                    <a:pt x="279082" y="156020"/>
                    <a:pt x="312230" y="312230"/>
                  </a:cubicBezTo>
                </a:path>
              </a:pathLst>
            </a:custGeom>
            <a:noFill/>
            <a:ln w="19050" cap="flat" cmpd="sng">
              <a:solidFill>
                <a:srgbClr val="00DDB8"/>
              </a:solidFill>
              <a:prstDash val="solid"/>
              <a:miter lim="8000"/>
              <a:headEnd type="none" w="sm" len="sm"/>
              <a:tailEnd type="none" w="sm" len="sm"/>
            </a:ln>
          </p:spPr>
          <p:txBody>
            <a:bodyPr spcFirstLastPara="1" wrap="square" lIns="124327" tIns="62146" rIns="124327" bIns="62146" anchor="ctr" anchorCtr="0">
              <a:noAutofit/>
            </a:bodyPr>
            <a:lstStyle/>
            <a:p>
              <a:endParaRPr sz="1836">
                <a:solidFill>
                  <a:schemeClr val="dk1"/>
                </a:solidFill>
                <a:latin typeface="Amazon Ember" panose="020B0603020204020204" pitchFamily="34" charset="0"/>
                <a:ea typeface="Amazon Ember" panose="020B0603020204020204" pitchFamily="34" charset="0"/>
                <a:cs typeface="Amazon Ember" panose="020B0603020204020204" pitchFamily="34" charset="0"/>
              </a:endParaRPr>
            </a:p>
          </p:txBody>
        </p:sp>
        <p:sp>
          <p:nvSpPr>
            <p:cNvPr id="37" name="Google Shape;190;p37">
              <a:extLst>
                <a:ext uri="{FF2B5EF4-FFF2-40B4-BE49-F238E27FC236}">
                  <a16:creationId xmlns:a16="http://schemas.microsoft.com/office/drawing/2014/main" id="{37D55C60-3C4A-0A42-84B4-E8D092CD89D3}"/>
                </a:ext>
              </a:extLst>
            </p:cNvPr>
            <p:cNvSpPr/>
            <p:nvPr/>
          </p:nvSpPr>
          <p:spPr>
            <a:xfrm>
              <a:off x="1619369" y="2499170"/>
              <a:ext cx="304800" cy="304800"/>
            </a:xfrm>
            <a:custGeom>
              <a:avLst/>
              <a:gdLst/>
              <a:ahLst/>
              <a:cxnLst/>
              <a:rect l="l" t="t" r="r" b="b"/>
              <a:pathLst>
                <a:path w="304800" h="304800" extrusionOk="0">
                  <a:moveTo>
                    <a:pt x="0" y="312230"/>
                  </a:moveTo>
                  <a:cubicBezTo>
                    <a:pt x="33147" y="156020"/>
                    <a:pt x="156020" y="33147"/>
                    <a:pt x="312230" y="0"/>
                  </a:cubicBezTo>
                </a:path>
              </a:pathLst>
            </a:custGeom>
            <a:noFill/>
            <a:ln w="19050" cap="flat" cmpd="sng">
              <a:solidFill>
                <a:srgbClr val="00DDB8"/>
              </a:solidFill>
              <a:prstDash val="solid"/>
              <a:miter lim="8000"/>
              <a:headEnd type="none" w="sm" len="sm"/>
              <a:tailEnd type="none" w="sm" len="sm"/>
            </a:ln>
          </p:spPr>
          <p:txBody>
            <a:bodyPr spcFirstLastPara="1" wrap="square" lIns="124327" tIns="62146" rIns="124327" bIns="62146" anchor="ctr" anchorCtr="0">
              <a:noAutofit/>
            </a:bodyPr>
            <a:lstStyle/>
            <a:p>
              <a:endParaRPr sz="1836">
                <a:solidFill>
                  <a:schemeClr val="dk1"/>
                </a:solidFill>
                <a:latin typeface="Amazon Ember" panose="020B0603020204020204" pitchFamily="34" charset="0"/>
                <a:ea typeface="Amazon Ember" panose="020B0603020204020204" pitchFamily="34" charset="0"/>
                <a:cs typeface="Amazon Ember" panose="020B0603020204020204" pitchFamily="34" charset="0"/>
              </a:endParaRPr>
            </a:p>
          </p:txBody>
        </p:sp>
        <p:sp>
          <p:nvSpPr>
            <p:cNvPr id="38" name="Google Shape;191;p37">
              <a:extLst>
                <a:ext uri="{FF2B5EF4-FFF2-40B4-BE49-F238E27FC236}">
                  <a16:creationId xmlns:a16="http://schemas.microsoft.com/office/drawing/2014/main" id="{A8C730BE-4C46-2342-96E9-A2C1F347D53A}"/>
                </a:ext>
              </a:extLst>
            </p:cNvPr>
            <p:cNvSpPr/>
            <p:nvPr/>
          </p:nvSpPr>
          <p:spPr>
            <a:xfrm>
              <a:off x="1610510" y="2811399"/>
              <a:ext cx="9525" cy="161925"/>
            </a:xfrm>
            <a:custGeom>
              <a:avLst/>
              <a:gdLst/>
              <a:ahLst/>
              <a:cxnLst/>
              <a:rect l="l" t="t" r="r" b="b"/>
              <a:pathLst>
                <a:path w="120000" h="161925" extrusionOk="0">
                  <a:moveTo>
                    <a:pt x="111597" y="0"/>
                  </a:moveTo>
                  <a:cubicBezTo>
                    <a:pt x="38400" y="27242"/>
                    <a:pt x="0" y="55531"/>
                    <a:pt x="0" y="84487"/>
                  </a:cubicBezTo>
                  <a:cubicBezTo>
                    <a:pt x="0" y="113443"/>
                    <a:pt x="39597" y="141732"/>
                    <a:pt x="111597" y="168974"/>
                  </a:cubicBezTo>
                </a:path>
              </a:pathLst>
            </a:custGeom>
            <a:noFill/>
            <a:ln w="19050" cap="flat" cmpd="sng">
              <a:solidFill>
                <a:srgbClr val="00DDB8"/>
              </a:solidFill>
              <a:prstDash val="solid"/>
              <a:miter lim="8000"/>
              <a:headEnd type="none" w="sm" len="sm"/>
              <a:tailEnd type="none" w="sm" len="sm"/>
            </a:ln>
          </p:spPr>
          <p:txBody>
            <a:bodyPr spcFirstLastPara="1" wrap="square" lIns="124327" tIns="62146" rIns="124327" bIns="62146" anchor="ctr" anchorCtr="0">
              <a:noAutofit/>
            </a:bodyPr>
            <a:lstStyle/>
            <a:p>
              <a:endParaRPr sz="1836">
                <a:solidFill>
                  <a:schemeClr val="dk1"/>
                </a:solidFill>
                <a:latin typeface="Amazon Ember" panose="020B0603020204020204" pitchFamily="34" charset="0"/>
                <a:ea typeface="Amazon Ember" panose="020B0603020204020204" pitchFamily="34" charset="0"/>
                <a:cs typeface="Amazon Ember" panose="020B0603020204020204" pitchFamily="34" charset="0"/>
              </a:endParaRPr>
            </a:p>
          </p:txBody>
        </p:sp>
        <p:sp>
          <p:nvSpPr>
            <p:cNvPr id="39" name="Google Shape;192;p37">
              <a:extLst>
                <a:ext uri="{FF2B5EF4-FFF2-40B4-BE49-F238E27FC236}">
                  <a16:creationId xmlns:a16="http://schemas.microsoft.com/office/drawing/2014/main" id="{06F9FB01-1E12-A944-9B18-C5F8AF5D43FA}"/>
                </a:ext>
              </a:extLst>
            </p:cNvPr>
            <p:cNvSpPr/>
            <p:nvPr/>
          </p:nvSpPr>
          <p:spPr>
            <a:xfrm>
              <a:off x="1955982" y="2852928"/>
              <a:ext cx="104775" cy="104775"/>
            </a:xfrm>
            <a:custGeom>
              <a:avLst/>
              <a:gdLst/>
              <a:ahLst/>
              <a:cxnLst/>
              <a:rect l="l" t="t" r="r" b="b"/>
              <a:pathLst>
                <a:path w="104775" h="104775" extrusionOk="0">
                  <a:moveTo>
                    <a:pt x="108014" y="54007"/>
                  </a:moveTo>
                  <a:cubicBezTo>
                    <a:pt x="108014" y="24194"/>
                    <a:pt x="83820" y="0"/>
                    <a:pt x="54007" y="0"/>
                  </a:cubicBezTo>
                  <a:cubicBezTo>
                    <a:pt x="24193" y="0"/>
                    <a:pt x="0" y="24194"/>
                    <a:pt x="0" y="54007"/>
                  </a:cubicBezTo>
                  <a:cubicBezTo>
                    <a:pt x="0" y="83820"/>
                    <a:pt x="24193" y="108014"/>
                    <a:pt x="54007" y="108014"/>
                  </a:cubicBezTo>
                  <a:cubicBezTo>
                    <a:pt x="83820" y="108014"/>
                    <a:pt x="108014" y="83820"/>
                    <a:pt x="108014" y="54007"/>
                  </a:cubicBezTo>
                </a:path>
              </a:pathLst>
            </a:custGeom>
            <a:noFill/>
            <a:ln w="19050" cap="flat" cmpd="sng">
              <a:solidFill>
                <a:srgbClr val="00DDB8"/>
              </a:solidFill>
              <a:prstDash val="solid"/>
              <a:miter lim="8000"/>
              <a:headEnd type="none" w="sm" len="sm"/>
              <a:tailEnd type="none" w="sm" len="sm"/>
            </a:ln>
          </p:spPr>
          <p:txBody>
            <a:bodyPr spcFirstLastPara="1" wrap="square" lIns="124327" tIns="62146" rIns="124327" bIns="62146" anchor="ctr" anchorCtr="0">
              <a:noAutofit/>
            </a:bodyPr>
            <a:lstStyle/>
            <a:p>
              <a:endParaRPr sz="1836">
                <a:solidFill>
                  <a:schemeClr val="dk1"/>
                </a:solidFill>
                <a:latin typeface="Amazon Ember" panose="020B0603020204020204" pitchFamily="34" charset="0"/>
                <a:ea typeface="Amazon Ember" panose="020B0603020204020204" pitchFamily="34" charset="0"/>
                <a:cs typeface="Amazon Ember" panose="020B0603020204020204" pitchFamily="34" charset="0"/>
              </a:endParaRPr>
            </a:p>
          </p:txBody>
        </p:sp>
        <p:sp>
          <p:nvSpPr>
            <p:cNvPr id="40" name="Google Shape;193;p37">
              <a:extLst>
                <a:ext uri="{FF2B5EF4-FFF2-40B4-BE49-F238E27FC236}">
                  <a16:creationId xmlns:a16="http://schemas.microsoft.com/office/drawing/2014/main" id="{6760991E-9C0B-884A-9ED6-5AB8AF4582A5}"/>
                </a:ext>
              </a:extLst>
            </p:cNvPr>
            <p:cNvSpPr/>
            <p:nvPr/>
          </p:nvSpPr>
          <p:spPr>
            <a:xfrm>
              <a:off x="2316408" y="2906935"/>
              <a:ext cx="95250" cy="9525"/>
            </a:xfrm>
            <a:custGeom>
              <a:avLst/>
              <a:gdLst/>
              <a:ahLst/>
              <a:cxnLst/>
              <a:rect l="l" t="t" r="r" b="b"/>
              <a:pathLst>
                <a:path w="95250" h="120000" extrusionOk="0">
                  <a:moveTo>
                    <a:pt x="102965" y="0"/>
                  </a:moveTo>
                  <a:lnTo>
                    <a:pt x="0" y="0"/>
                  </a:lnTo>
                </a:path>
              </a:pathLst>
            </a:custGeom>
            <a:noFill/>
            <a:ln w="19050" cap="flat" cmpd="sng">
              <a:solidFill>
                <a:srgbClr val="00DDB8"/>
              </a:solidFill>
              <a:prstDash val="solid"/>
              <a:miter lim="8000"/>
              <a:headEnd type="none" w="sm" len="sm"/>
              <a:tailEnd type="none" w="sm" len="sm"/>
            </a:ln>
          </p:spPr>
          <p:txBody>
            <a:bodyPr spcFirstLastPara="1" wrap="square" lIns="124327" tIns="62146" rIns="124327" bIns="62146" anchor="ctr" anchorCtr="0">
              <a:noAutofit/>
            </a:bodyPr>
            <a:lstStyle/>
            <a:p>
              <a:endParaRPr sz="1836">
                <a:solidFill>
                  <a:schemeClr val="dk1"/>
                </a:solidFill>
                <a:latin typeface="Amazon Ember" panose="020B0603020204020204" pitchFamily="34" charset="0"/>
                <a:ea typeface="Amazon Ember" panose="020B0603020204020204" pitchFamily="34" charset="0"/>
                <a:cs typeface="Amazon Ember" panose="020B0603020204020204" pitchFamily="34" charset="0"/>
              </a:endParaRPr>
            </a:p>
          </p:txBody>
        </p:sp>
        <p:sp>
          <p:nvSpPr>
            <p:cNvPr id="41" name="Google Shape;194;p37">
              <a:extLst>
                <a:ext uri="{FF2B5EF4-FFF2-40B4-BE49-F238E27FC236}">
                  <a16:creationId xmlns:a16="http://schemas.microsoft.com/office/drawing/2014/main" id="{ACA8062F-A694-FF4D-BDE7-E535396715EB}"/>
                </a:ext>
              </a:extLst>
            </p:cNvPr>
            <p:cNvSpPr/>
            <p:nvPr/>
          </p:nvSpPr>
          <p:spPr>
            <a:xfrm>
              <a:off x="2009894" y="3301365"/>
              <a:ext cx="9525" cy="9525"/>
            </a:xfrm>
            <a:custGeom>
              <a:avLst/>
              <a:gdLst/>
              <a:ahLst/>
              <a:cxnLst/>
              <a:rect l="l" t="t" r="r" b="b"/>
              <a:pathLst>
                <a:path w="120000" h="120000" extrusionOk="0">
                  <a:moveTo>
                    <a:pt x="0" y="0"/>
                  </a:moveTo>
                  <a:lnTo>
                    <a:pt x="0" y="1197"/>
                  </a:lnTo>
                </a:path>
              </a:pathLst>
            </a:custGeom>
            <a:noFill/>
            <a:ln w="19050" cap="flat" cmpd="sng">
              <a:solidFill>
                <a:srgbClr val="00DDB8"/>
              </a:solidFill>
              <a:prstDash val="solid"/>
              <a:miter lim="8000"/>
              <a:headEnd type="none" w="sm" len="sm"/>
              <a:tailEnd type="none" w="sm" len="sm"/>
            </a:ln>
          </p:spPr>
          <p:txBody>
            <a:bodyPr spcFirstLastPara="1" wrap="square" lIns="124327" tIns="62146" rIns="124327" bIns="62146" anchor="ctr" anchorCtr="0">
              <a:noAutofit/>
            </a:bodyPr>
            <a:lstStyle/>
            <a:p>
              <a:endParaRPr sz="1836">
                <a:solidFill>
                  <a:schemeClr val="dk1"/>
                </a:solidFill>
                <a:latin typeface="Amazon Ember" panose="020B0603020204020204" pitchFamily="34" charset="0"/>
                <a:ea typeface="Amazon Ember" panose="020B0603020204020204" pitchFamily="34" charset="0"/>
                <a:cs typeface="Amazon Ember" panose="020B0603020204020204" pitchFamily="34" charset="0"/>
              </a:endParaRPr>
            </a:p>
          </p:txBody>
        </p:sp>
        <p:sp>
          <p:nvSpPr>
            <p:cNvPr id="42" name="Google Shape;195;p37">
              <a:extLst>
                <a:ext uri="{FF2B5EF4-FFF2-40B4-BE49-F238E27FC236}">
                  <a16:creationId xmlns:a16="http://schemas.microsoft.com/office/drawing/2014/main" id="{E0D0B299-4AA0-E244-811C-FB266024324E}"/>
                </a:ext>
              </a:extLst>
            </p:cNvPr>
            <p:cNvSpPr/>
            <p:nvPr/>
          </p:nvSpPr>
          <p:spPr>
            <a:xfrm>
              <a:off x="2009894" y="3198495"/>
              <a:ext cx="9525" cy="95250"/>
            </a:xfrm>
            <a:custGeom>
              <a:avLst/>
              <a:gdLst/>
              <a:ahLst/>
              <a:cxnLst/>
              <a:rect l="l" t="t" r="r" b="b"/>
              <a:pathLst>
                <a:path w="120000" h="95250" extrusionOk="0">
                  <a:moveTo>
                    <a:pt x="0" y="102870"/>
                  </a:moveTo>
                  <a:lnTo>
                    <a:pt x="0" y="0"/>
                  </a:lnTo>
                </a:path>
              </a:pathLst>
            </a:custGeom>
            <a:noFill/>
            <a:ln w="19050" cap="flat" cmpd="sng">
              <a:solidFill>
                <a:srgbClr val="00DDB8"/>
              </a:solidFill>
              <a:prstDash val="solid"/>
              <a:miter lim="8000"/>
              <a:headEnd type="none" w="sm" len="sm"/>
              <a:tailEnd type="none" w="sm" len="sm"/>
            </a:ln>
          </p:spPr>
          <p:txBody>
            <a:bodyPr spcFirstLastPara="1" wrap="square" lIns="124327" tIns="62146" rIns="124327" bIns="62146" anchor="ctr" anchorCtr="0">
              <a:noAutofit/>
            </a:bodyPr>
            <a:lstStyle/>
            <a:p>
              <a:endParaRPr sz="1836">
                <a:solidFill>
                  <a:schemeClr val="dk1"/>
                </a:solidFill>
                <a:latin typeface="Amazon Ember" panose="020B0603020204020204" pitchFamily="34" charset="0"/>
                <a:ea typeface="Amazon Ember" panose="020B0603020204020204" pitchFamily="34" charset="0"/>
                <a:cs typeface="Amazon Ember" panose="020B0603020204020204" pitchFamily="34" charset="0"/>
              </a:endParaRPr>
            </a:p>
          </p:txBody>
        </p:sp>
        <p:sp>
          <p:nvSpPr>
            <p:cNvPr id="43" name="Google Shape;196;p37">
              <a:extLst>
                <a:ext uri="{FF2B5EF4-FFF2-40B4-BE49-F238E27FC236}">
                  <a16:creationId xmlns:a16="http://schemas.microsoft.com/office/drawing/2014/main" id="{348E9EC3-F3ED-BA4D-B1E0-B5D4934FC393}"/>
                </a:ext>
              </a:extLst>
            </p:cNvPr>
            <p:cNvSpPr/>
            <p:nvPr/>
          </p:nvSpPr>
          <p:spPr>
            <a:xfrm>
              <a:off x="2015990" y="2498503"/>
              <a:ext cx="9525" cy="95250"/>
            </a:xfrm>
            <a:custGeom>
              <a:avLst/>
              <a:gdLst/>
              <a:ahLst/>
              <a:cxnLst/>
              <a:rect l="l" t="t" r="r" b="b"/>
              <a:pathLst>
                <a:path w="120000" h="95250" extrusionOk="0">
                  <a:moveTo>
                    <a:pt x="0" y="103060"/>
                  </a:moveTo>
                  <a:lnTo>
                    <a:pt x="0" y="0"/>
                  </a:lnTo>
                </a:path>
              </a:pathLst>
            </a:custGeom>
            <a:noFill/>
            <a:ln w="19050" cap="flat" cmpd="sng">
              <a:solidFill>
                <a:srgbClr val="00DDB8"/>
              </a:solidFill>
              <a:prstDash val="solid"/>
              <a:miter lim="8000"/>
              <a:headEnd type="none" w="sm" len="sm"/>
              <a:tailEnd type="none" w="sm" len="sm"/>
            </a:ln>
          </p:spPr>
          <p:txBody>
            <a:bodyPr spcFirstLastPara="1" wrap="square" lIns="124327" tIns="62146" rIns="124327" bIns="62146" anchor="ctr" anchorCtr="0">
              <a:noAutofit/>
            </a:bodyPr>
            <a:lstStyle/>
            <a:p>
              <a:endParaRPr sz="1836">
                <a:solidFill>
                  <a:schemeClr val="dk1"/>
                </a:solidFill>
                <a:latin typeface="Amazon Ember" panose="020B0603020204020204" pitchFamily="34" charset="0"/>
                <a:ea typeface="Amazon Ember" panose="020B0603020204020204" pitchFamily="34" charset="0"/>
                <a:cs typeface="Amazon Ember" panose="020B0603020204020204" pitchFamily="34" charset="0"/>
              </a:endParaRPr>
            </a:p>
          </p:txBody>
        </p:sp>
        <p:sp>
          <p:nvSpPr>
            <p:cNvPr id="44" name="Google Shape;197;p37">
              <a:extLst>
                <a:ext uri="{FF2B5EF4-FFF2-40B4-BE49-F238E27FC236}">
                  <a16:creationId xmlns:a16="http://schemas.microsoft.com/office/drawing/2014/main" id="{397D0E54-4005-A74C-A9E2-F431D4A6042B}"/>
                </a:ext>
              </a:extLst>
            </p:cNvPr>
            <p:cNvSpPr/>
            <p:nvPr/>
          </p:nvSpPr>
          <p:spPr>
            <a:xfrm>
              <a:off x="1802249" y="2687574"/>
              <a:ext cx="123825" cy="123825"/>
            </a:xfrm>
            <a:custGeom>
              <a:avLst/>
              <a:gdLst/>
              <a:ahLst/>
              <a:cxnLst/>
              <a:rect l="l" t="t" r="r" b="b"/>
              <a:pathLst>
                <a:path w="123825" h="123825" extrusionOk="0">
                  <a:moveTo>
                    <a:pt x="0" y="0"/>
                  </a:moveTo>
                  <a:lnTo>
                    <a:pt x="123920" y="123825"/>
                  </a:lnTo>
                </a:path>
              </a:pathLst>
            </a:custGeom>
            <a:noFill/>
            <a:ln w="19050" cap="flat" cmpd="sng">
              <a:solidFill>
                <a:srgbClr val="00DDB8"/>
              </a:solidFill>
              <a:prstDash val="solid"/>
              <a:miter lim="8000"/>
              <a:headEnd type="none" w="sm" len="sm"/>
              <a:tailEnd type="none" w="sm" len="sm"/>
            </a:ln>
          </p:spPr>
          <p:txBody>
            <a:bodyPr spcFirstLastPara="1" wrap="square" lIns="124327" tIns="62146" rIns="124327" bIns="62146" anchor="ctr" anchorCtr="0">
              <a:noAutofit/>
            </a:bodyPr>
            <a:lstStyle/>
            <a:p>
              <a:endParaRPr sz="1836">
                <a:solidFill>
                  <a:schemeClr val="dk1"/>
                </a:solidFill>
                <a:latin typeface="Amazon Ember" panose="020B0603020204020204" pitchFamily="34" charset="0"/>
                <a:ea typeface="Amazon Ember" panose="020B0603020204020204" pitchFamily="34" charset="0"/>
                <a:cs typeface="Amazon Ember" panose="020B0603020204020204" pitchFamily="34" charset="0"/>
              </a:endParaRPr>
            </a:p>
          </p:txBody>
        </p:sp>
        <p:sp>
          <p:nvSpPr>
            <p:cNvPr id="45" name="Google Shape;198;p37">
              <a:extLst>
                <a:ext uri="{FF2B5EF4-FFF2-40B4-BE49-F238E27FC236}">
                  <a16:creationId xmlns:a16="http://schemas.microsoft.com/office/drawing/2014/main" id="{A91494E4-46E3-BC4F-8E2D-17F79B6FE126}"/>
                </a:ext>
              </a:extLst>
            </p:cNvPr>
            <p:cNvSpPr/>
            <p:nvPr/>
          </p:nvSpPr>
          <p:spPr>
            <a:xfrm>
              <a:off x="1926169" y="2811399"/>
              <a:ext cx="9525" cy="9525"/>
            </a:xfrm>
            <a:custGeom>
              <a:avLst/>
              <a:gdLst/>
              <a:ahLst/>
              <a:cxnLst/>
              <a:rect l="l" t="t" r="r" b="b"/>
              <a:pathLst>
                <a:path w="120000" h="120000" extrusionOk="0">
                  <a:moveTo>
                    <a:pt x="0" y="0"/>
                  </a:moveTo>
                  <a:lnTo>
                    <a:pt x="68397" y="68397"/>
                  </a:lnTo>
                </a:path>
              </a:pathLst>
            </a:custGeom>
            <a:noFill/>
            <a:ln w="19050" cap="flat" cmpd="sng">
              <a:solidFill>
                <a:srgbClr val="00DDB8"/>
              </a:solidFill>
              <a:prstDash val="solid"/>
              <a:miter lim="8000"/>
              <a:headEnd type="none" w="sm" len="sm"/>
              <a:tailEnd type="none" w="sm" len="sm"/>
            </a:ln>
          </p:spPr>
          <p:txBody>
            <a:bodyPr spcFirstLastPara="1" wrap="square" lIns="124327" tIns="62146" rIns="124327" bIns="62146" anchor="ctr" anchorCtr="0">
              <a:noAutofit/>
            </a:bodyPr>
            <a:lstStyle/>
            <a:p>
              <a:endParaRPr sz="1836">
                <a:solidFill>
                  <a:schemeClr val="dk1"/>
                </a:solidFill>
                <a:latin typeface="Amazon Ember" panose="020B0603020204020204" pitchFamily="34" charset="0"/>
                <a:ea typeface="Amazon Ember" panose="020B0603020204020204" pitchFamily="34" charset="0"/>
                <a:cs typeface="Amazon Ember" panose="020B0603020204020204" pitchFamily="34" charset="0"/>
              </a:endParaRPr>
            </a:p>
          </p:txBody>
        </p:sp>
        <p:sp>
          <p:nvSpPr>
            <p:cNvPr id="46" name="Google Shape;199;p37">
              <a:extLst>
                <a:ext uri="{FF2B5EF4-FFF2-40B4-BE49-F238E27FC236}">
                  <a16:creationId xmlns:a16="http://schemas.microsoft.com/office/drawing/2014/main" id="{6F629C39-4838-EC4C-90FD-01F719FFDA8D}"/>
                </a:ext>
              </a:extLst>
            </p:cNvPr>
            <p:cNvSpPr/>
            <p:nvPr/>
          </p:nvSpPr>
          <p:spPr>
            <a:xfrm>
              <a:off x="1931598" y="2816828"/>
              <a:ext cx="38100" cy="38100"/>
            </a:xfrm>
            <a:custGeom>
              <a:avLst/>
              <a:gdLst/>
              <a:ahLst/>
              <a:cxnLst/>
              <a:rect l="l" t="t" r="r" b="b"/>
              <a:pathLst>
                <a:path w="38100" h="38100" extrusionOk="0">
                  <a:moveTo>
                    <a:pt x="46482" y="46482"/>
                  </a:moveTo>
                  <a:lnTo>
                    <a:pt x="0" y="0"/>
                  </a:lnTo>
                </a:path>
              </a:pathLst>
            </a:custGeom>
            <a:noFill/>
            <a:ln w="19050" cap="flat" cmpd="sng">
              <a:solidFill>
                <a:srgbClr val="00DDB8"/>
              </a:solidFill>
              <a:prstDash val="solid"/>
              <a:miter lim="8000"/>
              <a:headEnd type="none" w="sm" len="sm"/>
              <a:tailEnd type="none" w="sm" len="sm"/>
            </a:ln>
          </p:spPr>
          <p:txBody>
            <a:bodyPr spcFirstLastPara="1" wrap="square" lIns="124327" tIns="62146" rIns="124327" bIns="62146" anchor="ctr" anchorCtr="0">
              <a:noAutofit/>
            </a:bodyPr>
            <a:lstStyle/>
            <a:p>
              <a:endParaRPr sz="1836">
                <a:solidFill>
                  <a:schemeClr val="dk1"/>
                </a:solidFill>
                <a:latin typeface="Amazon Ember" panose="020B0603020204020204" pitchFamily="34" charset="0"/>
                <a:ea typeface="Amazon Ember" panose="020B0603020204020204" pitchFamily="34" charset="0"/>
                <a:cs typeface="Amazon Ember" panose="020B0603020204020204" pitchFamily="34" charset="0"/>
              </a:endParaRPr>
            </a:p>
          </p:txBody>
        </p:sp>
        <p:sp>
          <p:nvSpPr>
            <p:cNvPr id="47" name="Google Shape;200;p37">
              <a:extLst>
                <a:ext uri="{FF2B5EF4-FFF2-40B4-BE49-F238E27FC236}">
                  <a16:creationId xmlns:a16="http://schemas.microsoft.com/office/drawing/2014/main" id="{28B2C404-9F5A-8149-96F2-AE0B40320952}"/>
                </a:ext>
              </a:extLst>
            </p:cNvPr>
            <p:cNvSpPr/>
            <p:nvPr/>
          </p:nvSpPr>
          <p:spPr>
            <a:xfrm>
              <a:off x="2100572" y="2906935"/>
              <a:ext cx="133350" cy="9525"/>
            </a:xfrm>
            <a:custGeom>
              <a:avLst/>
              <a:gdLst/>
              <a:ahLst/>
              <a:cxnLst/>
              <a:rect l="l" t="t" r="r" b="b"/>
              <a:pathLst>
                <a:path w="133350" h="120000" extrusionOk="0">
                  <a:moveTo>
                    <a:pt x="0" y="0"/>
                  </a:moveTo>
                  <a:lnTo>
                    <a:pt x="139922" y="0"/>
                  </a:lnTo>
                </a:path>
              </a:pathLst>
            </a:custGeom>
            <a:noFill/>
            <a:ln w="19050" cap="flat" cmpd="sng">
              <a:solidFill>
                <a:srgbClr val="00DDB8"/>
              </a:solidFill>
              <a:prstDash val="solid"/>
              <a:miter lim="8000"/>
              <a:headEnd type="none" w="sm" len="sm"/>
              <a:tailEnd type="none" w="sm" len="sm"/>
            </a:ln>
          </p:spPr>
          <p:txBody>
            <a:bodyPr spcFirstLastPara="1" wrap="square" lIns="124327" tIns="62146" rIns="124327" bIns="62146" anchor="ctr" anchorCtr="0">
              <a:noAutofit/>
            </a:bodyPr>
            <a:lstStyle/>
            <a:p>
              <a:endParaRPr sz="1836">
                <a:solidFill>
                  <a:schemeClr val="dk1"/>
                </a:solidFill>
                <a:latin typeface="Amazon Ember" panose="020B0603020204020204" pitchFamily="34" charset="0"/>
                <a:ea typeface="Amazon Ember" panose="020B0603020204020204" pitchFamily="34" charset="0"/>
                <a:cs typeface="Amazon Ember" panose="020B0603020204020204" pitchFamily="34" charset="0"/>
              </a:endParaRPr>
            </a:p>
          </p:txBody>
        </p:sp>
        <p:sp>
          <p:nvSpPr>
            <p:cNvPr id="48" name="Google Shape;201;p37">
              <a:extLst>
                <a:ext uri="{FF2B5EF4-FFF2-40B4-BE49-F238E27FC236}">
                  <a16:creationId xmlns:a16="http://schemas.microsoft.com/office/drawing/2014/main" id="{723C9C44-247E-9C43-B202-FC149EB4FE34}"/>
                </a:ext>
              </a:extLst>
            </p:cNvPr>
            <p:cNvSpPr/>
            <p:nvPr/>
          </p:nvSpPr>
          <p:spPr>
            <a:xfrm>
              <a:off x="2063996" y="2906935"/>
              <a:ext cx="28575" cy="9525"/>
            </a:xfrm>
            <a:custGeom>
              <a:avLst/>
              <a:gdLst/>
              <a:ahLst/>
              <a:cxnLst/>
              <a:rect l="l" t="t" r="r" b="b"/>
              <a:pathLst>
                <a:path w="28575" h="120000" extrusionOk="0">
                  <a:moveTo>
                    <a:pt x="0" y="0"/>
                  </a:moveTo>
                  <a:lnTo>
                    <a:pt x="36576" y="0"/>
                  </a:lnTo>
                </a:path>
              </a:pathLst>
            </a:custGeom>
            <a:noFill/>
            <a:ln w="19050" cap="flat" cmpd="sng">
              <a:solidFill>
                <a:srgbClr val="00DDB8"/>
              </a:solidFill>
              <a:prstDash val="solid"/>
              <a:miter lim="8000"/>
              <a:headEnd type="none" w="sm" len="sm"/>
              <a:tailEnd type="none" w="sm" len="sm"/>
            </a:ln>
          </p:spPr>
          <p:txBody>
            <a:bodyPr spcFirstLastPara="1" wrap="square" lIns="124327" tIns="62146" rIns="124327" bIns="62146" anchor="ctr" anchorCtr="0">
              <a:noAutofit/>
            </a:bodyPr>
            <a:lstStyle/>
            <a:p>
              <a:endParaRPr sz="1836">
                <a:solidFill>
                  <a:schemeClr val="dk1"/>
                </a:solidFill>
                <a:latin typeface="Amazon Ember" panose="020B0603020204020204" pitchFamily="34" charset="0"/>
                <a:ea typeface="Amazon Ember" panose="020B0603020204020204" pitchFamily="34" charset="0"/>
                <a:cs typeface="Amazon Ember" panose="020B0603020204020204" pitchFamily="34" charset="0"/>
              </a:endParaRPr>
            </a:p>
          </p:txBody>
        </p:sp>
        <p:sp>
          <p:nvSpPr>
            <p:cNvPr id="49" name="Google Shape;202;p37">
              <a:extLst>
                <a:ext uri="{FF2B5EF4-FFF2-40B4-BE49-F238E27FC236}">
                  <a16:creationId xmlns:a16="http://schemas.microsoft.com/office/drawing/2014/main" id="{DBD1E55F-34D5-4F43-8F1B-1144B596F4A6}"/>
                </a:ext>
              </a:extLst>
            </p:cNvPr>
            <p:cNvSpPr/>
            <p:nvPr/>
          </p:nvSpPr>
          <p:spPr>
            <a:xfrm>
              <a:off x="2100572" y="2371630"/>
              <a:ext cx="438150" cy="438150"/>
            </a:xfrm>
            <a:custGeom>
              <a:avLst/>
              <a:gdLst/>
              <a:ahLst/>
              <a:cxnLst/>
              <a:rect l="l" t="t" r="r" b="b"/>
              <a:pathLst>
                <a:path w="438150" h="438150" extrusionOk="0">
                  <a:moveTo>
                    <a:pt x="0" y="0"/>
                  </a:moveTo>
                  <a:cubicBezTo>
                    <a:pt x="225647" y="36100"/>
                    <a:pt x="403765" y="214217"/>
                    <a:pt x="439865" y="439864"/>
                  </a:cubicBezTo>
                </a:path>
              </a:pathLst>
            </a:custGeom>
            <a:noFill/>
            <a:ln w="19050" cap="flat" cmpd="sng">
              <a:solidFill>
                <a:srgbClr val="00DDB8"/>
              </a:solidFill>
              <a:prstDash val="solid"/>
              <a:miter lim="8000"/>
              <a:headEnd type="none" w="sm" len="sm"/>
              <a:tailEnd type="none" w="sm" len="sm"/>
            </a:ln>
          </p:spPr>
          <p:txBody>
            <a:bodyPr spcFirstLastPara="1" wrap="square" lIns="124327" tIns="62146" rIns="124327" bIns="62146" anchor="ctr" anchorCtr="0">
              <a:noAutofit/>
            </a:bodyPr>
            <a:lstStyle/>
            <a:p>
              <a:endParaRPr sz="1836">
                <a:solidFill>
                  <a:schemeClr val="dk1"/>
                </a:solidFill>
                <a:latin typeface="Amazon Ember" panose="020B0603020204020204" pitchFamily="34" charset="0"/>
                <a:ea typeface="Amazon Ember" panose="020B0603020204020204" pitchFamily="34" charset="0"/>
                <a:cs typeface="Amazon Ember" panose="020B0603020204020204" pitchFamily="34" charset="0"/>
              </a:endParaRPr>
            </a:p>
          </p:txBody>
        </p:sp>
        <p:sp>
          <p:nvSpPr>
            <p:cNvPr id="50" name="Google Shape;203;p37">
              <a:extLst>
                <a:ext uri="{FF2B5EF4-FFF2-40B4-BE49-F238E27FC236}">
                  <a16:creationId xmlns:a16="http://schemas.microsoft.com/office/drawing/2014/main" id="{F483DD53-9477-574B-B291-DD5F28F7589C}"/>
                </a:ext>
              </a:extLst>
            </p:cNvPr>
            <p:cNvSpPr/>
            <p:nvPr/>
          </p:nvSpPr>
          <p:spPr>
            <a:xfrm>
              <a:off x="1491829" y="2980373"/>
              <a:ext cx="438150" cy="438150"/>
            </a:xfrm>
            <a:custGeom>
              <a:avLst/>
              <a:gdLst/>
              <a:ahLst/>
              <a:cxnLst/>
              <a:rect l="l" t="t" r="r" b="b"/>
              <a:pathLst>
                <a:path w="438150" h="438150" extrusionOk="0">
                  <a:moveTo>
                    <a:pt x="0" y="0"/>
                  </a:moveTo>
                  <a:cubicBezTo>
                    <a:pt x="36100" y="225647"/>
                    <a:pt x="214217" y="403765"/>
                    <a:pt x="439864" y="439865"/>
                  </a:cubicBezTo>
                </a:path>
              </a:pathLst>
            </a:custGeom>
            <a:noFill/>
            <a:ln w="19050" cap="flat" cmpd="sng">
              <a:solidFill>
                <a:srgbClr val="00DDB8"/>
              </a:solidFill>
              <a:prstDash val="solid"/>
              <a:miter lim="8000"/>
              <a:headEnd type="none" w="sm" len="sm"/>
              <a:tailEnd type="none" w="sm" len="sm"/>
            </a:ln>
          </p:spPr>
          <p:txBody>
            <a:bodyPr spcFirstLastPara="1" wrap="square" lIns="124327" tIns="62146" rIns="124327" bIns="62146" anchor="ctr" anchorCtr="0">
              <a:noAutofit/>
            </a:bodyPr>
            <a:lstStyle/>
            <a:p>
              <a:endParaRPr sz="1836">
                <a:solidFill>
                  <a:schemeClr val="dk1"/>
                </a:solidFill>
                <a:latin typeface="Amazon Ember" panose="020B0603020204020204" pitchFamily="34" charset="0"/>
                <a:ea typeface="Amazon Ember" panose="020B0603020204020204" pitchFamily="34" charset="0"/>
                <a:cs typeface="Amazon Ember" panose="020B0603020204020204" pitchFamily="34" charset="0"/>
              </a:endParaRPr>
            </a:p>
          </p:txBody>
        </p:sp>
        <p:sp>
          <p:nvSpPr>
            <p:cNvPr id="51" name="Google Shape;204;p37">
              <a:extLst>
                <a:ext uri="{FF2B5EF4-FFF2-40B4-BE49-F238E27FC236}">
                  <a16:creationId xmlns:a16="http://schemas.microsoft.com/office/drawing/2014/main" id="{56B937D0-C59C-F841-A7EF-8F9F35142337}"/>
                </a:ext>
              </a:extLst>
            </p:cNvPr>
            <p:cNvSpPr/>
            <p:nvPr/>
          </p:nvSpPr>
          <p:spPr>
            <a:xfrm>
              <a:off x="2100572" y="2980373"/>
              <a:ext cx="438150" cy="438150"/>
            </a:xfrm>
            <a:custGeom>
              <a:avLst/>
              <a:gdLst/>
              <a:ahLst/>
              <a:cxnLst/>
              <a:rect l="l" t="t" r="r" b="b"/>
              <a:pathLst>
                <a:path w="438150" h="438150" extrusionOk="0">
                  <a:moveTo>
                    <a:pt x="439865" y="0"/>
                  </a:moveTo>
                  <a:cubicBezTo>
                    <a:pt x="403765" y="225647"/>
                    <a:pt x="225647" y="403765"/>
                    <a:pt x="0" y="439865"/>
                  </a:cubicBezTo>
                </a:path>
              </a:pathLst>
            </a:custGeom>
            <a:noFill/>
            <a:ln w="19050" cap="flat" cmpd="sng">
              <a:solidFill>
                <a:srgbClr val="00DDB8"/>
              </a:solidFill>
              <a:prstDash val="solid"/>
              <a:miter lim="8000"/>
              <a:headEnd type="none" w="sm" len="sm"/>
              <a:tailEnd type="none" w="sm" len="sm"/>
            </a:ln>
          </p:spPr>
          <p:txBody>
            <a:bodyPr spcFirstLastPara="1" wrap="square" lIns="124327" tIns="62146" rIns="124327" bIns="62146" anchor="ctr" anchorCtr="0">
              <a:noAutofit/>
            </a:bodyPr>
            <a:lstStyle/>
            <a:p>
              <a:endParaRPr sz="1836">
                <a:solidFill>
                  <a:schemeClr val="dk1"/>
                </a:solidFill>
                <a:latin typeface="Amazon Ember" panose="020B0603020204020204" pitchFamily="34" charset="0"/>
                <a:ea typeface="Amazon Ember" panose="020B0603020204020204" pitchFamily="34" charset="0"/>
                <a:cs typeface="Amazon Ember" panose="020B0603020204020204" pitchFamily="34" charset="0"/>
              </a:endParaRPr>
            </a:p>
          </p:txBody>
        </p:sp>
        <p:sp>
          <p:nvSpPr>
            <p:cNvPr id="52" name="Google Shape;205;p37">
              <a:extLst>
                <a:ext uri="{FF2B5EF4-FFF2-40B4-BE49-F238E27FC236}">
                  <a16:creationId xmlns:a16="http://schemas.microsoft.com/office/drawing/2014/main" id="{58A8DBEB-D2AB-FB46-8878-672E9699133F}"/>
                </a:ext>
              </a:extLst>
            </p:cNvPr>
            <p:cNvSpPr/>
            <p:nvPr/>
          </p:nvSpPr>
          <p:spPr>
            <a:xfrm>
              <a:off x="1491829" y="2371630"/>
              <a:ext cx="438150" cy="438150"/>
            </a:xfrm>
            <a:custGeom>
              <a:avLst/>
              <a:gdLst/>
              <a:ahLst/>
              <a:cxnLst/>
              <a:rect l="l" t="t" r="r" b="b"/>
              <a:pathLst>
                <a:path w="438150" h="438150" extrusionOk="0">
                  <a:moveTo>
                    <a:pt x="0" y="439769"/>
                  </a:moveTo>
                  <a:cubicBezTo>
                    <a:pt x="36100" y="214217"/>
                    <a:pt x="214217" y="36100"/>
                    <a:pt x="439769" y="0"/>
                  </a:cubicBezTo>
                </a:path>
              </a:pathLst>
            </a:custGeom>
            <a:noFill/>
            <a:ln w="19050" cap="flat" cmpd="sng">
              <a:solidFill>
                <a:srgbClr val="00DDB8"/>
              </a:solidFill>
              <a:prstDash val="solid"/>
              <a:miter lim="8000"/>
              <a:headEnd type="none" w="sm" len="sm"/>
              <a:tailEnd type="none" w="sm" len="sm"/>
            </a:ln>
          </p:spPr>
          <p:txBody>
            <a:bodyPr spcFirstLastPara="1" wrap="square" lIns="124327" tIns="62146" rIns="124327" bIns="62146" anchor="ctr" anchorCtr="0">
              <a:noAutofit/>
            </a:bodyPr>
            <a:lstStyle/>
            <a:p>
              <a:endParaRPr sz="1836">
                <a:solidFill>
                  <a:schemeClr val="dk1"/>
                </a:solidFill>
                <a:latin typeface="Amazon Ember" panose="020B0603020204020204" pitchFamily="34" charset="0"/>
                <a:ea typeface="Amazon Ember" panose="020B0603020204020204" pitchFamily="34" charset="0"/>
                <a:cs typeface="Amazon Ember" panose="020B0603020204020204" pitchFamily="34" charset="0"/>
              </a:endParaRPr>
            </a:p>
          </p:txBody>
        </p:sp>
        <p:sp>
          <p:nvSpPr>
            <p:cNvPr id="53" name="Google Shape;206;p37">
              <a:extLst>
                <a:ext uri="{FF2B5EF4-FFF2-40B4-BE49-F238E27FC236}">
                  <a16:creationId xmlns:a16="http://schemas.microsoft.com/office/drawing/2014/main" id="{0339281A-BC53-4349-AA38-BA1FBBEE7510}"/>
                </a:ext>
              </a:extLst>
            </p:cNvPr>
            <p:cNvSpPr/>
            <p:nvPr/>
          </p:nvSpPr>
          <p:spPr>
            <a:xfrm>
              <a:off x="1926169" y="2811399"/>
              <a:ext cx="9525" cy="9525"/>
            </a:xfrm>
            <a:custGeom>
              <a:avLst/>
              <a:gdLst/>
              <a:ahLst/>
              <a:cxnLst/>
              <a:rect l="l" t="t" r="r" b="b"/>
              <a:pathLst>
                <a:path w="120000" h="120000" extrusionOk="0">
                  <a:moveTo>
                    <a:pt x="0" y="0"/>
                  </a:moveTo>
                  <a:lnTo>
                    <a:pt x="68397" y="0"/>
                  </a:lnTo>
                </a:path>
              </a:pathLst>
            </a:custGeom>
            <a:noFill/>
            <a:ln w="19050" cap="flat" cmpd="sng">
              <a:solidFill>
                <a:srgbClr val="00DDB8"/>
              </a:solidFill>
              <a:prstDash val="solid"/>
              <a:miter lim="8000"/>
              <a:headEnd type="none" w="sm" len="sm"/>
              <a:tailEnd type="none" w="sm" len="sm"/>
            </a:ln>
          </p:spPr>
          <p:txBody>
            <a:bodyPr spcFirstLastPara="1" wrap="square" lIns="124327" tIns="62146" rIns="124327" bIns="62146" anchor="ctr" anchorCtr="0">
              <a:noAutofit/>
            </a:bodyPr>
            <a:lstStyle/>
            <a:p>
              <a:endParaRPr sz="1836">
                <a:solidFill>
                  <a:schemeClr val="dk1"/>
                </a:solidFill>
                <a:latin typeface="Amazon Ember" panose="020B0603020204020204" pitchFamily="34" charset="0"/>
                <a:ea typeface="Amazon Ember" panose="020B0603020204020204" pitchFamily="34" charset="0"/>
                <a:cs typeface="Amazon Ember" panose="020B0603020204020204" pitchFamily="34" charset="0"/>
              </a:endParaRPr>
            </a:p>
          </p:txBody>
        </p:sp>
        <p:sp>
          <p:nvSpPr>
            <p:cNvPr id="54" name="Google Shape;207;p37">
              <a:extLst>
                <a:ext uri="{FF2B5EF4-FFF2-40B4-BE49-F238E27FC236}">
                  <a16:creationId xmlns:a16="http://schemas.microsoft.com/office/drawing/2014/main" id="{6073193D-A234-BA49-997C-492BEED52D15}"/>
                </a:ext>
              </a:extLst>
            </p:cNvPr>
            <p:cNvSpPr/>
            <p:nvPr/>
          </p:nvSpPr>
          <p:spPr>
            <a:xfrm>
              <a:off x="1931598" y="2811399"/>
              <a:ext cx="9525" cy="9525"/>
            </a:xfrm>
            <a:custGeom>
              <a:avLst/>
              <a:gdLst/>
              <a:ahLst/>
              <a:cxnLst/>
              <a:rect l="l" t="t" r="r" b="b"/>
              <a:pathLst>
                <a:path w="120000" h="120000" extrusionOk="0">
                  <a:moveTo>
                    <a:pt x="0" y="68397"/>
                  </a:moveTo>
                  <a:lnTo>
                    <a:pt x="0" y="0"/>
                  </a:lnTo>
                </a:path>
              </a:pathLst>
            </a:custGeom>
            <a:noFill/>
            <a:ln w="19050" cap="flat" cmpd="sng">
              <a:solidFill>
                <a:srgbClr val="00DDB8"/>
              </a:solidFill>
              <a:prstDash val="solid"/>
              <a:miter lim="8000"/>
              <a:headEnd type="none" w="sm" len="sm"/>
              <a:tailEnd type="none" w="sm" len="sm"/>
            </a:ln>
          </p:spPr>
          <p:txBody>
            <a:bodyPr spcFirstLastPara="1" wrap="square" lIns="124327" tIns="62146" rIns="124327" bIns="62146" anchor="ctr" anchorCtr="0">
              <a:noAutofit/>
            </a:bodyPr>
            <a:lstStyle/>
            <a:p>
              <a:endParaRPr sz="1836">
                <a:solidFill>
                  <a:schemeClr val="dk1"/>
                </a:solidFill>
                <a:latin typeface="Amazon Ember" panose="020B0603020204020204" pitchFamily="34" charset="0"/>
                <a:ea typeface="Amazon Ember" panose="020B0603020204020204" pitchFamily="34" charset="0"/>
                <a:cs typeface="Amazon Ember" panose="020B0603020204020204" pitchFamily="34" charset="0"/>
              </a:endParaRPr>
            </a:p>
          </p:txBody>
        </p:sp>
      </p:grpSp>
      <p:grpSp>
        <p:nvGrpSpPr>
          <p:cNvPr id="55" name="Google Shape;208;p37">
            <a:extLst>
              <a:ext uri="{FF2B5EF4-FFF2-40B4-BE49-F238E27FC236}">
                <a16:creationId xmlns:a16="http://schemas.microsoft.com/office/drawing/2014/main" id="{6FA408A5-90E9-8D4D-9514-8E26BD48AE03}"/>
              </a:ext>
            </a:extLst>
          </p:cNvPr>
          <p:cNvGrpSpPr/>
          <p:nvPr/>
        </p:nvGrpSpPr>
        <p:grpSpPr>
          <a:xfrm>
            <a:off x="5601742" y="2302345"/>
            <a:ext cx="1223756" cy="1295171"/>
            <a:chOff x="5491538" y="2257407"/>
            <a:chExt cx="1199869" cy="1269891"/>
          </a:xfrm>
        </p:grpSpPr>
        <p:sp>
          <p:nvSpPr>
            <p:cNvPr id="56" name="Google Shape;209;p37">
              <a:extLst>
                <a:ext uri="{FF2B5EF4-FFF2-40B4-BE49-F238E27FC236}">
                  <a16:creationId xmlns:a16="http://schemas.microsoft.com/office/drawing/2014/main" id="{22B7B164-37EF-AA47-A603-A5DEC9C25E1C}"/>
                </a:ext>
              </a:extLst>
            </p:cNvPr>
            <p:cNvSpPr/>
            <p:nvPr/>
          </p:nvSpPr>
          <p:spPr>
            <a:xfrm>
              <a:off x="6634257" y="2823133"/>
              <a:ext cx="57150" cy="104775"/>
            </a:xfrm>
            <a:custGeom>
              <a:avLst/>
              <a:gdLst/>
              <a:ahLst/>
              <a:cxnLst/>
              <a:rect l="l" t="t" r="r" b="b"/>
              <a:pathLst>
                <a:path w="57150" h="104775" extrusionOk="0">
                  <a:moveTo>
                    <a:pt x="0" y="112853"/>
                  </a:moveTo>
                  <a:cubicBezTo>
                    <a:pt x="1238" y="112948"/>
                    <a:pt x="2381" y="113138"/>
                    <a:pt x="3619" y="113234"/>
                  </a:cubicBezTo>
                  <a:cubicBezTo>
                    <a:pt x="34861" y="114853"/>
                    <a:pt x="61531" y="90850"/>
                    <a:pt x="63151" y="59608"/>
                  </a:cubicBezTo>
                  <a:cubicBezTo>
                    <a:pt x="64770" y="28366"/>
                    <a:pt x="40767" y="1696"/>
                    <a:pt x="9525" y="77"/>
                  </a:cubicBezTo>
                  <a:cubicBezTo>
                    <a:pt x="6286" y="-114"/>
                    <a:pt x="3143" y="77"/>
                    <a:pt x="95" y="362"/>
                  </a:cubicBezTo>
                </a:path>
              </a:pathLst>
            </a:custGeom>
            <a:noFill/>
            <a:ln w="19050" cap="flat" cmpd="sng">
              <a:solidFill>
                <a:srgbClr val="00DDB8"/>
              </a:solidFill>
              <a:prstDash val="solid"/>
              <a:miter lim="8000"/>
              <a:headEnd type="none" w="sm" len="sm"/>
              <a:tailEnd type="none" w="sm" len="sm"/>
            </a:ln>
          </p:spPr>
          <p:txBody>
            <a:bodyPr spcFirstLastPara="1" wrap="square" lIns="124327" tIns="62146" rIns="124327" bIns="62146" anchor="ctr" anchorCtr="0">
              <a:noAutofit/>
            </a:bodyPr>
            <a:lstStyle/>
            <a:p>
              <a:endParaRPr sz="1836">
                <a:solidFill>
                  <a:schemeClr val="dk1"/>
                </a:solidFill>
                <a:latin typeface="Amazon Ember" panose="020B0603020204020204" pitchFamily="34" charset="0"/>
                <a:ea typeface="Amazon Ember" panose="020B0603020204020204" pitchFamily="34" charset="0"/>
                <a:cs typeface="Amazon Ember" panose="020B0603020204020204" pitchFamily="34" charset="0"/>
              </a:endParaRPr>
            </a:p>
          </p:txBody>
        </p:sp>
        <p:sp>
          <p:nvSpPr>
            <p:cNvPr id="57" name="Google Shape;210;p37">
              <a:extLst>
                <a:ext uri="{FF2B5EF4-FFF2-40B4-BE49-F238E27FC236}">
                  <a16:creationId xmlns:a16="http://schemas.microsoft.com/office/drawing/2014/main" id="{ECB21D2F-4C61-BA4B-ADFB-221E241D6789}"/>
                </a:ext>
              </a:extLst>
            </p:cNvPr>
            <p:cNvSpPr/>
            <p:nvPr/>
          </p:nvSpPr>
          <p:spPr>
            <a:xfrm>
              <a:off x="6554313" y="2518505"/>
              <a:ext cx="133350" cy="133350"/>
            </a:xfrm>
            <a:custGeom>
              <a:avLst/>
              <a:gdLst/>
              <a:ahLst/>
              <a:cxnLst/>
              <a:rect l="l" t="t" r="r" b="b"/>
              <a:pathLst>
                <a:path w="133350" h="133350" extrusionOk="0">
                  <a:moveTo>
                    <a:pt x="1839" y="84773"/>
                  </a:moveTo>
                  <a:cubicBezTo>
                    <a:pt x="8316" y="114967"/>
                    <a:pt x="34129" y="138398"/>
                    <a:pt x="66418" y="140113"/>
                  </a:cubicBezTo>
                  <a:cubicBezTo>
                    <a:pt x="105090" y="142113"/>
                    <a:pt x="138046" y="112395"/>
                    <a:pt x="140047" y="73724"/>
                  </a:cubicBezTo>
                  <a:cubicBezTo>
                    <a:pt x="142047" y="35052"/>
                    <a:pt x="112329" y="2096"/>
                    <a:pt x="73657" y="95"/>
                  </a:cubicBezTo>
                  <a:cubicBezTo>
                    <a:pt x="34986" y="-1905"/>
                    <a:pt x="2029" y="27813"/>
                    <a:pt x="29" y="66485"/>
                  </a:cubicBezTo>
                  <a:cubicBezTo>
                    <a:pt x="-161" y="72771"/>
                    <a:pt x="601" y="78867"/>
                    <a:pt x="1839" y="84773"/>
                  </a:cubicBezTo>
                </a:path>
              </a:pathLst>
            </a:custGeom>
            <a:noFill/>
            <a:ln w="19050" cap="flat" cmpd="sng">
              <a:solidFill>
                <a:srgbClr val="00DDB8"/>
              </a:solidFill>
              <a:prstDash val="solid"/>
              <a:miter lim="8000"/>
              <a:headEnd type="none" w="sm" len="sm"/>
              <a:tailEnd type="none" w="sm" len="sm"/>
            </a:ln>
          </p:spPr>
          <p:txBody>
            <a:bodyPr spcFirstLastPara="1" wrap="square" lIns="124327" tIns="62146" rIns="124327" bIns="62146" anchor="ctr" anchorCtr="0">
              <a:noAutofit/>
            </a:bodyPr>
            <a:lstStyle/>
            <a:p>
              <a:endParaRPr sz="1836">
                <a:solidFill>
                  <a:schemeClr val="dk1"/>
                </a:solidFill>
                <a:latin typeface="Amazon Ember" panose="020B0603020204020204" pitchFamily="34" charset="0"/>
                <a:ea typeface="Amazon Ember" panose="020B0603020204020204" pitchFamily="34" charset="0"/>
                <a:cs typeface="Amazon Ember" panose="020B0603020204020204" pitchFamily="34" charset="0"/>
              </a:endParaRPr>
            </a:p>
          </p:txBody>
        </p:sp>
        <p:sp>
          <p:nvSpPr>
            <p:cNvPr id="58" name="Google Shape;211;p37">
              <a:extLst>
                <a:ext uri="{FF2B5EF4-FFF2-40B4-BE49-F238E27FC236}">
                  <a16:creationId xmlns:a16="http://schemas.microsoft.com/office/drawing/2014/main" id="{44A61847-83B2-7948-B0A4-145B2C20FF50}"/>
                </a:ext>
              </a:extLst>
            </p:cNvPr>
            <p:cNvSpPr/>
            <p:nvPr/>
          </p:nvSpPr>
          <p:spPr>
            <a:xfrm>
              <a:off x="6125146" y="3073146"/>
              <a:ext cx="123825" cy="47625"/>
            </a:xfrm>
            <a:custGeom>
              <a:avLst/>
              <a:gdLst/>
              <a:ahLst/>
              <a:cxnLst/>
              <a:rect l="l" t="t" r="r" b="b"/>
              <a:pathLst>
                <a:path w="123825" h="47625" extrusionOk="0">
                  <a:moveTo>
                    <a:pt x="127730" y="40862"/>
                  </a:moveTo>
                  <a:cubicBezTo>
                    <a:pt x="113633" y="47339"/>
                    <a:pt x="97822" y="50578"/>
                    <a:pt x="81248" y="49721"/>
                  </a:cubicBezTo>
                  <a:cubicBezTo>
                    <a:pt x="46196" y="47911"/>
                    <a:pt x="16383" y="28194"/>
                    <a:pt x="0" y="0"/>
                  </a:cubicBezTo>
                </a:path>
              </a:pathLst>
            </a:custGeom>
            <a:noFill/>
            <a:ln w="19050" cap="flat" cmpd="sng">
              <a:solidFill>
                <a:srgbClr val="00DDB8"/>
              </a:solidFill>
              <a:prstDash val="solid"/>
              <a:miter lim="8000"/>
              <a:headEnd type="none" w="sm" len="sm"/>
              <a:tailEnd type="none" w="sm" len="sm"/>
            </a:ln>
          </p:spPr>
          <p:txBody>
            <a:bodyPr spcFirstLastPara="1" wrap="square" lIns="124327" tIns="62146" rIns="124327" bIns="62146" anchor="ctr" anchorCtr="0">
              <a:noAutofit/>
            </a:bodyPr>
            <a:lstStyle/>
            <a:p>
              <a:endParaRPr sz="1836">
                <a:solidFill>
                  <a:schemeClr val="dk1"/>
                </a:solidFill>
                <a:latin typeface="Amazon Ember" panose="020B0603020204020204" pitchFamily="34" charset="0"/>
                <a:ea typeface="Amazon Ember" panose="020B0603020204020204" pitchFamily="34" charset="0"/>
                <a:cs typeface="Amazon Ember" panose="020B0603020204020204" pitchFamily="34" charset="0"/>
              </a:endParaRPr>
            </a:p>
          </p:txBody>
        </p:sp>
        <p:sp>
          <p:nvSpPr>
            <p:cNvPr id="59" name="Google Shape;212;p37">
              <a:extLst>
                <a:ext uri="{FF2B5EF4-FFF2-40B4-BE49-F238E27FC236}">
                  <a16:creationId xmlns:a16="http://schemas.microsoft.com/office/drawing/2014/main" id="{E2A3EB5B-3C33-6544-8999-359B847A1CF1}"/>
                </a:ext>
              </a:extLst>
            </p:cNvPr>
            <p:cNvSpPr/>
            <p:nvPr/>
          </p:nvSpPr>
          <p:spPr>
            <a:xfrm>
              <a:off x="6111675" y="2942558"/>
              <a:ext cx="38100" cy="123825"/>
            </a:xfrm>
            <a:custGeom>
              <a:avLst/>
              <a:gdLst/>
              <a:ahLst/>
              <a:cxnLst/>
              <a:rect l="l" t="t" r="r" b="b"/>
              <a:pathLst>
                <a:path w="38100" h="123825" extrusionOk="0">
                  <a:moveTo>
                    <a:pt x="40998" y="0"/>
                  </a:moveTo>
                  <a:cubicBezTo>
                    <a:pt x="17567" y="17145"/>
                    <a:pt x="1755" y="44196"/>
                    <a:pt x="136" y="75438"/>
                  </a:cubicBezTo>
                  <a:cubicBezTo>
                    <a:pt x="-912" y="95536"/>
                    <a:pt x="4137" y="114490"/>
                    <a:pt x="13471" y="130683"/>
                  </a:cubicBezTo>
                </a:path>
              </a:pathLst>
            </a:custGeom>
            <a:noFill/>
            <a:ln w="19050" cap="flat" cmpd="sng">
              <a:solidFill>
                <a:srgbClr val="00DDB8"/>
              </a:solidFill>
              <a:prstDash val="solid"/>
              <a:miter lim="8000"/>
              <a:headEnd type="none" w="sm" len="sm"/>
              <a:tailEnd type="none" w="sm" len="sm"/>
            </a:ln>
          </p:spPr>
          <p:txBody>
            <a:bodyPr spcFirstLastPara="1" wrap="square" lIns="124327" tIns="62146" rIns="124327" bIns="62146" anchor="ctr" anchorCtr="0">
              <a:noAutofit/>
            </a:bodyPr>
            <a:lstStyle/>
            <a:p>
              <a:endParaRPr sz="1836">
                <a:solidFill>
                  <a:schemeClr val="dk1"/>
                </a:solidFill>
                <a:latin typeface="Amazon Ember" panose="020B0603020204020204" pitchFamily="34" charset="0"/>
                <a:ea typeface="Amazon Ember" panose="020B0603020204020204" pitchFamily="34" charset="0"/>
                <a:cs typeface="Amazon Ember" panose="020B0603020204020204" pitchFamily="34" charset="0"/>
              </a:endParaRPr>
            </a:p>
          </p:txBody>
        </p:sp>
        <p:sp>
          <p:nvSpPr>
            <p:cNvPr id="60" name="Google Shape;213;p37">
              <a:extLst>
                <a:ext uri="{FF2B5EF4-FFF2-40B4-BE49-F238E27FC236}">
                  <a16:creationId xmlns:a16="http://schemas.microsoft.com/office/drawing/2014/main" id="{C56108D7-CA0A-014A-83A1-75E6BEED1092}"/>
                </a:ext>
              </a:extLst>
            </p:cNvPr>
            <p:cNvSpPr/>
            <p:nvPr/>
          </p:nvSpPr>
          <p:spPr>
            <a:xfrm>
              <a:off x="6152673" y="2923276"/>
              <a:ext cx="66675" cy="19050"/>
            </a:xfrm>
            <a:custGeom>
              <a:avLst/>
              <a:gdLst/>
              <a:ahLst/>
              <a:cxnLst/>
              <a:rect l="l" t="t" r="r" b="b"/>
              <a:pathLst>
                <a:path w="66675" h="19050" extrusionOk="0">
                  <a:moveTo>
                    <a:pt x="72676" y="994"/>
                  </a:moveTo>
                  <a:cubicBezTo>
                    <a:pt x="69818" y="613"/>
                    <a:pt x="66961" y="232"/>
                    <a:pt x="64103" y="137"/>
                  </a:cubicBezTo>
                  <a:cubicBezTo>
                    <a:pt x="40196" y="-1102"/>
                    <a:pt x="17907" y="6137"/>
                    <a:pt x="0" y="19282"/>
                  </a:cubicBezTo>
                </a:path>
              </a:pathLst>
            </a:custGeom>
            <a:noFill/>
            <a:ln w="19050" cap="flat" cmpd="sng">
              <a:solidFill>
                <a:srgbClr val="00DDB8"/>
              </a:solidFill>
              <a:prstDash val="solid"/>
              <a:miter lim="8000"/>
              <a:headEnd type="none" w="sm" len="sm"/>
              <a:tailEnd type="none" w="sm" len="sm"/>
            </a:ln>
          </p:spPr>
          <p:txBody>
            <a:bodyPr spcFirstLastPara="1" wrap="square" lIns="124327" tIns="62146" rIns="124327" bIns="62146" anchor="ctr" anchorCtr="0">
              <a:noAutofit/>
            </a:bodyPr>
            <a:lstStyle/>
            <a:p>
              <a:endParaRPr sz="1836">
                <a:solidFill>
                  <a:schemeClr val="dk1"/>
                </a:solidFill>
                <a:latin typeface="Amazon Ember" panose="020B0603020204020204" pitchFamily="34" charset="0"/>
                <a:ea typeface="Amazon Ember" panose="020B0603020204020204" pitchFamily="34" charset="0"/>
                <a:cs typeface="Amazon Ember" panose="020B0603020204020204" pitchFamily="34" charset="0"/>
              </a:endParaRPr>
            </a:p>
          </p:txBody>
        </p:sp>
        <p:sp>
          <p:nvSpPr>
            <p:cNvPr id="61" name="Google Shape;214;p37">
              <a:extLst>
                <a:ext uri="{FF2B5EF4-FFF2-40B4-BE49-F238E27FC236}">
                  <a16:creationId xmlns:a16="http://schemas.microsoft.com/office/drawing/2014/main" id="{C161A3EA-2687-2F4D-B45A-CD804E8986DA}"/>
                </a:ext>
              </a:extLst>
            </p:cNvPr>
            <p:cNvSpPr/>
            <p:nvPr/>
          </p:nvSpPr>
          <p:spPr>
            <a:xfrm>
              <a:off x="6225349" y="2924270"/>
              <a:ext cx="57150" cy="28575"/>
            </a:xfrm>
            <a:custGeom>
              <a:avLst/>
              <a:gdLst/>
              <a:ahLst/>
              <a:cxnLst/>
              <a:rect l="l" t="t" r="r" b="b"/>
              <a:pathLst>
                <a:path w="57150" h="28575" extrusionOk="0">
                  <a:moveTo>
                    <a:pt x="0" y="0"/>
                  </a:moveTo>
                  <a:cubicBezTo>
                    <a:pt x="26003" y="3619"/>
                    <a:pt x="48577" y="17145"/>
                    <a:pt x="64103" y="36576"/>
                  </a:cubicBezTo>
                </a:path>
              </a:pathLst>
            </a:custGeom>
            <a:noFill/>
            <a:ln w="19050" cap="flat" cmpd="sng">
              <a:solidFill>
                <a:srgbClr val="00DDB8"/>
              </a:solidFill>
              <a:prstDash val="solid"/>
              <a:miter lim="8000"/>
              <a:headEnd type="none" w="sm" len="sm"/>
              <a:tailEnd type="none" w="sm" len="sm"/>
            </a:ln>
          </p:spPr>
          <p:txBody>
            <a:bodyPr spcFirstLastPara="1" wrap="square" lIns="124327" tIns="62146" rIns="124327" bIns="62146" anchor="ctr" anchorCtr="0">
              <a:noAutofit/>
            </a:bodyPr>
            <a:lstStyle/>
            <a:p>
              <a:endParaRPr sz="1836">
                <a:solidFill>
                  <a:schemeClr val="dk1"/>
                </a:solidFill>
                <a:latin typeface="Amazon Ember" panose="020B0603020204020204" pitchFamily="34" charset="0"/>
                <a:ea typeface="Amazon Ember" panose="020B0603020204020204" pitchFamily="34" charset="0"/>
                <a:cs typeface="Amazon Ember" panose="020B0603020204020204" pitchFamily="34" charset="0"/>
              </a:endParaRPr>
            </a:p>
          </p:txBody>
        </p:sp>
        <p:sp>
          <p:nvSpPr>
            <p:cNvPr id="62" name="Google Shape;215;p37">
              <a:extLst>
                <a:ext uri="{FF2B5EF4-FFF2-40B4-BE49-F238E27FC236}">
                  <a16:creationId xmlns:a16="http://schemas.microsoft.com/office/drawing/2014/main" id="{E08386CF-09CE-0A4B-B95C-39AD0B6BC196}"/>
                </a:ext>
              </a:extLst>
            </p:cNvPr>
            <p:cNvSpPr/>
            <p:nvPr/>
          </p:nvSpPr>
          <p:spPr>
            <a:xfrm>
              <a:off x="6252876" y="2960846"/>
              <a:ext cx="57150" cy="152400"/>
            </a:xfrm>
            <a:custGeom>
              <a:avLst/>
              <a:gdLst/>
              <a:ahLst/>
              <a:cxnLst/>
              <a:rect l="l" t="t" r="r" b="b"/>
              <a:pathLst>
                <a:path w="57150" h="152400" extrusionOk="0">
                  <a:moveTo>
                    <a:pt x="36576" y="0"/>
                  </a:moveTo>
                  <a:cubicBezTo>
                    <a:pt x="51340" y="18479"/>
                    <a:pt x="59722" y="42100"/>
                    <a:pt x="58388" y="67532"/>
                  </a:cubicBezTo>
                  <a:cubicBezTo>
                    <a:pt x="56388" y="106013"/>
                    <a:pt x="32766" y="138303"/>
                    <a:pt x="0" y="153257"/>
                  </a:cubicBezTo>
                </a:path>
              </a:pathLst>
            </a:custGeom>
            <a:noFill/>
            <a:ln w="19050" cap="flat" cmpd="sng">
              <a:solidFill>
                <a:srgbClr val="00DDB8"/>
              </a:solidFill>
              <a:prstDash val="solid"/>
              <a:miter lim="8000"/>
              <a:headEnd type="none" w="sm" len="sm"/>
              <a:tailEnd type="none" w="sm" len="sm"/>
            </a:ln>
          </p:spPr>
          <p:txBody>
            <a:bodyPr spcFirstLastPara="1" wrap="square" lIns="124327" tIns="62146" rIns="124327" bIns="62146" anchor="ctr" anchorCtr="0">
              <a:noAutofit/>
            </a:bodyPr>
            <a:lstStyle/>
            <a:p>
              <a:endParaRPr sz="1836">
                <a:solidFill>
                  <a:schemeClr val="dk1"/>
                </a:solidFill>
                <a:latin typeface="Amazon Ember" panose="020B0603020204020204" pitchFamily="34" charset="0"/>
                <a:ea typeface="Amazon Ember" panose="020B0603020204020204" pitchFamily="34" charset="0"/>
                <a:cs typeface="Amazon Ember" panose="020B0603020204020204" pitchFamily="34" charset="0"/>
              </a:endParaRPr>
            </a:p>
          </p:txBody>
        </p:sp>
        <p:sp>
          <p:nvSpPr>
            <p:cNvPr id="63" name="Google Shape;216;p37">
              <a:extLst>
                <a:ext uri="{FF2B5EF4-FFF2-40B4-BE49-F238E27FC236}">
                  <a16:creationId xmlns:a16="http://schemas.microsoft.com/office/drawing/2014/main" id="{8BDB4751-C8AB-2F47-95E6-98A7FAB5041B}"/>
                </a:ext>
              </a:extLst>
            </p:cNvPr>
            <p:cNvSpPr/>
            <p:nvPr/>
          </p:nvSpPr>
          <p:spPr>
            <a:xfrm>
              <a:off x="6350508" y="2846165"/>
              <a:ext cx="114300" cy="57150"/>
            </a:xfrm>
            <a:custGeom>
              <a:avLst/>
              <a:gdLst/>
              <a:ahLst/>
              <a:cxnLst/>
              <a:rect l="l" t="t" r="r" b="b"/>
              <a:pathLst>
                <a:path w="114300" h="57150" extrusionOk="0">
                  <a:moveTo>
                    <a:pt x="118491" y="0"/>
                  </a:moveTo>
                  <a:cubicBezTo>
                    <a:pt x="112776" y="35528"/>
                    <a:pt x="81439" y="61912"/>
                    <a:pt x="44672" y="60007"/>
                  </a:cubicBezTo>
                  <a:cubicBezTo>
                    <a:pt x="27242" y="59055"/>
                    <a:pt x="11811" y="51816"/>
                    <a:pt x="0" y="40767"/>
                  </a:cubicBezTo>
                </a:path>
              </a:pathLst>
            </a:custGeom>
            <a:noFill/>
            <a:ln w="19050" cap="flat" cmpd="sng">
              <a:solidFill>
                <a:srgbClr val="00DDB8"/>
              </a:solidFill>
              <a:prstDash val="solid"/>
              <a:miter lim="8000"/>
              <a:headEnd type="none" w="sm" len="sm"/>
              <a:tailEnd type="none" w="sm" len="sm"/>
            </a:ln>
          </p:spPr>
          <p:txBody>
            <a:bodyPr spcFirstLastPara="1" wrap="square" lIns="124327" tIns="62146" rIns="124327" bIns="62146" anchor="ctr" anchorCtr="0">
              <a:noAutofit/>
            </a:bodyPr>
            <a:lstStyle/>
            <a:p>
              <a:endParaRPr sz="1836">
                <a:solidFill>
                  <a:schemeClr val="dk1"/>
                </a:solidFill>
                <a:latin typeface="Amazon Ember" panose="020B0603020204020204" pitchFamily="34" charset="0"/>
                <a:ea typeface="Amazon Ember" panose="020B0603020204020204" pitchFamily="34" charset="0"/>
                <a:cs typeface="Amazon Ember" panose="020B0603020204020204" pitchFamily="34" charset="0"/>
              </a:endParaRPr>
            </a:p>
          </p:txBody>
        </p:sp>
        <p:sp>
          <p:nvSpPr>
            <p:cNvPr id="64" name="Google Shape;217;p37">
              <a:extLst>
                <a:ext uri="{FF2B5EF4-FFF2-40B4-BE49-F238E27FC236}">
                  <a16:creationId xmlns:a16="http://schemas.microsoft.com/office/drawing/2014/main" id="{493DC15E-7E80-794C-89E2-4E400FC7E240}"/>
                </a:ext>
              </a:extLst>
            </p:cNvPr>
            <p:cNvSpPr/>
            <p:nvPr/>
          </p:nvSpPr>
          <p:spPr>
            <a:xfrm>
              <a:off x="6327551" y="2763585"/>
              <a:ext cx="133350" cy="114300"/>
            </a:xfrm>
            <a:custGeom>
              <a:avLst/>
              <a:gdLst/>
              <a:ahLst/>
              <a:cxnLst/>
              <a:rect l="l" t="t" r="r" b="b"/>
              <a:pathLst>
                <a:path w="133350" h="114300" extrusionOk="0">
                  <a:moveTo>
                    <a:pt x="141447" y="82580"/>
                  </a:moveTo>
                  <a:cubicBezTo>
                    <a:pt x="141828" y="80104"/>
                    <a:pt x="142495" y="77627"/>
                    <a:pt x="142590" y="75056"/>
                  </a:cubicBezTo>
                  <a:cubicBezTo>
                    <a:pt x="144590" y="35717"/>
                    <a:pt x="114396" y="2189"/>
                    <a:pt x="75058" y="94"/>
                  </a:cubicBezTo>
                  <a:cubicBezTo>
                    <a:pt x="35720" y="-1906"/>
                    <a:pt x="2192" y="28288"/>
                    <a:pt x="96" y="67626"/>
                  </a:cubicBezTo>
                  <a:cubicBezTo>
                    <a:pt x="-1047" y="89534"/>
                    <a:pt x="8097" y="109441"/>
                    <a:pt x="22956" y="123347"/>
                  </a:cubicBezTo>
                </a:path>
              </a:pathLst>
            </a:custGeom>
            <a:noFill/>
            <a:ln w="19050" cap="flat" cmpd="sng">
              <a:solidFill>
                <a:srgbClr val="00DDB8"/>
              </a:solidFill>
              <a:prstDash val="solid"/>
              <a:miter lim="8000"/>
              <a:headEnd type="none" w="sm" len="sm"/>
              <a:tailEnd type="none" w="sm" len="sm"/>
            </a:ln>
          </p:spPr>
          <p:txBody>
            <a:bodyPr spcFirstLastPara="1" wrap="square" lIns="124327" tIns="62146" rIns="124327" bIns="62146" anchor="ctr" anchorCtr="0">
              <a:noAutofit/>
            </a:bodyPr>
            <a:lstStyle/>
            <a:p>
              <a:endParaRPr sz="1836">
                <a:solidFill>
                  <a:schemeClr val="dk1"/>
                </a:solidFill>
                <a:latin typeface="Amazon Ember" panose="020B0603020204020204" pitchFamily="34" charset="0"/>
                <a:ea typeface="Amazon Ember" panose="020B0603020204020204" pitchFamily="34" charset="0"/>
                <a:cs typeface="Amazon Ember" panose="020B0603020204020204" pitchFamily="34" charset="0"/>
              </a:endParaRPr>
            </a:p>
          </p:txBody>
        </p:sp>
        <p:sp>
          <p:nvSpPr>
            <p:cNvPr id="65" name="Google Shape;218;p37">
              <a:extLst>
                <a:ext uri="{FF2B5EF4-FFF2-40B4-BE49-F238E27FC236}">
                  <a16:creationId xmlns:a16="http://schemas.microsoft.com/office/drawing/2014/main" id="{B16B32C8-D338-5142-BC61-FE896735283F}"/>
                </a:ext>
              </a:extLst>
            </p:cNvPr>
            <p:cNvSpPr/>
            <p:nvPr/>
          </p:nvSpPr>
          <p:spPr>
            <a:xfrm>
              <a:off x="6183649" y="2585572"/>
              <a:ext cx="95250" cy="114300"/>
            </a:xfrm>
            <a:custGeom>
              <a:avLst/>
              <a:gdLst/>
              <a:ahLst/>
              <a:cxnLst/>
              <a:rect l="l" t="t" r="r" b="b"/>
              <a:pathLst>
                <a:path w="95250" h="114300" extrusionOk="0">
                  <a:moveTo>
                    <a:pt x="54749" y="116003"/>
                  </a:moveTo>
                  <a:cubicBezTo>
                    <a:pt x="22936" y="114098"/>
                    <a:pt x="-1543" y="86952"/>
                    <a:pt x="76" y="55043"/>
                  </a:cubicBezTo>
                  <a:cubicBezTo>
                    <a:pt x="1695" y="23039"/>
                    <a:pt x="29032" y="-1630"/>
                    <a:pt x="61131" y="84"/>
                  </a:cubicBezTo>
                  <a:cubicBezTo>
                    <a:pt x="78371" y="941"/>
                    <a:pt x="93326" y="9419"/>
                    <a:pt x="103327" y="21896"/>
                  </a:cubicBezTo>
                </a:path>
              </a:pathLst>
            </a:custGeom>
            <a:noFill/>
            <a:ln w="19050" cap="flat" cmpd="sng">
              <a:solidFill>
                <a:srgbClr val="00DDB8"/>
              </a:solidFill>
              <a:prstDash val="solid"/>
              <a:miter lim="8000"/>
              <a:headEnd type="none" w="sm" len="sm"/>
              <a:tailEnd type="none" w="sm" len="sm"/>
            </a:ln>
          </p:spPr>
          <p:txBody>
            <a:bodyPr spcFirstLastPara="1" wrap="square" lIns="124327" tIns="62146" rIns="124327" bIns="62146" anchor="ctr" anchorCtr="0">
              <a:noAutofit/>
            </a:bodyPr>
            <a:lstStyle/>
            <a:p>
              <a:endParaRPr sz="1836">
                <a:solidFill>
                  <a:schemeClr val="dk1"/>
                </a:solidFill>
                <a:latin typeface="Amazon Ember" panose="020B0603020204020204" pitchFamily="34" charset="0"/>
                <a:ea typeface="Amazon Ember" panose="020B0603020204020204" pitchFamily="34" charset="0"/>
                <a:cs typeface="Amazon Ember" panose="020B0603020204020204" pitchFamily="34" charset="0"/>
              </a:endParaRPr>
            </a:p>
          </p:txBody>
        </p:sp>
        <p:sp>
          <p:nvSpPr>
            <p:cNvPr id="66" name="Google Shape;219;p37">
              <a:extLst>
                <a:ext uri="{FF2B5EF4-FFF2-40B4-BE49-F238E27FC236}">
                  <a16:creationId xmlns:a16="http://schemas.microsoft.com/office/drawing/2014/main" id="{9C2F2B92-D713-0F43-87FB-3928213BD3AF}"/>
                </a:ext>
              </a:extLst>
            </p:cNvPr>
            <p:cNvSpPr/>
            <p:nvPr/>
          </p:nvSpPr>
          <p:spPr>
            <a:xfrm>
              <a:off x="6238398" y="2636329"/>
              <a:ext cx="57150" cy="57150"/>
            </a:xfrm>
            <a:custGeom>
              <a:avLst/>
              <a:gdLst/>
              <a:ahLst/>
              <a:cxnLst/>
              <a:rect l="l" t="t" r="r" b="b"/>
              <a:pathLst>
                <a:path w="57150" h="57150" extrusionOk="0">
                  <a:moveTo>
                    <a:pt x="0" y="65246"/>
                  </a:moveTo>
                  <a:cubicBezTo>
                    <a:pt x="95" y="65246"/>
                    <a:pt x="286" y="65342"/>
                    <a:pt x="381" y="65342"/>
                  </a:cubicBezTo>
                  <a:cubicBezTo>
                    <a:pt x="32385" y="66961"/>
                    <a:pt x="59722" y="42386"/>
                    <a:pt x="61436" y="10382"/>
                  </a:cubicBezTo>
                  <a:cubicBezTo>
                    <a:pt x="61627" y="6858"/>
                    <a:pt x="61341" y="3429"/>
                    <a:pt x="60960" y="0"/>
                  </a:cubicBezTo>
                </a:path>
              </a:pathLst>
            </a:custGeom>
            <a:noFill/>
            <a:ln w="19050" cap="flat" cmpd="sng">
              <a:solidFill>
                <a:srgbClr val="00DDB8"/>
              </a:solidFill>
              <a:prstDash val="solid"/>
              <a:miter lim="8000"/>
              <a:headEnd type="none" w="sm" len="sm"/>
              <a:tailEnd type="none" w="sm" len="sm"/>
            </a:ln>
          </p:spPr>
          <p:txBody>
            <a:bodyPr spcFirstLastPara="1" wrap="square" lIns="124327" tIns="62146" rIns="124327" bIns="62146" anchor="ctr" anchorCtr="0">
              <a:noAutofit/>
            </a:bodyPr>
            <a:lstStyle/>
            <a:p>
              <a:endParaRPr sz="1836">
                <a:solidFill>
                  <a:schemeClr val="dk1"/>
                </a:solidFill>
                <a:latin typeface="Amazon Ember" panose="020B0603020204020204" pitchFamily="34" charset="0"/>
                <a:ea typeface="Amazon Ember" panose="020B0603020204020204" pitchFamily="34" charset="0"/>
                <a:cs typeface="Amazon Ember" panose="020B0603020204020204" pitchFamily="34" charset="0"/>
              </a:endParaRPr>
            </a:p>
          </p:txBody>
        </p:sp>
        <p:sp>
          <p:nvSpPr>
            <p:cNvPr id="67" name="Google Shape;220;p37">
              <a:extLst>
                <a:ext uri="{FF2B5EF4-FFF2-40B4-BE49-F238E27FC236}">
                  <a16:creationId xmlns:a16="http://schemas.microsoft.com/office/drawing/2014/main" id="{4D71CC26-7CBE-654A-B8CE-ED09DF33F8E9}"/>
                </a:ext>
              </a:extLst>
            </p:cNvPr>
            <p:cNvSpPr/>
            <p:nvPr/>
          </p:nvSpPr>
          <p:spPr>
            <a:xfrm>
              <a:off x="6286976" y="2607469"/>
              <a:ext cx="9525" cy="28575"/>
            </a:xfrm>
            <a:custGeom>
              <a:avLst/>
              <a:gdLst/>
              <a:ahLst/>
              <a:cxnLst/>
              <a:rect l="l" t="t" r="r" b="b"/>
              <a:pathLst>
                <a:path w="9525" h="28575" extrusionOk="0">
                  <a:moveTo>
                    <a:pt x="12287" y="28766"/>
                  </a:moveTo>
                  <a:cubicBezTo>
                    <a:pt x="10954" y="18002"/>
                    <a:pt x="6477" y="8096"/>
                    <a:pt x="0" y="0"/>
                  </a:cubicBezTo>
                </a:path>
              </a:pathLst>
            </a:custGeom>
            <a:noFill/>
            <a:ln w="19050" cap="flat" cmpd="sng">
              <a:solidFill>
                <a:srgbClr val="00DDB8"/>
              </a:solidFill>
              <a:prstDash val="solid"/>
              <a:miter lim="8000"/>
              <a:headEnd type="none" w="sm" len="sm"/>
              <a:tailEnd type="none" w="sm" len="sm"/>
            </a:ln>
          </p:spPr>
          <p:txBody>
            <a:bodyPr spcFirstLastPara="1" wrap="square" lIns="124327" tIns="62146" rIns="124327" bIns="62146" anchor="ctr" anchorCtr="0">
              <a:noAutofit/>
            </a:bodyPr>
            <a:lstStyle/>
            <a:p>
              <a:endParaRPr sz="1836">
                <a:solidFill>
                  <a:schemeClr val="dk1"/>
                </a:solidFill>
                <a:latin typeface="Amazon Ember" panose="020B0603020204020204" pitchFamily="34" charset="0"/>
                <a:ea typeface="Amazon Ember" panose="020B0603020204020204" pitchFamily="34" charset="0"/>
                <a:cs typeface="Amazon Ember" panose="020B0603020204020204" pitchFamily="34" charset="0"/>
              </a:endParaRPr>
            </a:p>
          </p:txBody>
        </p:sp>
        <p:sp>
          <p:nvSpPr>
            <p:cNvPr id="68" name="Google Shape;221;p37">
              <a:extLst>
                <a:ext uri="{FF2B5EF4-FFF2-40B4-BE49-F238E27FC236}">
                  <a16:creationId xmlns:a16="http://schemas.microsoft.com/office/drawing/2014/main" id="{1608E371-8EC2-984E-A090-68B780B9A187}"/>
                </a:ext>
              </a:extLst>
            </p:cNvPr>
            <p:cNvSpPr/>
            <p:nvPr/>
          </p:nvSpPr>
          <p:spPr>
            <a:xfrm>
              <a:off x="5677465" y="2955411"/>
              <a:ext cx="123825" cy="142875"/>
            </a:xfrm>
            <a:custGeom>
              <a:avLst/>
              <a:gdLst/>
              <a:ahLst/>
              <a:cxnLst/>
              <a:rect l="l" t="t" r="r" b="b"/>
              <a:pathLst>
                <a:path w="123825" h="142875" extrusionOk="0">
                  <a:moveTo>
                    <a:pt x="95066" y="3721"/>
                  </a:moveTo>
                  <a:cubicBezTo>
                    <a:pt x="89065" y="1721"/>
                    <a:pt x="82683" y="482"/>
                    <a:pt x="76111" y="101"/>
                  </a:cubicBezTo>
                  <a:cubicBezTo>
                    <a:pt x="36201" y="-1994"/>
                    <a:pt x="2197" y="28676"/>
                    <a:pt x="101" y="68586"/>
                  </a:cubicBezTo>
                  <a:cubicBezTo>
                    <a:pt x="-1994" y="108496"/>
                    <a:pt x="28676" y="142500"/>
                    <a:pt x="68586" y="144596"/>
                  </a:cubicBezTo>
                  <a:cubicBezTo>
                    <a:pt x="94208" y="145929"/>
                    <a:pt x="117449" y="133642"/>
                    <a:pt x="131261" y="114211"/>
                  </a:cubicBezTo>
                </a:path>
              </a:pathLst>
            </a:custGeom>
            <a:noFill/>
            <a:ln w="19050" cap="flat" cmpd="sng">
              <a:solidFill>
                <a:srgbClr val="00DDB8"/>
              </a:solidFill>
              <a:prstDash val="solid"/>
              <a:miter lim="8000"/>
              <a:headEnd type="none" w="sm" len="sm"/>
              <a:tailEnd type="none" w="sm" len="sm"/>
            </a:ln>
          </p:spPr>
          <p:txBody>
            <a:bodyPr spcFirstLastPara="1" wrap="square" lIns="124327" tIns="62146" rIns="124327" bIns="62146" anchor="ctr" anchorCtr="0">
              <a:noAutofit/>
            </a:bodyPr>
            <a:lstStyle/>
            <a:p>
              <a:endParaRPr sz="1836">
                <a:solidFill>
                  <a:schemeClr val="dk1"/>
                </a:solidFill>
                <a:latin typeface="Amazon Ember" panose="020B0603020204020204" pitchFamily="34" charset="0"/>
                <a:ea typeface="Amazon Ember" panose="020B0603020204020204" pitchFamily="34" charset="0"/>
                <a:cs typeface="Amazon Ember" panose="020B0603020204020204" pitchFamily="34" charset="0"/>
              </a:endParaRPr>
            </a:p>
          </p:txBody>
        </p:sp>
        <p:sp>
          <p:nvSpPr>
            <p:cNvPr id="69" name="Google Shape;222;p37">
              <a:extLst>
                <a:ext uri="{FF2B5EF4-FFF2-40B4-BE49-F238E27FC236}">
                  <a16:creationId xmlns:a16="http://schemas.microsoft.com/office/drawing/2014/main" id="{E5515F78-EF72-AC4C-8EFC-EF2305DEEC2E}"/>
                </a:ext>
              </a:extLst>
            </p:cNvPr>
            <p:cNvSpPr/>
            <p:nvPr/>
          </p:nvSpPr>
          <p:spPr>
            <a:xfrm>
              <a:off x="6055739" y="2800350"/>
              <a:ext cx="57150" cy="85725"/>
            </a:xfrm>
            <a:custGeom>
              <a:avLst/>
              <a:gdLst/>
              <a:ahLst/>
              <a:cxnLst/>
              <a:rect l="l" t="t" r="r" b="b"/>
              <a:pathLst>
                <a:path w="57150" h="85725" extrusionOk="0">
                  <a:moveTo>
                    <a:pt x="65978" y="81439"/>
                  </a:moveTo>
                  <a:cubicBezTo>
                    <a:pt x="59215" y="84773"/>
                    <a:pt x="51595" y="86677"/>
                    <a:pt x="43499" y="86201"/>
                  </a:cubicBezTo>
                  <a:cubicBezTo>
                    <a:pt x="18162" y="84868"/>
                    <a:pt x="-1269" y="63341"/>
                    <a:pt x="65" y="38005"/>
                  </a:cubicBezTo>
                  <a:cubicBezTo>
                    <a:pt x="922" y="21336"/>
                    <a:pt x="10733" y="7334"/>
                    <a:pt x="24449" y="0"/>
                  </a:cubicBezTo>
                </a:path>
              </a:pathLst>
            </a:custGeom>
            <a:noFill/>
            <a:ln w="19050" cap="flat" cmpd="sng">
              <a:solidFill>
                <a:srgbClr val="00DDB8"/>
              </a:solidFill>
              <a:prstDash val="solid"/>
              <a:miter lim="8000"/>
              <a:headEnd type="none" w="sm" len="sm"/>
              <a:tailEnd type="none" w="sm" len="sm"/>
            </a:ln>
          </p:spPr>
          <p:txBody>
            <a:bodyPr spcFirstLastPara="1" wrap="square" lIns="124327" tIns="62146" rIns="124327" bIns="62146" anchor="ctr" anchorCtr="0">
              <a:noAutofit/>
            </a:bodyPr>
            <a:lstStyle/>
            <a:p>
              <a:endParaRPr sz="1836">
                <a:solidFill>
                  <a:schemeClr val="dk1"/>
                </a:solidFill>
                <a:latin typeface="Amazon Ember" panose="020B0603020204020204" pitchFamily="34" charset="0"/>
                <a:ea typeface="Amazon Ember" panose="020B0603020204020204" pitchFamily="34" charset="0"/>
                <a:cs typeface="Amazon Ember" panose="020B0603020204020204" pitchFamily="34" charset="0"/>
              </a:endParaRPr>
            </a:p>
          </p:txBody>
        </p:sp>
        <p:sp>
          <p:nvSpPr>
            <p:cNvPr id="70" name="Google Shape;223;p37">
              <a:extLst>
                <a:ext uri="{FF2B5EF4-FFF2-40B4-BE49-F238E27FC236}">
                  <a16:creationId xmlns:a16="http://schemas.microsoft.com/office/drawing/2014/main" id="{65E49C88-2132-B14B-946E-BED2B8F2D9F6}"/>
                </a:ext>
              </a:extLst>
            </p:cNvPr>
            <p:cNvSpPr/>
            <p:nvPr/>
          </p:nvSpPr>
          <p:spPr>
            <a:xfrm>
              <a:off x="6080188" y="2794854"/>
              <a:ext cx="66675" cy="85725"/>
            </a:xfrm>
            <a:custGeom>
              <a:avLst/>
              <a:gdLst/>
              <a:ahLst/>
              <a:cxnLst/>
              <a:rect l="l" t="t" r="r" b="b"/>
              <a:pathLst>
                <a:path w="66675" h="85725" extrusionOk="0">
                  <a:moveTo>
                    <a:pt x="41529" y="86935"/>
                  </a:moveTo>
                  <a:cubicBezTo>
                    <a:pt x="56007" y="79886"/>
                    <a:pt x="66389" y="65504"/>
                    <a:pt x="67247" y="48263"/>
                  </a:cubicBezTo>
                  <a:cubicBezTo>
                    <a:pt x="68580" y="22927"/>
                    <a:pt x="49149" y="1400"/>
                    <a:pt x="23812" y="67"/>
                  </a:cubicBezTo>
                  <a:cubicBezTo>
                    <a:pt x="15240" y="-409"/>
                    <a:pt x="7144" y="1686"/>
                    <a:pt x="0" y="5496"/>
                  </a:cubicBezTo>
                </a:path>
              </a:pathLst>
            </a:custGeom>
            <a:noFill/>
            <a:ln w="19050" cap="flat" cmpd="sng">
              <a:solidFill>
                <a:srgbClr val="00DDB8"/>
              </a:solidFill>
              <a:prstDash val="solid"/>
              <a:miter lim="8000"/>
              <a:headEnd type="none" w="sm" len="sm"/>
              <a:tailEnd type="none" w="sm" len="sm"/>
            </a:ln>
          </p:spPr>
          <p:txBody>
            <a:bodyPr spcFirstLastPara="1" wrap="square" lIns="124327" tIns="62146" rIns="124327" bIns="62146" anchor="ctr" anchorCtr="0">
              <a:noAutofit/>
            </a:bodyPr>
            <a:lstStyle/>
            <a:p>
              <a:endParaRPr sz="1836">
                <a:solidFill>
                  <a:schemeClr val="dk1"/>
                </a:solidFill>
                <a:latin typeface="Amazon Ember" panose="020B0603020204020204" pitchFamily="34" charset="0"/>
                <a:ea typeface="Amazon Ember" panose="020B0603020204020204" pitchFamily="34" charset="0"/>
                <a:cs typeface="Amazon Ember" panose="020B0603020204020204" pitchFamily="34" charset="0"/>
              </a:endParaRPr>
            </a:p>
          </p:txBody>
        </p:sp>
        <p:sp>
          <p:nvSpPr>
            <p:cNvPr id="71" name="Google Shape;224;p37">
              <a:extLst>
                <a:ext uri="{FF2B5EF4-FFF2-40B4-BE49-F238E27FC236}">
                  <a16:creationId xmlns:a16="http://schemas.microsoft.com/office/drawing/2014/main" id="{45411F64-BB0C-F645-AB51-7405FF0EFE47}"/>
                </a:ext>
              </a:extLst>
            </p:cNvPr>
            <p:cNvSpPr/>
            <p:nvPr/>
          </p:nvSpPr>
          <p:spPr>
            <a:xfrm>
              <a:off x="5884186" y="2278116"/>
              <a:ext cx="104775" cy="104775"/>
            </a:xfrm>
            <a:custGeom>
              <a:avLst/>
              <a:gdLst/>
              <a:ahLst/>
              <a:cxnLst/>
              <a:rect l="l" t="t" r="r" b="b"/>
              <a:pathLst>
                <a:path w="104775" h="104775" extrusionOk="0">
                  <a:moveTo>
                    <a:pt x="63510" y="104848"/>
                  </a:moveTo>
                  <a:cubicBezTo>
                    <a:pt x="86655" y="100181"/>
                    <a:pt x="104658" y="80464"/>
                    <a:pt x="105991" y="55794"/>
                  </a:cubicBezTo>
                  <a:cubicBezTo>
                    <a:pt x="107515" y="26553"/>
                    <a:pt x="85036" y="1597"/>
                    <a:pt x="55794" y="73"/>
                  </a:cubicBezTo>
                  <a:cubicBezTo>
                    <a:pt x="26553" y="-1451"/>
                    <a:pt x="1597" y="21028"/>
                    <a:pt x="73" y="50270"/>
                  </a:cubicBezTo>
                  <a:cubicBezTo>
                    <a:pt x="-1451" y="79512"/>
                    <a:pt x="21028" y="104467"/>
                    <a:pt x="50270" y="105991"/>
                  </a:cubicBezTo>
                  <a:cubicBezTo>
                    <a:pt x="54842" y="106277"/>
                    <a:pt x="59223" y="105705"/>
                    <a:pt x="63510" y="104848"/>
                  </a:cubicBezTo>
                </a:path>
              </a:pathLst>
            </a:custGeom>
            <a:noFill/>
            <a:ln w="19050" cap="flat" cmpd="sng">
              <a:solidFill>
                <a:srgbClr val="00DDB8"/>
              </a:solidFill>
              <a:prstDash val="solid"/>
              <a:miter lim="8000"/>
              <a:headEnd type="none" w="sm" len="sm"/>
              <a:tailEnd type="none" w="sm" len="sm"/>
            </a:ln>
          </p:spPr>
          <p:txBody>
            <a:bodyPr spcFirstLastPara="1" wrap="square" lIns="124327" tIns="62146" rIns="124327" bIns="62146" anchor="ctr" anchorCtr="0">
              <a:noAutofit/>
            </a:bodyPr>
            <a:lstStyle/>
            <a:p>
              <a:endParaRPr sz="1836">
                <a:solidFill>
                  <a:schemeClr val="dk1"/>
                </a:solidFill>
                <a:latin typeface="Amazon Ember" panose="020B0603020204020204" pitchFamily="34" charset="0"/>
                <a:ea typeface="Amazon Ember" panose="020B0603020204020204" pitchFamily="34" charset="0"/>
                <a:cs typeface="Amazon Ember" panose="020B0603020204020204" pitchFamily="34" charset="0"/>
              </a:endParaRPr>
            </a:p>
          </p:txBody>
        </p:sp>
        <p:sp>
          <p:nvSpPr>
            <p:cNvPr id="72" name="Google Shape;225;p37">
              <a:extLst>
                <a:ext uri="{FF2B5EF4-FFF2-40B4-BE49-F238E27FC236}">
                  <a16:creationId xmlns:a16="http://schemas.microsoft.com/office/drawing/2014/main" id="{8C4491A1-0EB2-0C42-8B39-86B07FBA5C2B}"/>
                </a:ext>
              </a:extLst>
            </p:cNvPr>
            <p:cNvSpPr/>
            <p:nvPr/>
          </p:nvSpPr>
          <p:spPr>
            <a:xfrm>
              <a:off x="6331345" y="2257407"/>
              <a:ext cx="161925" cy="161925"/>
            </a:xfrm>
            <a:custGeom>
              <a:avLst/>
              <a:gdLst/>
              <a:ahLst/>
              <a:cxnLst/>
              <a:rect l="l" t="t" r="r" b="b"/>
              <a:pathLst>
                <a:path w="161925" h="161925" extrusionOk="0">
                  <a:moveTo>
                    <a:pt x="100697" y="166134"/>
                  </a:moveTo>
                  <a:cubicBezTo>
                    <a:pt x="137368" y="158704"/>
                    <a:pt x="165943" y="127557"/>
                    <a:pt x="167943" y="88410"/>
                  </a:cubicBezTo>
                  <a:cubicBezTo>
                    <a:pt x="170324" y="42023"/>
                    <a:pt x="134701" y="2589"/>
                    <a:pt x="88409" y="113"/>
                  </a:cubicBezTo>
                  <a:cubicBezTo>
                    <a:pt x="42023" y="-2268"/>
                    <a:pt x="2589" y="33355"/>
                    <a:pt x="113" y="79647"/>
                  </a:cubicBezTo>
                  <a:cubicBezTo>
                    <a:pt x="-2268" y="126033"/>
                    <a:pt x="33355" y="165467"/>
                    <a:pt x="79646" y="167943"/>
                  </a:cubicBezTo>
                  <a:cubicBezTo>
                    <a:pt x="86981" y="168324"/>
                    <a:pt x="93934" y="167467"/>
                    <a:pt x="100697" y="166134"/>
                  </a:cubicBezTo>
                </a:path>
              </a:pathLst>
            </a:custGeom>
            <a:noFill/>
            <a:ln w="19050" cap="flat" cmpd="sng">
              <a:solidFill>
                <a:srgbClr val="00DDB8"/>
              </a:solidFill>
              <a:prstDash val="solid"/>
              <a:miter lim="8000"/>
              <a:headEnd type="none" w="sm" len="sm"/>
              <a:tailEnd type="none" w="sm" len="sm"/>
            </a:ln>
          </p:spPr>
          <p:txBody>
            <a:bodyPr spcFirstLastPara="1" wrap="square" lIns="124327" tIns="62146" rIns="124327" bIns="62146" anchor="ctr" anchorCtr="0">
              <a:noAutofit/>
            </a:bodyPr>
            <a:lstStyle/>
            <a:p>
              <a:endParaRPr sz="1836">
                <a:solidFill>
                  <a:schemeClr val="dk1"/>
                </a:solidFill>
                <a:latin typeface="Amazon Ember" panose="020B0603020204020204" pitchFamily="34" charset="0"/>
                <a:ea typeface="Amazon Ember" panose="020B0603020204020204" pitchFamily="34" charset="0"/>
                <a:cs typeface="Amazon Ember" panose="020B0603020204020204" pitchFamily="34" charset="0"/>
              </a:endParaRPr>
            </a:p>
          </p:txBody>
        </p:sp>
        <p:sp>
          <p:nvSpPr>
            <p:cNvPr id="73" name="Google Shape;226;p37">
              <a:extLst>
                <a:ext uri="{FF2B5EF4-FFF2-40B4-BE49-F238E27FC236}">
                  <a16:creationId xmlns:a16="http://schemas.microsoft.com/office/drawing/2014/main" id="{3CD28F6C-65AA-824E-B5A2-07CC70ACC22F}"/>
                </a:ext>
              </a:extLst>
            </p:cNvPr>
            <p:cNvSpPr/>
            <p:nvPr/>
          </p:nvSpPr>
          <p:spPr>
            <a:xfrm>
              <a:off x="6225349" y="2701576"/>
              <a:ext cx="9525" cy="219075"/>
            </a:xfrm>
            <a:custGeom>
              <a:avLst/>
              <a:gdLst/>
              <a:ahLst/>
              <a:cxnLst/>
              <a:rect l="l" t="t" r="r" b="b"/>
              <a:pathLst>
                <a:path w="9525" h="219075" extrusionOk="0">
                  <a:moveTo>
                    <a:pt x="0" y="222695"/>
                  </a:moveTo>
                  <a:lnTo>
                    <a:pt x="13049" y="0"/>
                  </a:lnTo>
                </a:path>
              </a:pathLst>
            </a:custGeom>
            <a:noFill/>
            <a:ln w="19050" cap="flat" cmpd="sng">
              <a:solidFill>
                <a:srgbClr val="00DDB8"/>
              </a:solidFill>
              <a:prstDash val="solid"/>
              <a:miter lim="8000"/>
              <a:headEnd type="none" w="sm" len="sm"/>
              <a:tailEnd type="none" w="sm" len="sm"/>
            </a:ln>
          </p:spPr>
          <p:txBody>
            <a:bodyPr spcFirstLastPara="1" wrap="square" lIns="124327" tIns="62146" rIns="124327" bIns="62146" anchor="ctr" anchorCtr="0">
              <a:noAutofit/>
            </a:bodyPr>
            <a:lstStyle/>
            <a:p>
              <a:endParaRPr sz="1836">
                <a:solidFill>
                  <a:schemeClr val="dk1"/>
                </a:solidFill>
                <a:latin typeface="Amazon Ember" panose="020B0603020204020204" pitchFamily="34" charset="0"/>
                <a:ea typeface="Amazon Ember" panose="020B0603020204020204" pitchFamily="34" charset="0"/>
                <a:cs typeface="Amazon Ember" panose="020B0603020204020204" pitchFamily="34" charset="0"/>
              </a:endParaRPr>
            </a:p>
          </p:txBody>
        </p:sp>
        <p:sp>
          <p:nvSpPr>
            <p:cNvPr id="74" name="Google Shape;227;p37">
              <a:extLst>
                <a:ext uri="{FF2B5EF4-FFF2-40B4-BE49-F238E27FC236}">
                  <a16:creationId xmlns:a16="http://schemas.microsoft.com/office/drawing/2014/main" id="{80F82D4D-032B-8C4C-A143-34D08D59B967}"/>
                </a:ext>
              </a:extLst>
            </p:cNvPr>
            <p:cNvSpPr/>
            <p:nvPr/>
          </p:nvSpPr>
          <p:spPr>
            <a:xfrm>
              <a:off x="6299263" y="2622328"/>
              <a:ext cx="104775" cy="9525"/>
            </a:xfrm>
            <a:custGeom>
              <a:avLst/>
              <a:gdLst/>
              <a:ahLst/>
              <a:cxnLst/>
              <a:rect l="l" t="t" r="r" b="b"/>
              <a:pathLst>
                <a:path w="104775" h="9525" extrusionOk="0">
                  <a:moveTo>
                    <a:pt x="0" y="13907"/>
                  </a:moveTo>
                  <a:lnTo>
                    <a:pt x="107823" y="0"/>
                  </a:lnTo>
                </a:path>
              </a:pathLst>
            </a:custGeom>
            <a:noFill/>
            <a:ln w="19050" cap="flat" cmpd="sng">
              <a:solidFill>
                <a:srgbClr val="00DDB8"/>
              </a:solidFill>
              <a:prstDash val="solid"/>
              <a:miter lim="8000"/>
              <a:headEnd type="none" w="sm" len="sm"/>
              <a:tailEnd type="none" w="sm" len="sm"/>
            </a:ln>
          </p:spPr>
          <p:txBody>
            <a:bodyPr spcFirstLastPara="1" wrap="square" lIns="124327" tIns="62146" rIns="124327" bIns="62146" anchor="ctr" anchorCtr="0">
              <a:noAutofit/>
            </a:bodyPr>
            <a:lstStyle/>
            <a:p>
              <a:endParaRPr sz="1836">
                <a:solidFill>
                  <a:schemeClr val="dk1"/>
                </a:solidFill>
                <a:latin typeface="Amazon Ember" panose="020B0603020204020204" pitchFamily="34" charset="0"/>
                <a:ea typeface="Amazon Ember" panose="020B0603020204020204" pitchFamily="34" charset="0"/>
                <a:cs typeface="Amazon Ember" panose="020B0603020204020204" pitchFamily="34" charset="0"/>
              </a:endParaRPr>
            </a:p>
          </p:txBody>
        </p:sp>
        <p:sp>
          <p:nvSpPr>
            <p:cNvPr id="75" name="Google Shape;228;p37">
              <a:extLst>
                <a:ext uri="{FF2B5EF4-FFF2-40B4-BE49-F238E27FC236}">
                  <a16:creationId xmlns:a16="http://schemas.microsoft.com/office/drawing/2014/main" id="{FE9A82BC-A43C-B94E-AD10-B97E7CFA0B04}"/>
                </a:ext>
              </a:extLst>
            </p:cNvPr>
            <p:cNvSpPr/>
            <p:nvPr/>
          </p:nvSpPr>
          <p:spPr>
            <a:xfrm>
              <a:off x="6540817" y="2603278"/>
              <a:ext cx="9525" cy="9525"/>
            </a:xfrm>
            <a:custGeom>
              <a:avLst/>
              <a:gdLst/>
              <a:ahLst/>
              <a:cxnLst/>
              <a:rect l="l" t="t" r="r" b="b"/>
              <a:pathLst>
                <a:path w="9525" h="120000" extrusionOk="0">
                  <a:moveTo>
                    <a:pt x="15335" y="0"/>
                  </a:moveTo>
                  <a:lnTo>
                    <a:pt x="0" y="25197"/>
                  </a:lnTo>
                </a:path>
              </a:pathLst>
            </a:custGeom>
            <a:noFill/>
            <a:ln w="19050" cap="flat" cmpd="sng">
              <a:solidFill>
                <a:srgbClr val="00DDB8"/>
              </a:solidFill>
              <a:prstDash val="solid"/>
              <a:miter lim="8000"/>
              <a:headEnd type="none" w="sm" len="sm"/>
              <a:tailEnd type="none" w="sm" len="sm"/>
            </a:ln>
          </p:spPr>
          <p:txBody>
            <a:bodyPr spcFirstLastPara="1" wrap="square" lIns="124327" tIns="62146" rIns="124327" bIns="62146" anchor="ctr" anchorCtr="0">
              <a:noAutofit/>
            </a:bodyPr>
            <a:lstStyle/>
            <a:p>
              <a:endParaRPr sz="1836">
                <a:solidFill>
                  <a:schemeClr val="dk1"/>
                </a:solidFill>
                <a:latin typeface="Amazon Ember" panose="020B0603020204020204" pitchFamily="34" charset="0"/>
                <a:ea typeface="Amazon Ember" panose="020B0603020204020204" pitchFamily="34" charset="0"/>
                <a:cs typeface="Amazon Ember" panose="020B0603020204020204" pitchFamily="34" charset="0"/>
              </a:endParaRPr>
            </a:p>
          </p:txBody>
        </p:sp>
        <p:sp>
          <p:nvSpPr>
            <p:cNvPr id="76" name="Google Shape;229;p37">
              <a:extLst>
                <a:ext uri="{FF2B5EF4-FFF2-40B4-BE49-F238E27FC236}">
                  <a16:creationId xmlns:a16="http://schemas.microsoft.com/office/drawing/2014/main" id="{6D833340-DF5B-E248-A947-9ADD7D5B5755}"/>
                </a:ext>
              </a:extLst>
            </p:cNvPr>
            <p:cNvSpPr/>
            <p:nvPr/>
          </p:nvSpPr>
          <p:spPr>
            <a:xfrm>
              <a:off x="6468999" y="2846165"/>
              <a:ext cx="57150" cy="9525"/>
            </a:xfrm>
            <a:custGeom>
              <a:avLst/>
              <a:gdLst/>
              <a:ahLst/>
              <a:cxnLst/>
              <a:rect l="l" t="t" r="r" b="b"/>
              <a:pathLst>
                <a:path w="57150" h="9525" extrusionOk="0">
                  <a:moveTo>
                    <a:pt x="61151" y="10287"/>
                  </a:moveTo>
                  <a:lnTo>
                    <a:pt x="0" y="0"/>
                  </a:lnTo>
                </a:path>
              </a:pathLst>
            </a:custGeom>
            <a:noFill/>
            <a:ln w="19050" cap="flat" cmpd="sng">
              <a:solidFill>
                <a:srgbClr val="00DDB8"/>
              </a:solidFill>
              <a:prstDash val="solid"/>
              <a:miter lim="8000"/>
              <a:headEnd type="none" w="sm" len="sm"/>
              <a:tailEnd type="none" w="sm" len="sm"/>
            </a:ln>
          </p:spPr>
          <p:txBody>
            <a:bodyPr spcFirstLastPara="1" wrap="square" lIns="124327" tIns="62146" rIns="124327" bIns="62146" anchor="ctr" anchorCtr="0">
              <a:noAutofit/>
            </a:bodyPr>
            <a:lstStyle/>
            <a:p>
              <a:endParaRPr sz="1836">
                <a:solidFill>
                  <a:schemeClr val="dk1"/>
                </a:solidFill>
                <a:latin typeface="Amazon Ember" panose="020B0603020204020204" pitchFamily="34" charset="0"/>
                <a:ea typeface="Amazon Ember" panose="020B0603020204020204" pitchFamily="34" charset="0"/>
                <a:cs typeface="Amazon Ember" panose="020B0603020204020204" pitchFamily="34" charset="0"/>
              </a:endParaRPr>
            </a:p>
          </p:txBody>
        </p:sp>
        <p:sp>
          <p:nvSpPr>
            <p:cNvPr id="77" name="Google Shape;230;p37">
              <a:extLst>
                <a:ext uri="{FF2B5EF4-FFF2-40B4-BE49-F238E27FC236}">
                  <a16:creationId xmlns:a16="http://schemas.microsoft.com/office/drawing/2014/main" id="{5AAB5888-7D70-0E44-9157-FB11455A7FCF}"/>
                </a:ext>
              </a:extLst>
            </p:cNvPr>
            <p:cNvSpPr/>
            <p:nvPr/>
          </p:nvSpPr>
          <p:spPr>
            <a:xfrm>
              <a:off x="6289452" y="2886932"/>
              <a:ext cx="57150" cy="66675"/>
            </a:xfrm>
            <a:custGeom>
              <a:avLst/>
              <a:gdLst/>
              <a:ahLst/>
              <a:cxnLst/>
              <a:rect l="l" t="t" r="r" b="b"/>
              <a:pathLst>
                <a:path w="57150" h="66675" extrusionOk="0">
                  <a:moveTo>
                    <a:pt x="0" y="73914"/>
                  </a:moveTo>
                  <a:lnTo>
                    <a:pt x="61055" y="0"/>
                  </a:lnTo>
                </a:path>
              </a:pathLst>
            </a:custGeom>
            <a:noFill/>
            <a:ln w="19050" cap="flat" cmpd="sng">
              <a:solidFill>
                <a:srgbClr val="00DDB8"/>
              </a:solidFill>
              <a:prstDash val="solid"/>
              <a:miter lim="8000"/>
              <a:headEnd type="none" w="sm" len="sm"/>
              <a:tailEnd type="none" w="sm" len="sm"/>
            </a:ln>
          </p:spPr>
          <p:txBody>
            <a:bodyPr spcFirstLastPara="1" wrap="square" lIns="124327" tIns="62146" rIns="124327" bIns="62146" anchor="ctr" anchorCtr="0">
              <a:noAutofit/>
            </a:bodyPr>
            <a:lstStyle/>
            <a:p>
              <a:endParaRPr sz="1836">
                <a:solidFill>
                  <a:schemeClr val="dk1"/>
                </a:solidFill>
                <a:latin typeface="Amazon Ember" panose="020B0603020204020204" pitchFamily="34" charset="0"/>
                <a:ea typeface="Amazon Ember" panose="020B0603020204020204" pitchFamily="34" charset="0"/>
                <a:cs typeface="Amazon Ember" panose="020B0603020204020204" pitchFamily="34" charset="0"/>
              </a:endParaRPr>
            </a:p>
          </p:txBody>
        </p:sp>
        <p:sp>
          <p:nvSpPr>
            <p:cNvPr id="78" name="Google Shape;231;p37">
              <a:extLst>
                <a:ext uri="{FF2B5EF4-FFF2-40B4-BE49-F238E27FC236}">
                  <a16:creationId xmlns:a16="http://schemas.microsoft.com/office/drawing/2014/main" id="{4410121D-A9B3-B24A-9195-0980D99AD72B}"/>
                </a:ext>
              </a:extLst>
            </p:cNvPr>
            <p:cNvSpPr/>
            <p:nvPr/>
          </p:nvSpPr>
          <p:spPr>
            <a:xfrm>
              <a:off x="6348698" y="2426018"/>
              <a:ext cx="19050" cy="38100"/>
            </a:xfrm>
            <a:custGeom>
              <a:avLst/>
              <a:gdLst/>
              <a:ahLst/>
              <a:cxnLst/>
              <a:rect l="l" t="t" r="r" b="b"/>
              <a:pathLst>
                <a:path w="19050" h="38100" extrusionOk="0">
                  <a:moveTo>
                    <a:pt x="19241" y="0"/>
                  </a:moveTo>
                  <a:lnTo>
                    <a:pt x="0" y="42958"/>
                  </a:lnTo>
                </a:path>
              </a:pathLst>
            </a:custGeom>
            <a:noFill/>
            <a:ln w="19050" cap="flat" cmpd="sng">
              <a:solidFill>
                <a:srgbClr val="00DDB8"/>
              </a:solidFill>
              <a:prstDash val="solid"/>
              <a:miter lim="8000"/>
              <a:headEnd type="none" w="sm" len="sm"/>
              <a:tailEnd type="none" w="sm" len="sm"/>
            </a:ln>
          </p:spPr>
          <p:txBody>
            <a:bodyPr spcFirstLastPara="1" wrap="square" lIns="124327" tIns="62146" rIns="124327" bIns="62146" anchor="ctr" anchorCtr="0">
              <a:noAutofit/>
            </a:bodyPr>
            <a:lstStyle/>
            <a:p>
              <a:endParaRPr sz="1836">
                <a:solidFill>
                  <a:schemeClr val="dk1"/>
                </a:solidFill>
                <a:latin typeface="Amazon Ember" panose="020B0603020204020204" pitchFamily="34" charset="0"/>
                <a:ea typeface="Amazon Ember" panose="020B0603020204020204" pitchFamily="34" charset="0"/>
                <a:cs typeface="Amazon Ember" panose="020B0603020204020204" pitchFamily="34" charset="0"/>
              </a:endParaRPr>
            </a:p>
          </p:txBody>
        </p:sp>
        <p:sp>
          <p:nvSpPr>
            <p:cNvPr id="79" name="Google Shape;232;p37">
              <a:extLst>
                <a:ext uri="{FF2B5EF4-FFF2-40B4-BE49-F238E27FC236}">
                  <a16:creationId xmlns:a16="http://schemas.microsoft.com/office/drawing/2014/main" id="{067E7D4C-72E6-0442-94A5-5A09553FBB78}"/>
                </a:ext>
              </a:extLst>
            </p:cNvPr>
            <p:cNvSpPr/>
            <p:nvPr/>
          </p:nvSpPr>
          <p:spPr>
            <a:xfrm>
              <a:off x="6286976" y="2567083"/>
              <a:ext cx="9525" cy="38100"/>
            </a:xfrm>
            <a:custGeom>
              <a:avLst/>
              <a:gdLst/>
              <a:ahLst/>
              <a:cxnLst/>
              <a:rect l="l" t="t" r="r" b="b"/>
              <a:pathLst>
                <a:path w="9525" h="38100" extrusionOk="0">
                  <a:moveTo>
                    <a:pt x="17907" y="0"/>
                  </a:moveTo>
                  <a:lnTo>
                    <a:pt x="0" y="40291"/>
                  </a:lnTo>
                </a:path>
              </a:pathLst>
            </a:custGeom>
            <a:noFill/>
            <a:ln w="19050" cap="flat" cmpd="sng">
              <a:solidFill>
                <a:srgbClr val="00DDB8"/>
              </a:solidFill>
              <a:prstDash val="solid"/>
              <a:miter lim="8000"/>
              <a:headEnd type="none" w="sm" len="sm"/>
              <a:tailEnd type="none" w="sm" len="sm"/>
            </a:ln>
          </p:spPr>
          <p:txBody>
            <a:bodyPr spcFirstLastPara="1" wrap="square" lIns="124327" tIns="62146" rIns="124327" bIns="62146" anchor="ctr" anchorCtr="0">
              <a:noAutofit/>
            </a:bodyPr>
            <a:lstStyle/>
            <a:p>
              <a:endParaRPr sz="1836">
                <a:solidFill>
                  <a:schemeClr val="dk1"/>
                </a:solidFill>
                <a:latin typeface="Amazon Ember" panose="020B0603020204020204" pitchFamily="34" charset="0"/>
                <a:ea typeface="Amazon Ember" panose="020B0603020204020204" pitchFamily="34" charset="0"/>
                <a:cs typeface="Amazon Ember" panose="020B0603020204020204" pitchFamily="34" charset="0"/>
              </a:endParaRPr>
            </a:p>
          </p:txBody>
        </p:sp>
        <p:sp>
          <p:nvSpPr>
            <p:cNvPr id="80" name="Google Shape;233;p37">
              <a:extLst>
                <a:ext uri="{FF2B5EF4-FFF2-40B4-BE49-F238E27FC236}">
                  <a16:creationId xmlns:a16="http://schemas.microsoft.com/office/drawing/2014/main" id="{626BA42C-8A9C-9545-800C-ECC1B9111299}"/>
                </a:ext>
              </a:extLst>
            </p:cNvPr>
            <p:cNvSpPr/>
            <p:nvPr/>
          </p:nvSpPr>
          <p:spPr>
            <a:xfrm>
              <a:off x="6284499" y="2607374"/>
              <a:ext cx="9525" cy="9525"/>
            </a:xfrm>
            <a:custGeom>
              <a:avLst/>
              <a:gdLst/>
              <a:ahLst/>
              <a:cxnLst/>
              <a:rect l="l" t="t" r="r" b="b"/>
              <a:pathLst>
                <a:path w="120000" h="120000" extrusionOk="0">
                  <a:moveTo>
                    <a:pt x="0" y="69594"/>
                  </a:moveTo>
                  <a:lnTo>
                    <a:pt x="31206" y="0"/>
                  </a:lnTo>
                </a:path>
              </a:pathLst>
            </a:custGeom>
            <a:noFill/>
            <a:ln w="19050" cap="flat" cmpd="sng">
              <a:solidFill>
                <a:srgbClr val="00DDB8"/>
              </a:solidFill>
              <a:prstDash val="solid"/>
              <a:miter lim="8000"/>
              <a:headEnd type="none" w="sm" len="sm"/>
              <a:tailEnd type="none" w="sm" len="sm"/>
            </a:ln>
          </p:spPr>
          <p:txBody>
            <a:bodyPr spcFirstLastPara="1" wrap="square" lIns="124327" tIns="62146" rIns="124327" bIns="62146" anchor="ctr" anchorCtr="0">
              <a:noAutofit/>
            </a:bodyPr>
            <a:lstStyle/>
            <a:p>
              <a:endParaRPr sz="1836">
                <a:solidFill>
                  <a:schemeClr val="dk1"/>
                </a:solidFill>
                <a:latin typeface="Amazon Ember" panose="020B0603020204020204" pitchFamily="34" charset="0"/>
                <a:ea typeface="Amazon Ember" panose="020B0603020204020204" pitchFamily="34" charset="0"/>
                <a:cs typeface="Amazon Ember" panose="020B0603020204020204" pitchFamily="34" charset="0"/>
              </a:endParaRPr>
            </a:p>
          </p:txBody>
        </p:sp>
        <p:sp>
          <p:nvSpPr>
            <p:cNvPr id="81" name="Google Shape;234;p37">
              <a:extLst>
                <a:ext uri="{FF2B5EF4-FFF2-40B4-BE49-F238E27FC236}">
                  <a16:creationId xmlns:a16="http://schemas.microsoft.com/office/drawing/2014/main" id="{6C535BFE-79B1-024D-9714-5E5E7C16FB7A}"/>
                </a:ext>
              </a:extLst>
            </p:cNvPr>
            <p:cNvSpPr/>
            <p:nvPr/>
          </p:nvSpPr>
          <p:spPr>
            <a:xfrm>
              <a:off x="6367938" y="2420017"/>
              <a:ext cx="9525" cy="9525"/>
            </a:xfrm>
            <a:custGeom>
              <a:avLst/>
              <a:gdLst/>
              <a:ahLst/>
              <a:cxnLst/>
              <a:rect l="l" t="t" r="r" b="b"/>
              <a:pathLst>
                <a:path w="120000" h="120000" extrusionOk="0">
                  <a:moveTo>
                    <a:pt x="0" y="75603"/>
                  </a:moveTo>
                  <a:lnTo>
                    <a:pt x="32403" y="0"/>
                  </a:lnTo>
                </a:path>
              </a:pathLst>
            </a:custGeom>
            <a:noFill/>
            <a:ln w="19050" cap="flat" cmpd="sng">
              <a:solidFill>
                <a:srgbClr val="00DDB8"/>
              </a:solidFill>
              <a:prstDash val="solid"/>
              <a:miter lim="8000"/>
              <a:headEnd type="none" w="sm" len="sm"/>
              <a:tailEnd type="none" w="sm" len="sm"/>
            </a:ln>
          </p:spPr>
          <p:txBody>
            <a:bodyPr spcFirstLastPara="1" wrap="square" lIns="124327" tIns="62146" rIns="124327" bIns="62146" anchor="ctr" anchorCtr="0">
              <a:noAutofit/>
            </a:bodyPr>
            <a:lstStyle/>
            <a:p>
              <a:endParaRPr sz="1836">
                <a:solidFill>
                  <a:schemeClr val="dk1"/>
                </a:solidFill>
                <a:latin typeface="Amazon Ember" panose="020B0603020204020204" pitchFamily="34" charset="0"/>
                <a:ea typeface="Amazon Ember" panose="020B0603020204020204" pitchFamily="34" charset="0"/>
                <a:cs typeface="Amazon Ember" panose="020B0603020204020204" pitchFamily="34" charset="0"/>
              </a:endParaRPr>
            </a:p>
          </p:txBody>
        </p:sp>
        <p:sp>
          <p:nvSpPr>
            <p:cNvPr id="82" name="Google Shape;235;p37">
              <a:extLst>
                <a:ext uri="{FF2B5EF4-FFF2-40B4-BE49-F238E27FC236}">
                  <a16:creationId xmlns:a16="http://schemas.microsoft.com/office/drawing/2014/main" id="{C17D4F42-E76F-0841-A33B-267B5CC393CB}"/>
                </a:ext>
              </a:extLst>
            </p:cNvPr>
            <p:cNvSpPr/>
            <p:nvPr/>
          </p:nvSpPr>
          <p:spPr>
            <a:xfrm>
              <a:off x="6152673" y="2942558"/>
              <a:ext cx="9525" cy="9525"/>
            </a:xfrm>
            <a:custGeom>
              <a:avLst/>
              <a:gdLst/>
              <a:ahLst/>
              <a:cxnLst/>
              <a:rect l="l" t="t" r="r" b="b"/>
              <a:pathLst>
                <a:path w="120000" h="120000" extrusionOk="0">
                  <a:moveTo>
                    <a:pt x="0" y="0"/>
                  </a:moveTo>
                  <a:lnTo>
                    <a:pt x="13203" y="26406"/>
                  </a:lnTo>
                </a:path>
              </a:pathLst>
            </a:custGeom>
            <a:noFill/>
            <a:ln w="19050" cap="flat" cmpd="sng">
              <a:solidFill>
                <a:srgbClr val="00DDB8"/>
              </a:solidFill>
              <a:prstDash val="solid"/>
              <a:miter lim="8000"/>
              <a:headEnd type="none" w="sm" len="sm"/>
              <a:tailEnd type="none" w="sm" len="sm"/>
            </a:ln>
          </p:spPr>
          <p:txBody>
            <a:bodyPr spcFirstLastPara="1" wrap="square" lIns="124327" tIns="62146" rIns="124327" bIns="62146" anchor="ctr" anchorCtr="0">
              <a:noAutofit/>
            </a:bodyPr>
            <a:lstStyle/>
            <a:p>
              <a:endParaRPr sz="1836">
                <a:solidFill>
                  <a:schemeClr val="dk1"/>
                </a:solidFill>
                <a:latin typeface="Amazon Ember" panose="020B0603020204020204" pitchFamily="34" charset="0"/>
                <a:ea typeface="Amazon Ember" panose="020B0603020204020204" pitchFamily="34" charset="0"/>
                <a:cs typeface="Amazon Ember" panose="020B0603020204020204" pitchFamily="34" charset="0"/>
              </a:endParaRPr>
            </a:p>
          </p:txBody>
        </p:sp>
        <p:sp>
          <p:nvSpPr>
            <p:cNvPr id="83" name="Google Shape;236;p37">
              <a:extLst>
                <a:ext uri="{FF2B5EF4-FFF2-40B4-BE49-F238E27FC236}">
                  <a16:creationId xmlns:a16="http://schemas.microsoft.com/office/drawing/2014/main" id="{AE69BAE9-F03D-D84C-8685-F7FC847154EE}"/>
                </a:ext>
              </a:extLst>
            </p:cNvPr>
            <p:cNvSpPr/>
            <p:nvPr/>
          </p:nvSpPr>
          <p:spPr>
            <a:xfrm>
              <a:off x="6121717" y="2881789"/>
              <a:ext cx="28575" cy="57150"/>
            </a:xfrm>
            <a:custGeom>
              <a:avLst/>
              <a:gdLst/>
              <a:ahLst/>
              <a:cxnLst/>
              <a:rect l="l" t="t" r="r" b="b"/>
              <a:pathLst>
                <a:path w="28575" h="57150" extrusionOk="0">
                  <a:moveTo>
                    <a:pt x="0" y="0"/>
                  </a:moveTo>
                  <a:lnTo>
                    <a:pt x="30956" y="60770"/>
                  </a:lnTo>
                </a:path>
              </a:pathLst>
            </a:custGeom>
            <a:noFill/>
            <a:ln w="19050" cap="flat" cmpd="sng">
              <a:solidFill>
                <a:srgbClr val="00DDB8"/>
              </a:solidFill>
              <a:prstDash val="solid"/>
              <a:miter lim="8000"/>
              <a:headEnd type="none" w="sm" len="sm"/>
              <a:tailEnd type="none" w="sm" len="sm"/>
            </a:ln>
          </p:spPr>
          <p:txBody>
            <a:bodyPr spcFirstLastPara="1" wrap="square" lIns="124327" tIns="62146" rIns="124327" bIns="62146" anchor="ctr" anchorCtr="0">
              <a:noAutofit/>
            </a:bodyPr>
            <a:lstStyle/>
            <a:p>
              <a:endParaRPr sz="1836">
                <a:solidFill>
                  <a:schemeClr val="dk1"/>
                </a:solidFill>
                <a:latin typeface="Amazon Ember" panose="020B0603020204020204" pitchFamily="34" charset="0"/>
                <a:ea typeface="Amazon Ember" panose="020B0603020204020204" pitchFamily="34" charset="0"/>
                <a:cs typeface="Amazon Ember" panose="020B0603020204020204" pitchFamily="34" charset="0"/>
              </a:endParaRPr>
            </a:p>
          </p:txBody>
        </p:sp>
        <p:sp>
          <p:nvSpPr>
            <p:cNvPr id="84" name="Google Shape;237;p37">
              <a:extLst>
                <a:ext uri="{FF2B5EF4-FFF2-40B4-BE49-F238E27FC236}">
                  <a16:creationId xmlns:a16="http://schemas.microsoft.com/office/drawing/2014/main" id="{54F9132B-7A5B-7C4A-9414-0C57F06CD43A}"/>
                </a:ext>
              </a:extLst>
            </p:cNvPr>
            <p:cNvSpPr/>
            <p:nvPr/>
          </p:nvSpPr>
          <p:spPr>
            <a:xfrm>
              <a:off x="5947695" y="2382488"/>
              <a:ext cx="9525" cy="9525"/>
            </a:xfrm>
            <a:custGeom>
              <a:avLst/>
              <a:gdLst/>
              <a:ahLst/>
              <a:cxnLst/>
              <a:rect l="l" t="t" r="r" b="b"/>
              <a:pathLst>
                <a:path w="120000" h="120000" extrusionOk="0">
                  <a:moveTo>
                    <a:pt x="0" y="5997"/>
                  </a:moveTo>
                  <a:lnTo>
                    <a:pt x="1197" y="0"/>
                  </a:lnTo>
                </a:path>
              </a:pathLst>
            </a:custGeom>
            <a:noFill/>
            <a:ln w="19050" cap="flat" cmpd="sng">
              <a:solidFill>
                <a:srgbClr val="00DDB8"/>
              </a:solidFill>
              <a:prstDash val="solid"/>
              <a:miter lim="8000"/>
              <a:headEnd type="none" w="sm" len="sm"/>
              <a:tailEnd type="none" w="sm" len="sm"/>
            </a:ln>
          </p:spPr>
          <p:txBody>
            <a:bodyPr spcFirstLastPara="1" wrap="square" lIns="124327" tIns="62146" rIns="124327" bIns="62146" anchor="ctr" anchorCtr="0">
              <a:noAutofit/>
            </a:bodyPr>
            <a:lstStyle/>
            <a:p>
              <a:endParaRPr sz="1836">
                <a:solidFill>
                  <a:schemeClr val="dk1"/>
                </a:solidFill>
                <a:latin typeface="Amazon Ember" panose="020B0603020204020204" pitchFamily="34" charset="0"/>
                <a:ea typeface="Amazon Ember" panose="020B0603020204020204" pitchFamily="34" charset="0"/>
                <a:cs typeface="Amazon Ember" panose="020B0603020204020204" pitchFamily="34" charset="0"/>
              </a:endParaRPr>
            </a:p>
          </p:txBody>
        </p:sp>
        <p:sp>
          <p:nvSpPr>
            <p:cNvPr id="85" name="Google Shape;238;p37">
              <a:extLst>
                <a:ext uri="{FF2B5EF4-FFF2-40B4-BE49-F238E27FC236}">
                  <a16:creationId xmlns:a16="http://schemas.microsoft.com/office/drawing/2014/main" id="{4997B0E8-D77F-3B42-8798-FD10C1EC99CC}"/>
                </a:ext>
              </a:extLst>
            </p:cNvPr>
            <p:cNvSpPr/>
            <p:nvPr/>
          </p:nvSpPr>
          <p:spPr>
            <a:xfrm>
              <a:off x="5921787" y="3056001"/>
              <a:ext cx="9525" cy="9525"/>
            </a:xfrm>
            <a:custGeom>
              <a:avLst/>
              <a:gdLst/>
              <a:ahLst/>
              <a:cxnLst/>
              <a:rect l="l" t="t" r="r" b="b"/>
              <a:pathLst>
                <a:path w="120000" h="120000" extrusionOk="0">
                  <a:moveTo>
                    <a:pt x="0" y="0"/>
                  </a:moveTo>
                  <a:lnTo>
                    <a:pt x="20397" y="1197"/>
                  </a:lnTo>
                </a:path>
              </a:pathLst>
            </a:custGeom>
            <a:noFill/>
            <a:ln w="19800" cap="flat" cmpd="sng">
              <a:solidFill>
                <a:srgbClr val="00DDB8"/>
              </a:solidFill>
              <a:prstDash val="solid"/>
              <a:miter lim="8000"/>
              <a:headEnd type="none" w="sm" len="sm"/>
              <a:tailEnd type="none" w="sm" len="sm"/>
            </a:ln>
          </p:spPr>
          <p:txBody>
            <a:bodyPr spcFirstLastPara="1" wrap="square" lIns="124327" tIns="62146" rIns="124327" bIns="62146" anchor="ctr" anchorCtr="0">
              <a:noAutofit/>
            </a:bodyPr>
            <a:lstStyle/>
            <a:p>
              <a:endParaRPr sz="1836">
                <a:solidFill>
                  <a:schemeClr val="dk1"/>
                </a:solidFill>
                <a:latin typeface="Amazon Ember" panose="020B0603020204020204" pitchFamily="34" charset="0"/>
                <a:ea typeface="Amazon Ember" panose="020B0603020204020204" pitchFamily="34" charset="0"/>
                <a:cs typeface="Amazon Ember" panose="020B0603020204020204" pitchFamily="34" charset="0"/>
              </a:endParaRPr>
            </a:p>
          </p:txBody>
        </p:sp>
        <p:sp>
          <p:nvSpPr>
            <p:cNvPr id="86" name="Google Shape;239;p37">
              <a:extLst>
                <a:ext uri="{FF2B5EF4-FFF2-40B4-BE49-F238E27FC236}">
                  <a16:creationId xmlns:a16="http://schemas.microsoft.com/office/drawing/2014/main" id="{03D005F1-10B8-0E4A-B9E4-76836A6102FB}"/>
                </a:ext>
              </a:extLst>
            </p:cNvPr>
            <p:cNvSpPr/>
            <p:nvPr/>
          </p:nvSpPr>
          <p:spPr>
            <a:xfrm>
              <a:off x="5907024" y="3022854"/>
              <a:ext cx="200025" cy="9525"/>
            </a:xfrm>
            <a:custGeom>
              <a:avLst/>
              <a:gdLst/>
              <a:ahLst/>
              <a:cxnLst/>
              <a:rect l="l" t="t" r="r" b="b"/>
              <a:pathLst>
                <a:path w="200025" h="9525" extrusionOk="0">
                  <a:moveTo>
                    <a:pt x="202692" y="18288"/>
                  </a:moveTo>
                  <a:lnTo>
                    <a:pt x="0" y="0"/>
                  </a:lnTo>
                </a:path>
              </a:pathLst>
            </a:custGeom>
            <a:noFill/>
            <a:ln w="19050" cap="flat" cmpd="sng">
              <a:solidFill>
                <a:srgbClr val="00DDB8"/>
              </a:solidFill>
              <a:prstDash val="solid"/>
              <a:miter lim="8000"/>
              <a:headEnd type="none" w="sm" len="sm"/>
              <a:tailEnd type="none" w="sm" len="sm"/>
            </a:ln>
          </p:spPr>
          <p:txBody>
            <a:bodyPr spcFirstLastPara="1" wrap="square" lIns="124327" tIns="62146" rIns="124327" bIns="62146" anchor="ctr" anchorCtr="0">
              <a:noAutofit/>
            </a:bodyPr>
            <a:lstStyle/>
            <a:p>
              <a:endParaRPr sz="1836">
                <a:solidFill>
                  <a:schemeClr val="dk1"/>
                </a:solidFill>
                <a:latin typeface="Amazon Ember" panose="020B0603020204020204" pitchFamily="34" charset="0"/>
                <a:ea typeface="Amazon Ember" panose="020B0603020204020204" pitchFamily="34" charset="0"/>
                <a:cs typeface="Amazon Ember" panose="020B0603020204020204" pitchFamily="34" charset="0"/>
              </a:endParaRPr>
            </a:p>
          </p:txBody>
        </p:sp>
        <p:sp>
          <p:nvSpPr>
            <p:cNvPr id="87" name="Google Shape;240;p37">
              <a:extLst>
                <a:ext uri="{FF2B5EF4-FFF2-40B4-BE49-F238E27FC236}">
                  <a16:creationId xmlns:a16="http://schemas.microsoft.com/office/drawing/2014/main" id="{EE55B505-6AA6-0145-A7F7-E98B483C304A}"/>
                </a:ext>
              </a:extLst>
            </p:cNvPr>
            <p:cNvSpPr/>
            <p:nvPr/>
          </p:nvSpPr>
          <p:spPr>
            <a:xfrm>
              <a:off x="5491538" y="3098673"/>
              <a:ext cx="447675" cy="428625"/>
            </a:xfrm>
            <a:custGeom>
              <a:avLst/>
              <a:gdLst/>
              <a:ahLst/>
              <a:cxnLst/>
              <a:rect l="l" t="t" r="r" b="b"/>
              <a:pathLst>
                <a:path w="447675" h="428625" extrusionOk="0">
                  <a:moveTo>
                    <a:pt x="332523" y="0"/>
                  </a:moveTo>
                  <a:lnTo>
                    <a:pt x="30294" y="272415"/>
                  </a:lnTo>
                  <a:cubicBezTo>
                    <a:pt x="-7330" y="306324"/>
                    <a:pt x="-10282" y="364236"/>
                    <a:pt x="23531" y="401860"/>
                  </a:cubicBezTo>
                  <a:cubicBezTo>
                    <a:pt x="57440" y="439484"/>
                    <a:pt x="115352" y="442436"/>
                    <a:pt x="152976" y="408623"/>
                  </a:cubicBezTo>
                  <a:lnTo>
                    <a:pt x="455681" y="135827"/>
                  </a:lnTo>
                </a:path>
              </a:pathLst>
            </a:custGeom>
            <a:noFill/>
            <a:ln w="19800" cap="flat" cmpd="sng">
              <a:solidFill>
                <a:srgbClr val="00DDB8"/>
              </a:solidFill>
              <a:prstDash val="solid"/>
              <a:miter lim="8000"/>
              <a:headEnd type="none" w="sm" len="sm"/>
              <a:tailEnd type="none" w="sm" len="sm"/>
            </a:ln>
          </p:spPr>
          <p:txBody>
            <a:bodyPr spcFirstLastPara="1" wrap="square" lIns="124327" tIns="62146" rIns="124327" bIns="62146" anchor="ctr" anchorCtr="0">
              <a:noAutofit/>
            </a:bodyPr>
            <a:lstStyle/>
            <a:p>
              <a:endParaRPr sz="1836">
                <a:solidFill>
                  <a:schemeClr val="dk1"/>
                </a:solidFill>
                <a:latin typeface="Amazon Ember" panose="020B0603020204020204" pitchFamily="34" charset="0"/>
                <a:ea typeface="Amazon Ember" panose="020B0603020204020204" pitchFamily="34" charset="0"/>
                <a:cs typeface="Amazon Ember" panose="020B0603020204020204" pitchFamily="34" charset="0"/>
              </a:endParaRPr>
            </a:p>
          </p:txBody>
        </p:sp>
        <p:sp>
          <p:nvSpPr>
            <p:cNvPr id="88" name="Google Shape;241;p37">
              <a:extLst>
                <a:ext uri="{FF2B5EF4-FFF2-40B4-BE49-F238E27FC236}">
                  <a16:creationId xmlns:a16="http://schemas.microsoft.com/office/drawing/2014/main" id="{39BCDA25-B58F-8349-BD78-535157661EDC}"/>
                </a:ext>
              </a:extLst>
            </p:cNvPr>
            <p:cNvSpPr/>
            <p:nvPr/>
          </p:nvSpPr>
          <p:spPr>
            <a:xfrm>
              <a:off x="6304978" y="2567083"/>
              <a:ext cx="95250" cy="47625"/>
            </a:xfrm>
            <a:custGeom>
              <a:avLst/>
              <a:gdLst/>
              <a:ahLst/>
              <a:cxnLst/>
              <a:rect l="l" t="t" r="r" b="b"/>
              <a:pathLst>
                <a:path w="95250" h="47625" extrusionOk="0">
                  <a:moveTo>
                    <a:pt x="102108" y="55245"/>
                  </a:moveTo>
                  <a:cubicBezTo>
                    <a:pt x="71056" y="30385"/>
                    <a:pt x="36385" y="11906"/>
                    <a:pt x="0" y="0"/>
                  </a:cubicBezTo>
                </a:path>
              </a:pathLst>
            </a:custGeom>
            <a:noFill/>
            <a:ln w="19800" cap="flat" cmpd="sng">
              <a:solidFill>
                <a:srgbClr val="00DDB8"/>
              </a:solidFill>
              <a:prstDash val="solid"/>
              <a:miter lim="8000"/>
              <a:headEnd type="none" w="sm" len="sm"/>
              <a:tailEnd type="none" w="sm" len="sm"/>
            </a:ln>
          </p:spPr>
          <p:txBody>
            <a:bodyPr spcFirstLastPara="1" wrap="square" lIns="124327" tIns="62146" rIns="124327" bIns="62146" anchor="ctr" anchorCtr="0">
              <a:noAutofit/>
            </a:bodyPr>
            <a:lstStyle/>
            <a:p>
              <a:endParaRPr sz="1836">
                <a:solidFill>
                  <a:schemeClr val="dk1"/>
                </a:solidFill>
                <a:latin typeface="Amazon Ember" panose="020B0603020204020204" pitchFamily="34" charset="0"/>
                <a:ea typeface="Amazon Ember" panose="020B0603020204020204" pitchFamily="34" charset="0"/>
                <a:cs typeface="Amazon Ember" panose="020B0603020204020204" pitchFamily="34" charset="0"/>
              </a:endParaRPr>
            </a:p>
          </p:txBody>
        </p:sp>
        <p:sp>
          <p:nvSpPr>
            <p:cNvPr id="89" name="Google Shape;242;p37">
              <a:extLst>
                <a:ext uri="{FF2B5EF4-FFF2-40B4-BE49-F238E27FC236}">
                  <a16:creationId xmlns:a16="http://schemas.microsoft.com/office/drawing/2014/main" id="{0B356D36-8048-464E-890D-4CAB5EB01A03}"/>
                </a:ext>
              </a:extLst>
            </p:cNvPr>
            <p:cNvSpPr/>
            <p:nvPr/>
          </p:nvSpPr>
          <p:spPr>
            <a:xfrm>
              <a:off x="6039516" y="2550509"/>
              <a:ext cx="257175" cy="38100"/>
            </a:xfrm>
            <a:custGeom>
              <a:avLst/>
              <a:gdLst/>
              <a:ahLst/>
              <a:cxnLst/>
              <a:rect l="l" t="t" r="r" b="b"/>
              <a:pathLst>
                <a:path w="257175" h="38100" extrusionOk="0">
                  <a:moveTo>
                    <a:pt x="265367" y="16573"/>
                  </a:moveTo>
                  <a:cubicBezTo>
                    <a:pt x="178594" y="-12001"/>
                    <a:pt x="81820" y="-3810"/>
                    <a:pt x="0" y="42577"/>
                  </a:cubicBezTo>
                </a:path>
              </a:pathLst>
            </a:custGeom>
            <a:noFill/>
            <a:ln w="19800" cap="flat" cmpd="sng">
              <a:solidFill>
                <a:srgbClr val="00DDB8"/>
              </a:solidFill>
              <a:prstDash val="solid"/>
              <a:miter lim="8000"/>
              <a:headEnd type="none" w="sm" len="sm"/>
              <a:tailEnd type="none" w="sm" len="sm"/>
            </a:ln>
          </p:spPr>
          <p:txBody>
            <a:bodyPr spcFirstLastPara="1" wrap="square" lIns="124327" tIns="62146" rIns="124327" bIns="62146" anchor="ctr" anchorCtr="0">
              <a:noAutofit/>
            </a:bodyPr>
            <a:lstStyle/>
            <a:p>
              <a:endParaRPr sz="1836">
                <a:solidFill>
                  <a:schemeClr val="dk1"/>
                </a:solidFill>
                <a:latin typeface="Amazon Ember" panose="020B0603020204020204" pitchFamily="34" charset="0"/>
                <a:ea typeface="Amazon Ember" panose="020B0603020204020204" pitchFamily="34" charset="0"/>
                <a:cs typeface="Amazon Ember" panose="020B0603020204020204" pitchFamily="34" charset="0"/>
              </a:endParaRPr>
            </a:p>
          </p:txBody>
        </p:sp>
        <p:sp>
          <p:nvSpPr>
            <p:cNvPr id="90" name="Google Shape;243;p37">
              <a:extLst>
                <a:ext uri="{FF2B5EF4-FFF2-40B4-BE49-F238E27FC236}">
                  <a16:creationId xmlns:a16="http://schemas.microsoft.com/office/drawing/2014/main" id="{EC396D1D-F3CF-D942-8B1C-51163F633ED5}"/>
                </a:ext>
              </a:extLst>
            </p:cNvPr>
            <p:cNvSpPr/>
            <p:nvPr/>
          </p:nvSpPr>
          <p:spPr>
            <a:xfrm>
              <a:off x="6407086" y="2622328"/>
              <a:ext cx="114300" cy="228600"/>
            </a:xfrm>
            <a:custGeom>
              <a:avLst/>
              <a:gdLst/>
              <a:ahLst/>
              <a:cxnLst/>
              <a:rect l="l" t="t" r="r" b="b"/>
              <a:pathLst>
                <a:path w="114300" h="228600" extrusionOk="0">
                  <a:moveTo>
                    <a:pt x="0" y="0"/>
                  </a:moveTo>
                  <a:cubicBezTo>
                    <a:pt x="13811" y="11049"/>
                    <a:pt x="27051" y="23336"/>
                    <a:pt x="39243" y="36957"/>
                  </a:cubicBezTo>
                  <a:cubicBezTo>
                    <a:pt x="90392" y="93726"/>
                    <a:pt x="118015" y="163354"/>
                    <a:pt x="123063" y="234124"/>
                  </a:cubicBezTo>
                </a:path>
              </a:pathLst>
            </a:custGeom>
            <a:noFill/>
            <a:ln w="19800" cap="flat" cmpd="sng">
              <a:solidFill>
                <a:srgbClr val="00DDB8"/>
              </a:solidFill>
              <a:prstDash val="solid"/>
              <a:miter lim="8000"/>
              <a:headEnd type="none" w="sm" len="sm"/>
              <a:tailEnd type="none" w="sm" len="sm"/>
            </a:ln>
          </p:spPr>
          <p:txBody>
            <a:bodyPr spcFirstLastPara="1" wrap="square" lIns="124327" tIns="62146" rIns="124327" bIns="62146" anchor="ctr" anchorCtr="0">
              <a:noAutofit/>
            </a:bodyPr>
            <a:lstStyle/>
            <a:p>
              <a:endParaRPr sz="1836">
                <a:solidFill>
                  <a:schemeClr val="dk1"/>
                </a:solidFill>
                <a:latin typeface="Amazon Ember" panose="020B0603020204020204" pitchFamily="34" charset="0"/>
                <a:ea typeface="Amazon Ember" panose="020B0603020204020204" pitchFamily="34" charset="0"/>
                <a:cs typeface="Amazon Ember" panose="020B0603020204020204" pitchFamily="34" charset="0"/>
              </a:endParaRPr>
            </a:p>
          </p:txBody>
        </p:sp>
        <p:sp>
          <p:nvSpPr>
            <p:cNvPr id="91" name="Google Shape;244;p37">
              <a:extLst>
                <a:ext uri="{FF2B5EF4-FFF2-40B4-BE49-F238E27FC236}">
                  <a16:creationId xmlns:a16="http://schemas.microsoft.com/office/drawing/2014/main" id="{C42D626E-72FE-3241-A035-D20A40E76966}"/>
                </a:ext>
              </a:extLst>
            </p:cNvPr>
            <p:cNvSpPr/>
            <p:nvPr/>
          </p:nvSpPr>
          <p:spPr>
            <a:xfrm>
              <a:off x="5923407" y="2856452"/>
              <a:ext cx="600075" cy="352425"/>
            </a:xfrm>
            <a:custGeom>
              <a:avLst/>
              <a:gdLst/>
              <a:ahLst/>
              <a:cxnLst/>
              <a:rect l="l" t="t" r="r" b="b"/>
              <a:pathLst>
                <a:path w="600075" h="352425" extrusionOk="0">
                  <a:moveTo>
                    <a:pt x="606743" y="0"/>
                  </a:moveTo>
                  <a:cubicBezTo>
                    <a:pt x="613601" y="97727"/>
                    <a:pt x="577120" y="197358"/>
                    <a:pt x="498729" y="268034"/>
                  </a:cubicBezTo>
                  <a:cubicBezTo>
                    <a:pt x="363569" y="389858"/>
                    <a:pt x="155353" y="379000"/>
                    <a:pt x="33528" y="243840"/>
                  </a:cubicBezTo>
                  <a:cubicBezTo>
                    <a:pt x="20860" y="229838"/>
                    <a:pt x="9811" y="214979"/>
                    <a:pt x="0" y="199644"/>
                  </a:cubicBezTo>
                </a:path>
              </a:pathLst>
            </a:custGeom>
            <a:noFill/>
            <a:ln w="19800" cap="flat" cmpd="sng">
              <a:solidFill>
                <a:srgbClr val="00DDB8"/>
              </a:solidFill>
              <a:prstDash val="solid"/>
              <a:miter lim="8000"/>
              <a:headEnd type="none" w="sm" len="sm"/>
              <a:tailEnd type="none" w="sm" len="sm"/>
            </a:ln>
          </p:spPr>
          <p:txBody>
            <a:bodyPr spcFirstLastPara="1" wrap="square" lIns="124327" tIns="62146" rIns="124327" bIns="62146" anchor="ctr" anchorCtr="0">
              <a:noAutofit/>
            </a:bodyPr>
            <a:lstStyle/>
            <a:p>
              <a:endParaRPr sz="1836">
                <a:solidFill>
                  <a:schemeClr val="dk1"/>
                </a:solidFill>
                <a:latin typeface="Amazon Ember" panose="020B0603020204020204" pitchFamily="34" charset="0"/>
                <a:ea typeface="Amazon Ember" panose="020B0603020204020204" pitchFamily="34" charset="0"/>
                <a:cs typeface="Amazon Ember" panose="020B0603020204020204" pitchFamily="34" charset="0"/>
              </a:endParaRPr>
            </a:p>
          </p:txBody>
        </p:sp>
        <p:sp>
          <p:nvSpPr>
            <p:cNvPr id="92" name="Google Shape;245;p37">
              <a:extLst>
                <a:ext uri="{FF2B5EF4-FFF2-40B4-BE49-F238E27FC236}">
                  <a16:creationId xmlns:a16="http://schemas.microsoft.com/office/drawing/2014/main" id="{A55A9FD0-5B3C-8542-89F6-647E8950FEA2}"/>
                </a:ext>
              </a:extLst>
            </p:cNvPr>
            <p:cNvSpPr/>
            <p:nvPr/>
          </p:nvSpPr>
          <p:spPr>
            <a:xfrm>
              <a:off x="5951410" y="2593181"/>
              <a:ext cx="85725" cy="66675"/>
            </a:xfrm>
            <a:custGeom>
              <a:avLst/>
              <a:gdLst/>
              <a:ahLst/>
              <a:cxnLst/>
              <a:rect l="l" t="t" r="r" b="b"/>
              <a:pathLst>
                <a:path w="85725" h="66675" extrusionOk="0">
                  <a:moveTo>
                    <a:pt x="0" y="72580"/>
                  </a:moveTo>
                  <a:cubicBezTo>
                    <a:pt x="9144" y="61913"/>
                    <a:pt x="19050" y="51625"/>
                    <a:pt x="29718" y="42005"/>
                  </a:cubicBezTo>
                  <a:cubicBezTo>
                    <a:pt x="48006" y="25527"/>
                    <a:pt x="67627" y="11621"/>
                    <a:pt x="88202" y="0"/>
                  </a:cubicBezTo>
                </a:path>
              </a:pathLst>
            </a:custGeom>
            <a:noFill/>
            <a:ln w="19800" cap="flat" cmpd="sng">
              <a:solidFill>
                <a:srgbClr val="00DDB8"/>
              </a:solidFill>
              <a:prstDash val="solid"/>
              <a:miter lim="8000"/>
              <a:headEnd type="none" w="sm" len="sm"/>
              <a:tailEnd type="none" w="sm" len="sm"/>
            </a:ln>
          </p:spPr>
          <p:txBody>
            <a:bodyPr spcFirstLastPara="1" wrap="square" lIns="124327" tIns="62146" rIns="124327" bIns="62146" anchor="ctr" anchorCtr="0">
              <a:noAutofit/>
            </a:bodyPr>
            <a:lstStyle/>
            <a:p>
              <a:endParaRPr sz="1836">
                <a:solidFill>
                  <a:schemeClr val="dk1"/>
                </a:solidFill>
                <a:latin typeface="Amazon Ember" panose="020B0603020204020204" pitchFamily="34" charset="0"/>
                <a:ea typeface="Amazon Ember" panose="020B0603020204020204" pitchFamily="34" charset="0"/>
                <a:cs typeface="Amazon Ember" panose="020B0603020204020204" pitchFamily="34" charset="0"/>
              </a:endParaRPr>
            </a:p>
          </p:txBody>
        </p:sp>
        <p:sp>
          <p:nvSpPr>
            <p:cNvPr id="93" name="Google Shape;246;p37">
              <a:extLst>
                <a:ext uri="{FF2B5EF4-FFF2-40B4-BE49-F238E27FC236}">
                  <a16:creationId xmlns:a16="http://schemas.microsoft.com/office/drawing/2014/main" id="{5C49B40D-C5E5-4C4E-A241-0FC02AB14C1E}"/>
                </a:ext>
              </a:extLst>
            </p:cNvPr>
            <p:cNvSpPr/>
            <p:nvPr/>
          </p:nvSpPr>
          <p:spPr>
            <a:xfrm>
              <a:off x="5872360" y="2665762"/>
              <a:ext cx="76200" cy="381000"/>
            </a:xfrm>
            <a:custGeom>
              <a:avLst/>
              <a:gdLst/>
              <a:ahLst/>
              <a:cxnLst/>
              <a:rect l="l" t="t" r="r" b="b"/>
              <a:pathLst>
                <a:path w="76200" h="381000" extrusionOk="0">
                  <a:moveTo>
                    <a:pt x="79050" y="0"/>
                  </a:moveTo>
                  <a:cubicBezTo>
                    <a:pt x="-15152" y="109919"/>
                    <a:pt x="-26011" y="268986"/>
                    <a:pt x="51046" y="390335"/>
                  </a:cubicBezTo>
                </a:path>
              </a:pathLst>
            </a:custGeom>
            <a:noFill/>
            <a:ln w="19800" cap="flat" cmpd="sng">
              <a:solidFill>
                <a:srgbClr val="00DDB8"/>
              </a:solidFill>
              <a:prstDash val="solid"/>
              <a:miter lim="8000"/>
              <a:headEnd type="none" w="sm" len="sm"/>
              <a:tailEnd type="none" w="sm" len="sm"/>
            </a:ln>
          </p:spPr>
          <p:txBody>
            <a:bodyPr spcFirstLastPara="1" wrap="square" lIns="124327" tIns="62146" rIns="124327" bIns="62146" anchor="ctr" anchorCtr="0">
              <a:noAutofit/>
            </a:bodyPr>
            <a:lstStyle/>
            <a:p>
              <a:endParaRPr sz="1836">
                <a:solidFill>
                  <a:schemeClr val="dk1"/>
                </a:solidFill>
                <a:latin typeface="Amazon Ember" panose="020B0603020204020204" pitchFamily="34" charset="0"/>
                <a:ea typeface="Amazon Ember" panose="020B0603020204020204" pitchFamily="34" charset="0"/>
                <a:cs typeface="Amazon Ember" panose="020B0603020204020204" pitchFamily="34" charset="0"/>
              </a:endParaRPr>
            </a:p>
          </p:txBody>
        </p:sp>
        <p:sp>
          <p:nvSpPr>
            <p:cNvPr id="94" name="Google Shape;247;p37">
              <a:extLst>
                <a:ext uri="{FF2B5EF4-FFF2-40B4-BE49-F238E27FC236}">
                  <a16:creationId xmlns:a16="http://schemas.microsoft.com/office/drawing/2014/main" id="{528853C5-F132-794D-8B16-CA3BA2DD5593}"/>
                </a:ext>
              </a:extLst>
            </p:cNvPr>
            <p:cNvSpPr/>
            <p:nvPr/>
          </p:nvSpPr>
          <p:spPr>
            <a:xfrm>
              <a:off x="6006845" y="2443548"/>
              <a:ext cx="333375" cy="38100"/>
            </a:xfrm>
            <a:custGeom>
              <a:avLst/>
              <a:gdLst/>
              <a:ahLst/>
              <a:cxnLst/>
              <a:rect l="l" t="t" r="r" b="b"/>
              <a:pathLst>
                <a:path w="333375" h="38100" extrusionOk="0">
                  <a:moveTo>
                    <a:pt x="341852" y="25428"/>
                  </a:moveTo>
                  <a:cubicBezTo>
                    <a:pt x="231172" y="-14101"/>
                    <a:pt x="107347" y="-7719"/>
                    <a:pt x="0" y="45811"/>
                  </a:cubicBezTo>
                </a:path>
              </a:pathLst>
            </a:custGeom>
            <a:noFill/>
            <a:ln w="19800" cap="flat" cmpd="sng">
              <a:solidFill>
                <a:srgbClr val="00DDB8"/>
              </a:solidFill>
              <a:prstDash val="solid"/>
              <a:miter lim="8000"/>
              <a:headEnd type="none" w="sm" len="sm"/>
              <a:tailEnd type="none" w="sm" len="sm"/>
            </a:ln>
          </p:spPr>
          <p:txBody>
            <a:bodyPr spcFirstLastPara="1" wrap="square" lIns="124327" tIns="62146" rIns="124327" bIns="62146" anchor="ctr" anchorCtr="0">
              <a:noAutofit/>
            </a:bodyPr>
            <a:lstStyle/>
            <a:p>
              <a:endParaRPr sz="1836">
                <a:solidFill>
                  <a:schemeClr val="dk1"/>
                </a:solidFill>
                <a:latin typeface="Amazon Ember" panose="020B0603020204020204" pitchFamily="34" charset="0"/>
                <a:ea typeface="Amazon Ember" panose="020B0603020204020204" pitchFamily="34" charset="0"/>
                <a:cs typeface="Amazon Ember" panose="020B0603020204020204" pitchFamily="34" charset="0"/>
              </a:endParaRPr>
            </a:p>
          </p:txBody>
        </p:sp>
        <p:sp>
          <p:nvSpPr>
            <p:cNvPr id="95" name="Google Shape;248;p37">
              <a:extLst>
                <a:ext uri="{FF2B5EF4-FFF2-40B4-BE49-F238E27FC236}">
                  <a16:creationId xmlns:a16="http://schemas.microsoft.com/office/drawing/2014/main" id="{D6E37D57-303D-294A-92AC-560FC11FD48D}"/>
                </a:ext>
              </a:extLst>
            </p:cNvPr>
            <p:cNvSpPr/>
            <p:nvPr/>
          </p:nvSpPr>
          <p:spPr>
            <a:xfrm>
              <a:off x="5808726" y="3069622"/>
              <a:ext cx="9525" cy="28575"/>
            </a:xfrm>
            <a:custGeom>
              <a:avLst/>
              <a:gdLst/>
              <a:ahLst/>
              <a:cxnLst/>
              <a:rect l="l" t="t" r="r" b="b"/>
              <a:pathLst>
                <a:path w="9525" h="28575" extrusionOk="0">
                  <a:moveTo>
                    <a:pt x="15335" y="29051"/>
                  </a:moveTo>
                  <a:cubicBezTo>
                    <a:pt x="9811" y="19526"/>
                    <a:pt x="4763" y="9811"/>
                    <a:pt x="0" y="0"/>
                  </a:cubicBezTo>
                </a:path>
              </a:pathLst>
            </a:custGeom>
            <a:noFill/>
            <a:ln w="19800" cap="flat" cmpd="sng">
              <a:solidFill>
                <a:srgbClr val="00DDB8"/>
              </a:solidFill>
              <a:prstDash val="solid"/>
              <a:miter lim="8000"/>
              <a:headEnd type="none" w="sm" len="sm"/>
              <a:tailEnd type="none" w="sm" len="sm"/>
            </a:ln>
          </p:spPr>
          <p:txBody>
            <a:bodyPr spcFirstLastPara="1" wrap="square" lIns="124327" tIns="62146" rIns="124327" bIns="62146" anchor="ctr" anchorCtr="0">
              <a:noAutofit/>
            </a:bodyPr>
            <a:lstStyle/>
            <a:p>
              <a:endParaRPr sz="1836">
                <a:solidFill>
                  <a:schemeClr val="dk1"/>
                </a:solidFill>
                <a:latin typeface="Amazon Ember" panose="020B0603020204020204" pitchFamily="34" charset="0"/>
                <a:ea typeface="Amazon Ember" panose="020B0603020204020204" pitchFamily="34" charset="0"/>
                <a:cs typeface="Amazon Ember" panose="020B0603020204020204" pitchFamily="34" charset="0"/>
              </a:endParaRPr>
            </a:p>
          </p:txBody>
        </p:sp>
        <p:sp>
          <p:nvSpPr>
            <p:cNvPr id="96" name="Google Shape;249;p37">
              <a:extLst>
                <a:ext uri="{FF2B5EF4-FFF2-40B4-BE49-F238E27FC236}">
                  <a16:creationId xmlns:a16="http://schemas.microsoft.com/office/drawing/2014/main" id="{135405C5-5531-FB4A-83FC-D21E1B21A3A8}"/>
                </a:ext>
              </a:extLst>
            </p:cNvPr>
            <p:cNvSpPr/>
            <p:nvPr/>
          </p:nvSpPr>
          <p:spPr>
            <a:xfrm>
              <a:off x="5765304" y="2613946"/>
              <a:ext cx="85725" cy="342900"/>
            </a:xfrm>
            <a:custGeom>
              <a:avLst/>
              <a:gdLst/>
              <a:ahLst/>
              <a:cxnLst/>
              <a:rect l="l" t="t" r="r" b="b"/>
              <a:pathLst>
                <a:path w="85725" h="342900" extrusionOk="0">
                  <a:moveTo>
                    <a:pt x="90380" y="0"/>
                  </a:moveTo>
                  <a:cubicBezTo>
                    <a:pt x="13609" y="99631"/>
                    <a:pt x="-14776" y="225743"/>
                    <a:pt x="7227" y="345186"/>
                  </a:cubicBezTo>
                </a:path>
              </a:pathLst>
            </a:custGeom>
            <a:noFill/>
            <a:ln w="19800" cap="flat" cmpd="sng">
              <a:solidFill>
                <a:srgbClr val="00DDB8"/>
              </a:solidFill>
              <a:prstDash val="solid"/>
              <a:miter lim="8000"/>
              <a:headEnd type="none" w="sm" len="sm"/>
              <a:tailEnd type="none" w="sm" len="sm"/>
            </a:ln>
          </p:spPr>
          <p:txBody>
            <a:bodyPr spcFirstLastPara="1" wrap="square" lIns="124327" tIns="62146" rIns="124327" bIns="62146" anchor="ctr" anchorCtr="0">
              <a:noAutofit/>
            </a:bodyPr>
            <a:lstStyle/>
            <a:p>
              <a:endParaRPr sz="1836">
                <a:solidFill>
                  <a:schemeClr val="dk1"/>
                </a:solidFill>
                <a:latin typeface="Amazon Ember" panose="020B0603020204020204" pitchFamily="34" charset="0"/>
                <a:ea typeface="Amazon Ember" panose="020B0603020204020204" pitchFamily="34" charset="0"/>
                <a:cs typeface="Amazon Ember" panose="020B0603020204020204" pitchFamily="34" charset="0"/>
              </a:endParaRPr>
            </a:p>
          </p:txBody>
        </p:sp>
        <p:sp>
          <p:nvSpPr>
            <p:cNvPr id="97" name="Google Shape;250;p37">
              <a:extLst>
                <a:ext uri="{FF2B5EF4-FFF2-40B4-BE49-F238E27FC236}">
                  <a16:creationId xmlns:a16="http://schemas.microsoft.com/office/drawing/2014/main" id="{E7A30DEF-FA1B-9742-A4FD-06AAF44B6E6E}"/>
                </a:ext>
              </a:extLst>
            </p:cNvPr>
            <p:cNvSpPr/>
            <p:nvPr/>
          </p:nvSpPr>
          <p:spPr>
            <a:xfrm>
              <a:off x="6634257" y="2823496"/>
              <a:ext cx="9525" cy="104775"/>
            </a:xfrm>
            <a:custGeom>
              <a:avLst/>
              <a:gdLst/>
              <a:ahLst/>
              <a:cxnLst/>
              <a:rect l="l" t="t" r="r" b="b"/>
              <a:pathLst>
                <a:path w="120000" h="104775" extrusionOk="0">
                  <a:moveTo>
                    <a:pt x="0" y="112490"/>
                  </a:moveTo>
                  <a:cubicBezTo>
                    <a:pt x="61203" y="75152"/>
                    <a:pt x="61203" y="37338"/>
                    <a:pt x="0" y="0"/>
                  </a:cubicBezTo>
                </a:path>
              </a:pathLst>
            </a:custGeom>
            <a:noFill/>
            <a:ln w="19800" cap="flat" cmpd="sng">
              <a:solidFill>
                <a:srgbClr val="00DDB8"/>
              </a:solidFill>
              <a:prstDash val="solid"/>
              <a:miter lim="8000"/>
              <a:headEnd type="none" w="sm" len="sm"/>
              <a:tailEnd type="none" w="sm" len="sm"/>
            </a:ln>
          </p:spPr>
          <p:txBody>
            <a:bodyPr spcFirstLastPara="1" wrap="square" lIns="124327" tIns="62146" rIns="124327" bIns="62146" anchor="ctr" anchorCtr="0">
              <a:noAutofit/>
            </a:bodyPr>
            <a:lstStyle/>
            <a:p>
              <a:endParaRPr sz="1836">
                <a:solidFill>
                  <a:schemeClr val="dk1"/>
                </a:solidFill>
                <a:latin typeface="Amazon Ember" panose="020B0603020204020204" pitchFamily="34" charset="0"/>
                <a:ea typeface="Amazon Ember" panose="020B0603020204020204" pitchFamily="34" charset="0"/>
                <a:cs typeface="Amazon Ember" panose="020B0603020204020204" pitchFamily="34" charset="0"/>
              </a:endParaRPr>
            </a:p>
          </p:txBody>
        </p:sp>
        <p:sp>
          <p:nvSpPr>
            <p:cNvPr id="98" name="Google Shape;251;p37">
              <a:extLst>
                <a:ext uri="{FF2B5EF4-FFF2-40B4-BE49-F238E27FC236}">
                  <a16:creationId xmlns:a16="http://schemas.microsoft.com/office/drawing/2014/main" id="{87C3F5DD-F214-284A-BF4B-345E99741241}"/>
                </a:ext>
              </a:extLst>
            </p:cNvPr>
            <p:cNvSpPr/>
            <p:nvPr/>
          </p:nvSpPr>
          <p:spPr>
            <a:xfrm>
              <a:off x="5772531" y="2959132"/>
              <a:ext cx="28575" cy="104775"/>
            </a:xfrm>
            <a:custGeom>
              <a:avLst/>
              <a:gdLst/>
              <a:ahLst/>
              <a:cxnLst/>
              <a:rect l="l" t="t" r="r" b="b"/>
              <a:pathLst>
                <a:path w="28575" h="104775" extrusionOk="0">
                  <a:moveTo>
                    <a:pt x="0" y="0"/>
                  </a:moveTo>
                  <a:cubicBezTo>
                    <a:pt x="6953" y="37910"/>
                    <a:pt x="19050" y="75057"/>
                    <a:pt x="36195" y="110490"/>
                  </a:cubicBezTo>
                </a:path>
              </a:pathLst>
            </a:custGeom>
            <a:noFill/>
            <a:ln w="19800" cap="flat" cmpd="sng">
              <a:solidFill>
                <a:srgbClr val="00DDB8"/>
              </a:solidFill>
              <a:prstDash val="solid"/>
              <a:miter lim="8000"/>
              <a:headEnd type="none" w="sm" len="sm"/>
              <a:tailEnd type="none" w="sm" len="sm"/>
            </a:ln>
          </p:spPr>
          <p:txBody>
            <a:bodyPr spcFirstLastPara="1" wrap="square" lIns="124327" tIns="62146" rIns="124327" bIns="62146" anchor="ctr" anchorCtr="0">
              <a:noAutofit/>
            </a:bodyPr>
            <a:lstStyle/>
            <a:p>
              <a:endParaRPr sz="1836">
                <a:solidFill>
                  <a:schemeClr val="dk1"/>
                </a:solidFill>
                <a:latin typeface="Amazon Ember" panose="020B0603020204020204" pitchFamily="34" charset="0"/>
                <a:ea typeface="Amazon Ember" panose="020B0603020204020204" pitchFamily="34" charset="0"/>
                <a:cs typeface="Amazon Ember" panose="020B0603020204020204" pitchFamily="34" charset="0"/>
              </a:endParaRPr>
            </a:p>
          </p:txBody>
        </p:sp>
        <p:sp>
          <p:nvSpPr>
            <p:cNvPr id="99" name="Google Shape;252;p37">
              <a:extLst>
                <a:ext uri="{FF2B5EF4-FFF2-40B4-BE49-F238E27FC236}">
                  <a16:creationId xmlns:a16="http://schemas.microsoft.com/office/drawing/2014/main" id="{AE03A3FB-3DA0-C447-8CA3-DBAA6347551E}"/>
                </a:ext>
              </a:extLst>
            </p:cNvPr>
            <p:cNvSpPr/>
            <p:nvPr/>
          </p:nvSpPr>
          <p:spPr>
            <a:xfrm>
              <a:off x="6540817" y="2605278"/>
              <a:ext cx="85725" cy="209550"/>
            </a:xfrm>
            <a:custGeom>
              <a:avLst/>
              <a:gdLst/>
              <a:ahLst/>
              <a:cxnLst/>
              <a:rect l="l" t="t" r="r" b="b"/>
              <a:pathLst>
                <a:path w="85725" h="209550" extrusionOk="0">
                  <a:moveTo>
                    <a:pt x="0" y="0"/>
                  </a:moveTo>
                  <a:cubicBezTo>
                    <a:pt x="52483" y="64770"/>
                    <a:pt x="83439" y="140494"/>
                    <a:pt x="93536" y="218218"/>
                  </a:cubicBezTo>
                </a:path>
              </a:pathLst>
            </a:custGeom>
            <a:noFill/>
            <a:ln w="19800" cap="flat" cmpd="sng">
              <a:solidFill>
                <a:srgbClr val="00DDB8"/>
              </a:solidFill>
              <a:prstDash val="solid"/>
              <a:miter lim="8000"/>
              <a:headEnd type="none" w="sm" len="sm"/>
              <a:tailEnd type="none" w="sm" len="sm"/>
            </a:ln>
          </p:spPr>
          <p:txBody>
            <a:bodyPr spcFirstLastPara="1" wrap="square" lIns="124327" tIns="62146" rIns="124327" bIns="62146" anchor="ctr" anchorCtr="0">
              <a:noAutofit/>
            </a:bodyPr>
            <a:lstStyle/>
            <a:p>
              <a:endParaRPr sz="1836">
                <a:solidFill>
                  <a:schemeClr val="dk1"/>
                </a:solidFill>
                <a:latin typeface="Amazon Ember" panose="020B0603020204020204" pitchFamily="34" charset="0"/>
                <a:ea typeface="Amazon Ember" panose="020B0603020204020204" pitchFamily="34" charset="0"/>
                <a:cs typeface="Amazon Ember" panose="020B0603020204020204" pitchFamily="34" charset="0"/>
              </a:endParaRPr>
            </a:p>
          </p:txBody>
        </p:sp>
        <p:sp>
          <p:nvSpPr>
            <p:cNvPr id="100" name="Google Shape;253;p37">
              <a:extLst>
                <a:ext uri="{FF2B5EF4-FFF2-40B4-BE49-F238E27FC236}">
                  <a16:creationId xmlns:a16="http://schemas.microsoft.com/office/drawing/2014/main" id="{FD12482D-3D86-D944-A4C9-0B2C4883AE71}"/>
                </a:ext>
              </a:extLst>
            </p:cNvPr>
            <p:cNvSpPr/>
            <p:nvPr/>
          </p:nvSpPr>
          <p:spPr>
            <a:xfrm>
              <a:off x="5855684" y="2489359"/>
              <a:ext cx="142875" cy="123825"/>
            </a:xfrm>
            <a:custGeom>
              <a:avLst/>
              <a:gdLst/>
              <a:ahLst/>
              <a:cxnLst/>
              <a:rect l="l" t="t" r="r" b="b"/>
              <a:pathLst>
                <a:path w="142875" h="123825" extrusionOk="0">
                  <a:moveTo>
                    <a:pt x="0" y="124587"/>
                  </a:moveTo>
                  <a:cubicBezTo>
                    <a:pt x="15907" y="103918"/>
                    <a:pt x="33719" y="84391"/>
                    <a:pt x="53816" y="66294"/>
                  </a:cubicBezTo>
                  <a:cubicBezTo>
                    <a:pt x="83915" y="39243"/>
                    <a:pt x="116681" y="17145"/>
                    <a:pt x="151257" y="0"/>
                  </a:cubicBezTo>
                </a:path>
              </a:pathLst>
            </a:custGeom>
            <a:noFill/>
            <a:ln w="19800" cap="flat" cmpd="sng">
              <a:solidFill>
                <a:srgbClr val="00DDB8"/>
              </a:solidFill>
              <a:prstDash val="solid"/>
              <a:miter lim="8000"/>
              <a:headEnd type="none" w="sm" len="sm"/>
              <a:tailEnd type="none" w="sm" len="sm"/>
            </a:ln>
          </p:spPr>
          <p:txBody>
            <a:bodyPr spcFirstLastPara="1" wrap="square" lIns="124327" tIns="62146" rIns="124327" bIns="62146" anchor="ctr" anchorCtr="0">
              <a:noAutofit/>
            </a:bodyPr>
            <a:lstStyle/>
            <a:p>
              <a:endParaRPr sz="1836">
                <a:solidFill>
                  <a:schemeClr val="dk1"/>
                </a:solidFill>
                <a:latin typeface="Amazon Ember" panose="020B0603020204020204" pitchFamily="34" charset="0"/>
                <a:ea typeface="Amazon Ember" panose="020B0603020204020204" pitchFamily="34" charset="0"/>
                <a:cs typeface="Amazon Ember" panose="020B0603020204020204" pitchFamily="34" charset="0"/>
              </a:endParaRPr>
            </a:p>
          </p:txBody>
        </p:sp>
        <p:sp>
          <p:nvSpPr>
            <p:cNvPr id="101" name="Google Shape;254;p37">
              <a:extLst>
                <a:ext uri="{FF2B5EF4-FFF2-40B4-BE49-F238E27FC236}">
                  <a16:creationId xmlns:a16="http://schemas.microsoft.com/office/drawing/2014/main" id="{7337D505-6AB4-CB4C-A30C-E74EFDFE655A}"/>
                </a:ext>
              </a:extLst>
            </p:cNvPr>
            <p:cNvSpPr/>
            <p:nvPr/>
          </p:nvSpPr>
          <p:spPr>
            <a:xfrm>
              <a:off x="5947219" y="2935986"/>
              <a:ext cx="685800" cy="371475"/>
            </a:xfrm>
            <a:custGeom>
              <a:avLst/>
              <a:gdLst/>
              <a:ahLst/>
              <a:cxnLst/>
              <a:rect l="l" t="t" r="r" b="b"/>
              <a:pathLst>
                <a:path w="685800" h="371475" extrusionOk="0">
                  <a:moveTo>
                    <a:pt x="687038" y="0"/>
                  </a:moveTo>
                  <a:cubicBezTo>
                    <a:pt x="674180" y="99727"/>
                    <a:pt x="627031" y="195453"/>
                    <a:pt x="546545" y="268034"/>
                  </a:cubicBezTo>
                  <a:cubicBezTo>
                    <a:pt x="391287" y="407956"/>
                    <a:pt x="163068" y="415671"/>
                    <a:pt x="0" y="298418"/>
                  </a:cubicBezTo>
                </a:path>
              </a:pathLst>
            </a:custGeom>
            <a:noFill/>
            <a:ln w="19800" cap="flat" cmpd="sng">
              <a:solidFill>
                <a:srgbClr val="00DDB8"/>
              </a:solidFill>
              <a:prstDash val="solid"/>
              <a:miter lim="8000"/>
              <a:headEnd type="none" w="sm" len="sm"/>
              <a:tailEnd type="none" w="sm" len="sm"/>
            </a:ln>
          </p:spPr>
          <p:txBody>
            <a:bodyPr spcFirstLastPara="1" wrap="square" lIns="124327" tIns="62146" rIns="124327" bIns="62146" anchor="ctr" anchorCtr="0">
              <a:noAutofit/>
            </a:bodyPr>
            <a:lstStyle/>
            <a:p>
              <a:endParaRPr sz="1836">
                <a:solidFill>
                  <a:schemeClr val="dk1"/>
                </a:solidFill>
                <a:latin typeface="Amazon Ember" panose="020B0603020204020204" pitchFamily="34" charset="0"/>
                <a:ea typeface="Amazon Ember" panose="020B0603020204020204" pitchFamily="34" charset="0"/>
                <a:cs typeface="Amazon Ember" panose="020B0603020204020204" pitchFamily="34" charset="0"/>
              </a:endParaRPr>
            </a:p>
          </p:txBody>
        </p:sp>
        <p:sp>
          <p:nvSpPr>
            <p:cNvPr id="102" name="Google Shape;255;p37">
              <a:extLst>
                <a:ext uri="{FF2B5EF4-FFF2-40B4-BE49-F238E27FC236}">
                  <a16:creationId xmlns:a16="http://schemas.microsoft.com/office/drawing/2014/main" id="{C4853B91-9EAC-C747-AC30-85E2E940C36A}"/>
                </a:ext>
              </a:extLst>
            </p:cNvPr>
            <p:cNvSpPr/>
            <p:nvPr/>
          </p:nvSpPr>
          <p:spPr>
            <a:xfrm>
              <a:off x="5824061" y="3098673"/>
              <a:ext cx="114300" cy="133350"/>
            </a:xfrm>
            <a:custGeom>
              <a:avLst/>
              <a:gdLst/>
              <a:ahLst/>
              <a:cxnLst/>
              <a:rect l="l" t="t" r="r" b="b"/>
              <a:pathLst>
                <a:path w="114300" h="133350" extrusionOk="0">
                  <a:moveTo>
                    <a:pt x="0" y="0"/>
                  </a:moveTo>
                  <a:cubicBezTo>
                    <a:pt x="14954" y="25717"/>
                    <a:pt x="32671" y="50292"/>
                    <a:pt x="53435" y="73247"/>
                  </a:cubicBezTo>
                  <a:cubicBezTo>
                    <a:pt x="74867" y="96965"/>
                    <a:pt x="98298" y="117729"/>
                    <a:pt x="123158" y="135636"/>
                  </a:cubicBezTo>
                </a:path>
              </a:pathLst>
            </a:custGeom>
            <a:noFill/>
            <a:ln w="19800" cap="flat" cmpd="sng">
              <a:solidFill>
                <a:srgbClr val="00DDB8"/>
              </a:solidFill>
              <a:prstDash val="solid"/>
              <a:miter lim="8000"/>
              <a:headEnd type="none" w="sm" len="sm"/>
              <a:tailEnd type="none" w="sm" len="sm"/>
            </a:ln>
          </p:spPr>
          <p:txBody>
            <a:bodyPr spcFirstLastPara="1" wrap="square" lIns="124327" tIns="62146" rIns="124327" bIns="62146" anchor="ctr" anchorCtr="0">
              <a:noAutofit/>
            </a:bodyPr>
            <a:lstStyle/>
            <a:p>
              <a:endParaRPr sz="1836">
                <a:solidFill>
                  <a:schemeClr val="dk1"/>
                </a:solidFill>
                <a:latin typeface="Amazon Ember" panose="020B0603020204020204" pitchFamily="34" charset="0"/>
                <a:ea typeface="Amazon Ember" panose="020B0603020204020204" pitchFamily="34" charset="0"/>
                <a:cs typeface="Amazon Ember" panose="020B0603020204020204" pitchFamily="34" charset="0"/>
              </a:endParaRPr>
            </a:p>
          </p:txBody>
        </p:sp>
        <p:sp>
          <p:nvSpPr>
            <p:cNvPr id="103" name="Google Shape;256;p37">
              <a:extLst>
                <a:ext uri="{FF2B5EF4-FFF2-40B4-BE49-F238E27FC236}">
                  <a16:creationId xmlns:a16="http://schemas.microsoft.com/office/drawing/2014/main" id="{60F5DE4E-A9CC-8241-AF3E-C8ABA316EC94}"/>
                </a:ext>
              </a:extLst>
            </p:cNvPr>
            <p:cNvSpPr/>
            <p:nvPr/>
          </p:nvSpPr>
          <p:spPr>
            <a:xfrm>
              <a:off x="6348698" y="2468975"/>
              <a:ext cx="190500" cy="133350"/>
            </a:xfrm>
            <a:custGeom>
              <a:avLst/>
              <a:gdLst/>
              <a:ahLst/>
              <a:cxnLst/>
              <a:rect l="l" t="t" r="r" b="b"/>
              <a:pathLst>
                <a:path w="190500" h="133350" extrusionOk="0">
                  <a:moveTo>
                    <a:pt x="0" y="0"/>
                  </a:moveTo>
                  <a:cubicBezTo>
                    <a:pt x="65818" y="23527"/>
                    <a:pt x="126968" y="63151"/>
                    <a:pt x="177070" y="118777"/>
                  </a:cubicBezTo>
                  <a:cubicBezTo>
                    <a:pt x="182213" y="124492"/>
                    <a:pt x="187262" y="130397"/>
                    <a:pt x="192024" y="136303"/>
                  </a:cubicBezTo>
                </a:path>
              </a:pathLst>
            </a:custGeom>
            <a:noFill/>
            <a:ln w="19800" cap="flat" cmpd="sng">
              <a:solidFill>
                <a:srgbClr val="00DDB8"/>
              </a:solidFill>
              <a:prstDash val="solid"/>
              <a:miter lim="8000"/>
              <a:headEnd type="none" w="sm" len="sm"/>
              <a:tailEnd type="none" w="sm" len="sm"/>
            </a:ln>
          </p:spPr>
          <p:txBody>
            <a:bodyPr spcFirstLastPara="1" wrap="square" lIns="124327" tIns="62146" rIns="124327" bIns="62146" anchor="ctr" anchorCtr="0">
              <a:noAutofit/>
            </a:bodyPr>
            <a:lstStyle/>
            <a:p>
              <a:endParaRPr sz="1836">
                <a:solidFill>
                  <a:schemeClr val="dk1"/>
                </a:solidFill>
                <a:latin typeface="Amazon Ember" panose="020B0603020204020204" pitchFamily="34" charset="0"/>
                <a:ea typeface="Amazon Ember" panose="020B0603020204020204" pitchFamily="34" charset="0"/>
                <a:cs typeface="Amazon Ember" panose="020B0603020204020204" pitchFamily="34" charset="0"/>
              </a:endParaRPr>
            </a:p>
          </p:txBody>
        </p:sp>
      </p:grpSp>
      <p:grpSp>
        <p:nvGrpSpPr>
          <p:cNvPr id="104" name="Google Shape;257;p37">
            <a:extLst>
              <a:ext uri="{FF2B5EF4-FFF2-40B4-BE49-F238E27FC236}">
                <a16:creationId xmlns:a16="http://schemas.microsoft.com/office/drawing/2014/main" id="{BA2207C0-21E3-7B43-BC12-A7B8F358D9C8}"/>
              </a:ext>
            </a:extLst>
          </p:cNvPr>
          <p:cNvGrpSpPr/>
          <p:nvPr/>
        </p:nvGrpSpPr>
        <p:grpSpPr>
          <a:xfrm>
            <a:off x="9694491" y="2349966"/>
            <a:ext cx="1032081" cy="1200049"/>
            <a:chOff x="9504401" y="2304097"/>
            <a:chExt cx="1011936" cy="1176624"/>
          </a:xfrm>
        </p:grpSpPr>
        <p:sp>
          <p:nvSpPr>
            <p:cNvPr id="105" name="Google Shape;258;p37">
              <a:extLst>
                <a:ext uri="{FF2B5EF4-FFF2-40B4-BE49-F238E27FC236}">
                  <a16:creationId xmlns:a16="http://schemas.microsoft.com/office/drawing/2014/main" id="{10B6B0C6-B204-9748-BBD6-1150F58CE349}"/>
                </a:ext>
              </a:extLst>
            </p:cNvPr>
            <p:cNvSpPr/>
            <p:nvPr/>
          </p:nvSpPr>
          <p:spPr>
            <a:xfrm>
              <a:off x="9884163" y="2767013"/>
              <a:ext cx="257175" cy="257175"/>
            </a:xfrm>
            <a:custGeom>
              <a:avLst/>
              <a:gdLst/>
              <a:ahLst/>
              <a:cxnLst/>
              <a:rect l="l" t="t" r="r" b="b"/>
              <a:pathLst>
                <a:path w="257175" h="257175" extrusionOk="0">
                  <a:moveTo>
                    <a:pt x="257937" y="128969"/>
                  </a:moveTo>
                  <a:cubicBezTo>
                    <a:pt x="257937" y="200196"/>
                    <a:pt x="200196" y="257937"/>
                    <a:pt x="128968" y="257937"/>
                  </a:cubicBezTo>
                  <a:cubicBezTo>
                    <a:pt x="57741" y="257937"/>
                    <a:pt x="0" y="200196"/>
                    <a:pt x="0" y="128969"/>
                  </a:cubicBezTo>
                  <a:cubicBezTo>
                    <a:pt x="0" y="57741"/>
                    <a:pt x="57741" y="0"/>
                    <a:pt x="128968" y="0"/>
                  </a:cubicBezTo>
                  <a:cubicBezTo>
                    <a:pt x="200196" y="0"/>
                    <a:pt x="257937" y="57741"/>
                    <a:pt x="257937" y="128969"/>
                  </a:cubicBezTo>
                  <a:close/>
                </a:path>
              </a:pathLst>
            </a:custGeom>
            <a:noFill/>
            <a:ln w="19050" cap="flat" cmpd="sng">
              <a:solidFill>
                <a:srgbClr val="00DDB8"/>
              </a:solidFill>
              <a:prstDash val="solid"/>
              <a:miter lim="8000"/>
              <a:headEnd type="none" w="sm" len="sm"/>
              <a:tailEnd type="none" w="sm" len="sm"/>
            </a:ln>
          </p:spPr>
          <p:txBody>
            <a:bodyPr spcFirstLastPara="1" wrap="square" lIns="124327" tIns="62146" rIns="124327" bIns="62146" anchor="ctr" anchorCtr="0">
              <a:noAutofit/>
            </a:bodyPr>
            <a:lstStyle/>
            <a:p>
              <a:endParaRPr sz="1836">
                <a:solidFill>
                  <a:schemeClr val="dk1"/>
                </a:solidFill>
                <a:latin typeface="Amazon Ember" panose="020B0603020204020204" pitchFamily="34" charset="0"/>
                <a:ea typeface="Amazon Ember" panose="020B0603020204020204" pitchFamily="34" charset="0"/>
                <a:cs typeface="Amazon Ember" panose="020B0603020204020204" pitchFamily="34" charset="0"/>
              </a:endParaRPr>
            </a:p>
          </p:txBody>
        </p:sp>
        <p:sp>
          <p:nvSpPr>
            <p:cNvPr id="106" name="Google Shape;259;p37">
              <a:extLst>
                <a:ext uri="{FF2B5EF4-FFF2-40B4-BE49-F238E27FC236}">
                  <a16:creationId xmlns:a16="http://schemas.microsoft.com/office/drawing/2014/main" id="{A7A48AE8-7C55-DD41-AB65-DCB6F34A8AFA}"/>
                </a:ext>
              </a:extLst>
            </p:cNvPr>
            <p:cNvSpPr/>
            <p:nvPr/>
          </p:nvSpPr>
          <p:spPr>
            <a:xfrm>
              <a:off x="10280403" y="2797969"/>
              <a:ext cx="190500" cy="190500"/>
            </a:xfrm>
            <a:custGeom>
              <a:avLst/>
              <a:gdLst/>
              <a:ahLst/>
              <a:cxnLst/>
              <a:rect l="l" t="t" r="r" b="b"/>
              <a:pathLst>
                <a:path w="190500" h="190500" extrusionOk="0">
                  <a:moveTo>
                    <a:pt x="193357" y="96679"/>
                  </a:moveTo>
                  <a:cubicBezTo>
                    <a:pt x="193357" y="150073"/>
                    <a:pt x="150073" y="193358"/>
                    <a:pt x="96679" y="193358"/>
                  </a:cubicBezTo>
                  <a:cubicBezTo>
                    <a:pt x="43285" y="193358"/>
                    <a:pt x="0" y="150073"/>
                    <a:pt x="0" y="96679"/>
                  </a:cubicBezTo>
                  <a:cubicBezTo>
                    <a:pt x="0" y="43285"/>
                    <a:pt x="43285" y="0"/>
                    <a:pt x="96679" y="0"/>
                  </a:cubicBezTo>
                  <a:cubicBezTo>
                    <a:pt x="150073" y="0"/>
                    <a:pt x="193357" y="43285"/>
                    <a:pt x="193357" y="96679"/>
                  </a:cubicBezTo>
                  <a:close/>
                </a:path>
              </a:pathLst>
            </a:custGeom>
            <a:noFill/>
            <a:ln w="19050" cap="flat" cmpd="sng">
              <a:solidFill>
                <a:srgbClr val="00DDB8"/>
              </a:solidFill>
              <a:prstDash val="solid"/>
              <a:miter lim="8000"/>
              <a:headEnd type="none" w="sm" len="sm"/>
              <a:tailEnd type="none" w="sm" len="sm"/>
            </a:ln>
          </p:spPr>
          <p:txBody>
            <a:bodyPr spcFirstLastPara="1" wrap="square" lIns="124327" tIns="62146" rIns="124327" bIns="62146" anchor="ctr" anchorCtr="0">
              <a:noAutofit/>
            </a:bodyPr>
            <a:lstStyle/>
            <a:p>
              <a:endParaRPr sz="1836">
                <a:solidFill>
                  <a:schemeClr val="dk1"/>
                </a:solidFill>
                <a:latin typeface="Amazon Ember" panose="020B0603020204020204" pitchFamily="34" charset="0"/>
                <a:ea typeface="Amazon Ember" panose="020B0603020204020204" pitchFamily="34" charset="0"/>
                <a:cs typeface="Amazon Ember" panose="020B0603020204020204" pitchFamily="34" charset="0"/>
              </a:endParaRPr>
            </a:p>
          </p:txBody>
        </p:sp>
        <p:sp>
          <p:nvSpPr>
            <p:cNvPr id="107" name="Google Shape;260;p37">
              <a:extLst>
                <a:ext uri="{FF2B5EF4-FFF2-40B4-BE49-F238E27FC236}">
                  <a16:creationId xmlns:a16="http://schemas.microsoft.com/office/drawing/2014/main" id="{5580B420-5E70-DE4F-BACA-1E8382A7B507}"/>
                </a:ext>
              </a:extLst>
            </p:cNvPr>
            <p:cNvSpPr/>
            <p:nvPr/>
          </p:nvSpPr>
          <p:spPr>
            <a:xfrm>
              <a:off x="9554312" y="2797969"/>
              <a:ext cx="190500" cy="190500"/>
            </a:xfrm>
            <a:custGeom>
              <a:avLst/>
              <a:gdLst/>
              <a:ahLst/>
              <a:cxnLst/>
              <a:rect l="l" t="t" r="r" b="b"/>
              <a:pathLst>
                <a:path w="190500" h="190500" extrusionOk="0">
                  <a:moveTo>
                    <a:pt x="193358" y="96679"/>
                  </a:moveTo>
                  <a:cubicBezTo>
                    <a:pt x="193358" y="150073"/>
                    <a:pt x="150073" y="193358"/>
                    <a:pt x="96679" y="193358"/>
                  </a:cubicBezTo>
                  <a:cubicBezTo>
                    <a:pt x="43285" y="193358"/>
                    <a:pt x="0" y="150073"/>
                    <a:pt x="0" y="96679"/>
                  </a:cubicBezTo>
                  <a:cubicBezTo>
                    <a:pt x="0" y="43285"/>
                    <a:pt x="43285" y="0"/>
                    <a:pt x="96679" y="0"/>
                  </a:cubicBezTo>
                  <a:cubicBezTo>
                    <a:pt x="150073" y="0"/>
                    <a:pt x="193358" y="43285"/>
                    <a:pt x="193358" y="96679"/>
                  </a:cubicBezTo>
                  <a:close/>
                </a:path>
              </a:pathLst>
            </a:custGeom>
            <a:noFill/>
            <a:ln w="19050" cap="flat" cmpd="sng">
              <a:solidFill>
                <a:srgbClr val="00DDB8"/>
              </a:solidFill>
              <a:prstDash val="solid"/>
              <a:miter lim="8000"/>
              <a:headEnd type="none" w="sm" len="sm"/>
              <a:tailEnd type="none" w="sm" len="sm"/>
            </a:ln>
          </p:spPr>
          <p:txBody>
            <a:bodyPr spcFirstLastPara="1" wrap="square" lIns="124327" tIns="62146" rIns="124327" bIns="62146" anchor="ctr" anchorCtr="0">
              <a:noAutofit/>
            </a:bodyPr>
            <a:lstStyle/>
            <a:p>
              <a:endParaRPr sz="1836">
                <a:solidFill>
                  <a:schemeClr val="dk1"/>
                </a:solidFill>
                <a:latin typeface="Amazon Ember" panose="020B0603020204020204" pitchFamily="34" charset="0"/>
                <a:ea typeface="Amazon Ember" panose="020B0603020204020204" pitchFamily="34" charset="0"/>
                <a:cs typeface="Amazon Ember" panose="020B0603020204020204" pitchFamily="34" charset="0"/>
              </a:endParaRPr>
            </a:p>
          </p:txBody>
        </p:sp>
        <p:sp>
          <p:nvSpPr>
            <p:cNvPr id="108" name="Google Shape;261;p37">
              <a:extLst>
                <a:ext uri="{FF2B5EF4-FFF2-40B4-BE49-F238E27FC236}">
                  <a16:creationId xmlns:a16="http://schemas.microsoft.com/office/drawing/2014/main" id="{6FBA01AC-DB02-2348-A602-3416DB831AC2}"/>
                </a:ext>
              </a:extLst>
            </p:cNvPr>
            <p:cNvSpPr/>
            <p:nvPr/>
          </p:nvSpPr>
          <p:spPr>
            <a:xfrm>
              <a:off x="9747098" y="2304097"/>
              <a:ext cx="133350" cy="209550"/>
            </a:xfrm>
            <a:custGeom>
              <a:avLst/>
              <a:gdLst/>
              <a:ahLst/>
              <a:cxnLst/>
              <a:rect l="l" t="t" r="r" b="b"/>
              <a:pathLst>
                <a:path w="133350" h="209550" extrusionOk="0">
                  <a:moveTo>
                    <a:pt x="0" y="0"/>
                  </a:moveTo>
                  <a:lnTo>
                    <a:pt x="141732" y="69628"/>
                  </a:lnTo>
                  <a:lnTo>
                    <a:pt x="72009" y="211360"/>
                  </a:lnTo>
                </a:path>
              </a:pathLst>
            </a:custGeom>
            <a:noFill/>
            <a:ln w="19050" cap="flat" cmpd="sng">
              <a:solidFill>
                <a:srgbClr val="00DDB8"/>
              </a:solidFill>
              <a:prstDash val="solid"/>
              <a:miter lim="8000"/>
              <a:headEnd type="none" w="sm" len="sm"/>
              <a:tailEnd type="none" w="sm" len="sm"/>
            </a:ln>
          </p:spPr>
          <p:txBody>
            <a:bodyPr spcFirstLastPara="1" wrap="square" lIns="124327" tIns="62146" rIns="124327" bIns="62146" anchor="ctr" anchorCtr="0">
              <a:noAutofit/>
            </a:bodyPr>
            <a:lstStyle/>
            <a:p>
              <a:endParaRPr sz="1836">
                <a:solidFill>
                  <a:schemeClr val="dk1"/>
                </a:solidFill>
                <a:latin typeface="Amazon Ember" panose="020B0603020204020204" pitchFamily="34" charset="0"/>
                <a:ea typeface="Amazon Ember" panose="020B0603020204020204" pitchFamily="34" charset="0"/>
                <a:cs typeface="Amazon Ember" panose="020B0603020204020204" pitchFamily="34" charset="0"/>
              </a:endParaRPr>
            </a:p>
          </p:txBody>
        </p:sp>
        <p:sp>
          <p:nvSpPr>
            <p:cNvPr id="109" name="Google Shape;262;p37">
              <a:extLst>
                <a:ext uri="{FF2B5EF4-FFF2-40B4-BE49-F238E27FC236}">
                  <a16:creationId xmlns:a16="http://schemas.microsoft.com/office/drawing/2014/main" id="{529FD294-1C88-D746-96A7-638503B05805}"/>
                </a:ext>
              </a:extLst>
            </p:cNvPr>
            <p:cNvSpPr/>
            <p:nvPr/>
          </p:nvSpPr>
          <p:spPr>
            <a:xfrm>
              <a:off x="10101047" y="3271171"/>
              <a:ext cx="133350" cy="209550"/>
            </a:xfrm>
            <a:custGeom>
              <a:avLst/>
              <a:gdLst/>
              <a:ahLst/>
              <a:cxnLst/>
              <a:rect l="l" t="t" r="r" b="b"/>
              <a:pathLst>
                <a:path w="133350" h="209550" extrusionOk="0">
                  <a:moveTo>
                    <a:pt x="135446" y="216789"/>
                  </a:moveTo>
                  <a:lnTo>
                    <a:pt x="0" y="135350"/>
                  </a:lnTo>
                  <a:lnTo>
                    <a:pt x="81439" y="0"/>
                  </a:lnTo>
                </a:path>
              </a:pathLst>
            </a:custGeom>
            <a:noFill/>
            <a:ln w="19050" cap="flat" cmpd="sng">
              <a:solidFill>
                <a:srgbClr val="00DDB8"/>
              </a:solidFill>
              <a:prstDash val="solid"/>
              <a:miter lim="8000"/>
              <a:headEnd type="none" w="sm" len="sm"/>
              <a:tailEnd type="none" w="sm" len="sm"/>
            </a:ln>
          </p:spPr>
          <p:txBody>
            <a:bodyPr spcFirstLastPara="1" wrap="square" lIns="124327" tIns="62146" rIns="124327" bIns="62146" anchor="ctr" anchorCtr="0">
              <a:noAutofit/>
            </a:bodyPr>
            <a:lstStyle/>
            <a:p>
              <a:endParaRPr sz="1836">
                <a:solidFill>
                  <a:schemeClr val="dk1"/>
                </a:solidFill>
                <a:latin typeface="Amazon Ember" panose="020B0603020204020204" pitchFamily="34" charset="0"/>
                <a:ea typeface="Amazon Ember" panose="020B0603020204020204" pitchFamily="34" charset="0"/>
                <a:cs typeface="Amazon Ember" panose="020B0603020204020204" pitchFamily="34" charset="0"/>
              </a:endParaRPr>
            </a:p>
          </p:txBody>
        </p:sp>
        <p:sp>
          <p:nvSpPr>
            <p:cNvPr id="110" name="Google Shape;263;p37">
              <a:extLst>
                <a:ext uri="{FF2B5EF4-FFF2-40B4-BE49-F238E27FC236}">
                  <a16:creationId xmlns:a16="http://schemas.microsoft.com/office/drawing/2014/main" id="{6D1A801A-AE72-CD41-8B01-E6407201B3D1}"/>
                </a:ext>
              </a:extLst>
            </p:cNvPr>
            <p:cNvSpPr/>
            <p:nvPr/>
          </p:nvSpPr>
          <p:spPr>
            <a:xfrm>
              <a:off x="10109715" y="3397758"/>
              <a:ext cx="9525" cy="9525"/>
            </a:xfrm>
            <a:custGeom>
              <a:avLst/>
              <a:gdLst/>
              <a:ahLst/>
              <a:cxnLst/>
              <a:rect l="l" t="t" r="r" b="b"/>
              <a:pathLst>
                <a:path w="9525" h="120000" extrusionOk="0">
                  <a:moveTo>
                    <a:pt x="0" y="46803"/>
                  </a:moveTo>
                  <a:cubicBezTo>
                    <a:pt x="5429" y="33600"/>
                    <a:pt x="10763" y="14400"/>
                    <a:pt x="16193" y="0"/>
                  </a:cubicBezTo>
                </a:path>
              </a:pathLst>
            </a:custGeom>
            <a:noFill/>
            <a:ln w="19050" cap="flat" cmpd="sng">
              <a:solidFill>
                <a:srgbClr val="00DDB8"/>
              </a:solidFill>
              <a:prstDash val="solid"/>
              <a:miter lim="8000"/>
              <a:headEnd type="none" w="sm" len="sm"/>
              <a:tailEnd type="none" w="sm" len="sm"/>
            </a:ln>
          </p:spPr>
          <p:txBody>
            <a:bodyPr spcFirstLastPara="1" wrap="square" lIns="124327" tIns="62146" rIns="124327" bIns="62146" anchor="ctr" anchorCtr="0">
              <a:noAutofit/>
            </a:bodyPr>
            <a:lstStyle/>
            <a:p>
              <a:endParaRPr sz="1836">
                <a:solidFill>
                  <a:schemeClr val="dk1"/>
                </a:solidFill>
                <a:latin typeface="Amazon Ember" panose="020B0603020204020204" pitchFamily="34" charset="0"/>
                <a:ea typeface="Amazon Ember" panose="020B0603020204020204" pitchFamily="34" charset="0"/>
                <a:cs typeface="Amazon Ember" panose="020B0603020204020204" pitchFamily="34" charset="0"/>
              </a:endParaRPr>
            </a:p>
          </p:txBody>
        </p:sp>
        <p:sp>
          <p:nvSpPr>
            <p:cNvPr id="111" name="Google Shape;264;p37">
              <a:extLst>
                <a:ext uri="{FF2B5EF4-FFF2-40B4-BE49-F238E27FC236}">
                  <a16:creationId xmlns:a16="http://schemas.microsoft.com/office/drawing/2014/main" id="{7846BD01-0559-3942-A7FB-CD29D72F6EA0}"/>
                </a:ext>
              </a:extLst>
            </p:cNvPr>
            <p:cNvSpPr/>
            <p:nvPr/>
          </p:nvSpPr>
          <p:spPr>
            <a:xfrm>
              <a:off x="10125812" y="2376297"/>
              <a:ext cx="390525" cy="371475"/>
            </a:xfrm>
            <a:custGeom>
              <a:avLst/>
              <a:gdLst/>
              <a:ahLst/>
              <a:cxnLst/>
              <a:rect l="l" t="t" r="r" b="b"/>
              <a:pathLst>
                <a:path w="390525" h="371475" extrusionOk="0">
                  <a:moveTo>
                    <a:pt x="393764" y="374142"/>
                  </a:moveTo>
                  <a:cubicBezTo>
                    <a:pt x="343186" y="186785"/>
                    <a:pt x="190976" y="41624"/>
                    <a:pt x="0" y="0"/>
                  </a:cubicBezTo>
                </a:path>
              </a:pathLst>
            </a:custGeom>
            <a:noFill/>
            <a:ln w="19050" cap="flat" cmpd="sng">
              <a:solidFill>
                <a:srgbClr val="00DDB8"/>
              </a:solidFill>
              <a:prstDash val="solid"/>
              <a:miter lim="8000"/>
              <a:headEnd type="none" w="sm" len="sm"/>
              <a:tailEnd type="none" w="sm" len="sm"/>
            </a:ln>
          </p:spPr>
          <p:txBody>
            <a:bodyPr spcFirstLastPara="1" wrap="square" lIns="124327" tIns="62146" rIns="124327" bIns="62146" anchor="ctr" anchorCtr="0">
              <a:noAutofit/>
            </a:bodyPr>
            <a:lstStyle/>
            <a:p>
              <a:endParaRPr sz="1836">
                <a:solidFill>
                  <a:schemeClr val="dk1"/>
                </a:solidFill>
                <a:latin typeface="Amazon Ember" panose="020B0603020204020204" pitchFamily="34" charset="0"/>
                <a:ea typeface="Amazon Ember" panose="020B0603020204020204" pitchFamily="34" charset="0"/>
                <a:cs typeface="Amazon Ember" panose="020B0603020204020204" pitchFamily="34" charset="0"/>
              </a:endParaRPr>
            </a:p>
          </p:txBody>
        </p:sp>
        <p:sp>
          <p:nvSpPr>
            <p:cNvPr id="112" name="Google Shape;265;p37">
              <a:extLst>
                <a:ext uri="{FF2B5EF4-FFF2-40B4-BE49-F238E27FC236}">
                  <a16:creationId xmlns:a16="http://schemas.microsoft.com/office/drawing/2014/main" id="{5B5E5CE4-6037-9048-966C-226617BB23F0}"/>
                </a:ext>
              </a:extLst>
            </p:cNvPr>
            <p:cNvSpPr/>
            <p:nvPr/>
          </p:nvSpPr>
          <p:spPr>
            <a:xfrm>
              <a:off x="10125812" y="3005519"/>
              <a:ext cx="390525" cy="390525"/>
            </a:xfrm>
            <a:custGeom>
              <a:avLst/>
              <a:gdLst/>
              <a:ahLst/>
              <a:cxnLst/>
              <a:rect l="l" t="t" r="r" b="b"/>
              <a:pathLst>
                <a:path w="390525" h="390525" extrusionOk="0">
                  <a:moveTo>
                    <a:pt x="0" y="392240"/>
                  </a:moveTo>
                  <a:cubicBezTo>
                    <a:pt x="196977" y="349282"/>
                    <a:pt x="352330" y="195929"/>
                    <a:pt x="397859" y="0"/>
                  </a:cubicBezTo>
                </a:path>
              </a:pathLst>
            </a:custGeom>
            <a:noFill/>
            <a:ln w="19050" cap="flat" cmpd="sng">
              <a:solidFill>
                <a:srgbClr val="00DDB8"/>
              </a:solidFill>
              <a:prstDash val="solid"/>
              <a:miter lim="8000"/>
              <a:headEnd type="none" w="sm" len="sm"/>
              <a:tailEnd type="none" w="sm" len="sm"/>
            </a:ln>
          </p:spPr>
          <p:txBody>
            <a:bodyPr spcFirstLastPara="1" wrap="square" lIns="124327" tIns="62146" rIns="124327" bIns="62146" anchor="ctr" anchorCtr="0">
              <a:noAutofit/>
            </a:bodyPr>
            <a:lstStyle/>
            <a:p>
              <a:endParaRPr sz="1836">
                <a:solidFill>
                  <a:schemeClr val="dk1"/>
                </a:solidFill>
                <a:latin typeface="Amazon Ember" panose="020B0603020204020204" pitchFamily="34" charset="0"/>
                <a:ea typeface="Amazon Ember" panose="020B0603020204020204" pitchFamily="34" charset="0"/>
                <a:cs typeface="Amazon Ember" panose="020B0603020204020204" pitchFamily="34" charset="0"/>
              </a:endParaRPr>
            </a:p>
          </p:txBody>
        </p:sp>
        <p:sp>
          <p:nvSpPr>
            <p:cNvPr id="113" name="Google Shape;266;p37">
              <a:extLst>
                <a:ext uri="{FF2B5EF4-FFF2-40B4-BE49-F238E27FC236}">
                  <a16:creationId xmlns:a16="http://schemas.microsoft.com/office/drawing/2014/main" id="{E5137423-DB66-6E43-9227-314D77F637DC}"/>
                </a:ext>
              </a:extLst>
            </p:cNvPr>
            <p:cNvSpPr/>
            <p:nvPr/>
          </p:nvSpPr>
          <p:spPr>
            <a:xfrm>
              <a:off x="10109715" y="2372487"/>
              <a:ext cx="9525" cy="9525"/>
            </a:xfrm>
            <a:custGeom>
              <a:avLst/>
              <a:gdLst/>
              <a:ahLst/>
              <a:cxnLst/>
              <a:rect l="l" t="t" r="r" b="b"/>
              <a:pathLst>
                <a:path w="9525" h="120000" extrusionOk="0">
                  <a:moveTo>
                    <a:pt x="0" y="0"/>
                  </a:moveTo>
                  <a:cubicBezTo>
                    <a:pt x="5429" y="13203"/>
                    <a:pt x="10763" y="32403"/>
                    <a:pt x="16193" y="46803"/>
                  </a:cubicBezTo>
                </a:path>
              </a:pathLst>
            </a:custGeom>
            <a:noFill/>
            <a:ln w="19050" cap="flat" cmpd="sng">
              <a:solidFill>
                <a:srgbClr val="00DDB8"/>
              </a:solidFill>
              <a:prstDash val="solid"/>
              <a:miter lim="8000"/>
              <a:headEnd type="none" w="sm" len="sm"/>
              <a:tailEnd type="none" w="sm" len="sm"/>
            </a:ln>
          </p:spPr>
          <p:txBody>
            <a:bodyPr spcFirstLastPara="1" wrap="square" lIns="124327" tIns="62146" rIns="124327" bIns="62146" anchor="ctr" anchorCtr="0">
              <a:noAutofit/>
            </a:bodyPr>
            <a:lstStyle/>
            <a:p>
              <a:endParaRPr sz="1836">
                <a:solidFill>
                  <a:schemeClr val="dk1"/>
                </a:solidFill>
                <a:latin typeface="Amazon Ember" panose="020B0603020204020204" pitchFamily="34" charset="0"/>
                <a:ea typeface="Amazon Ember" panose="020B0603020204020204" pitchFamily="34" charset="0"/>
                <a:cs typeface="Amazon Ember" panose="020B0603020204020204" pitchFamily="34" charset="0"/>
              </a:endParaRPr>
            </a:p>
          </p:txBody>
        </p:sp>
        <p:sp>
          <p:nvSpPr>
            <p:cNvPr id="114" name="Google Shape;267;p37">
              <a:extLst>
                <a:ext uri="{FF2B5EF4-FFF2-40B4-BE49-F238E27FC236}">
                  <a16:creationId xmlns:a16="http://schemas.microsoft.com/office/drawing/2014/main" id="{EA4E9F95-7A4B-7343-A063-67137EC01EA3}"/>
                </a:ext>
              </a:extLst>
            </p:cNvPr>
            <p:cNvSpPr/>
            <p:nvPr/>
          </p:nvSpPr>
          <p:spPr>
            <a:xfrm>
              <a:off x="9504401" y="3005519"/>
              <a:ext cx="361950" cy="381000"/>
            </a:xfrm>
            <a:custGeom>
              <a:avLst/>
              <a:gdLst/>
              <a:ahLst/>
              <a:cxnLst/>
              <a:rect l="l" t="t" r="r" b="b"/>
              <a:pathLst>
                <a:path w="361950" h="381000" extrusionOk="0">
                  <a:moveTo>
                    <a:pt x="366332" y="384715"/>
                  </a:moveTo>
                  <a:cubicBezTo>
                    <a:pt x="184309" y="332994"/>
                    <a:pt x="43053" y="185452"/>
                    <a:pt x="0" y="0"/>
                  </a:cubicBezTo>
                </a:path>
              </a:pathLst>
            </a:custGeom>
            <a:noFill/>
            <a:ln w="19050" cap="flat" cmpd="sng">
              <a:solidFill>
                <a:srgbClr val="00DDB8"/>
              </a:solidFill>
              <a:prstDash val="solid"/>
              <a:miter lim="8000"/>
              <a:headEnd type="none" w="sm" len="sm"/>
              <a:tailEnd type="none" w="sm" len="sm"/>
            </a:ln>
          </p:spPr>
          <p:txBody>
            <a:bodyPr spcFirstLastPara="1" wrap="square" lIns="124327" tIns="62146" rIns="124327" bIns="62146" anchor="ctr" anchorCtr="0">
              <a:noAutofit/>
            </a:bodyPr>
            <a:lstStyle/>
            <a:p>
              <a:endParaRPr sz="1836">
                <a:solidFill>
                  <a:schemeClr val="dk1"/>
                </a:solidFill>
                <a:latin typeface="Amazon Ember" panose="020B0603020204020204" pitchFamily="34" charset="0"/>
                <a:ea typeface="Amazon Ember" panose="020B0603020204020204" pitchFamily="34" charset="0"/>
                <a:cs typeface="Amazon Ember" panose="020B0603020204020204" pitchFamily="34" charset="0"/>
              </a:endParaRPr>
            </a:p>
          </p:txBody>
        </p:sp>
        <p:sp>
          <p:nvSpPr>
            <p:cNvPr id="115" name="Google Shape;268;p37">
              <a:extLst>
                <a:ext uri="{FF2B5EF4-FFF2-40B4-BE49-F238E27FC236}">
                  <a16:creationId xmlns:a16="http://schemas.microsoft.com/office/drawing/2014/main" id="{92CD930B-9E3E-5040-970D-456A9B461589}"/>
                </a:ext>
              </a:extLst>
            </p:cNvPr>
            <p:cNvSpPr/>
            <p:nvPr/>
          </p:nvSpPr>
          <p:spPr>
            <a:xfrm>
              <a:off x="9870733" y="3390233"/>
              <a:ext cx="47625" cy="9525"/>
            </a:xfrm>
            <a:custGeom>
              <a:avLst/>
              <a:gdLst/>
              <a:ahLst/>
              <a:cxnLst/>
              <a:rect l="l" t="t" r="r" b="b"/>
              <a:pathLst>
                <a:path w="47625" h="9525" extrusionOk="0">
                  <a:moveTo>
                    <a:pt x="0" y="0"/>
                  </a:moveTo>
                  <a:cubicBezTo>
                    <a:pt x="15621" y="4477"/>
                    <a:pt x="31528" y="8287"/>
                    <a:pt x="47720" y="11240"/>
                  </a:cubicBezTo>
                </a:path>
              </a:pathLst>
            </a:custGeom>
            <a:noFill/>
            <a:ln w="19050" cap="flat" cmpd="sng">
              <a:solidFill>
                <a:srgbClr val="00DDB8"/>
              </a:solidFill>
              <a:prstDash val="solid"/>
              <a:miter lim="8000"/>
              <a:headEnd type="none" w="sm" len="sm"/>
              <a:tailEnd type="none" w="sm" len="sm"/>
            </a:ln>
          </p:spPr>
          <p:txBody>
            <a:bodyPr spcFirstLastPara="1" wrap="square" lIns="124327" tIns="62146" rIns="124327" bIns="62146" anchor="ctr" anchorCtr="0">
              <a:noAutofit/>
            </a:bodyPr>
            <a:lstStyle/>
            <a:p>
              <a:endParaRPr sz="1836">
                <a:solidFill>
                  <a:schemeClr val="dk1"/>
                </a:solidFill>
                <a:latin typeface="Amazon Ember" panose="020B0603020204020204" pitchFamily="34" charset="0"/>
                <a:ea typeface="Amazon Ember" panose="020B0603020204020204" pitchFamily="34" charset="0"/>
                <a:cs typeface="Amazon Ember" panose="020B0603020204020204" pitchFamily="34" charset="0"/>
              </a:endParaRPr>
            </a:p>
          </p:txBody>
        </p:sp>
        <p:sp>
          <p:nvSpPr>
            <p:cNvPr id="116" name="Google Shape;269;p37">
              <a:extLst>
                <a:ext uri="{FF2B5EF4-FFF2-40B4-BE49-F238E27FC236}">
                  <a16:creationId xmlns:a16="http://schemas.microsoft.com/office/drawing/2014/main" id="{DB86AC6C-CC3D-6C4D-BFE3-2CE20D24543B}"/>
                </a:ext>
              </a:extLst>
            </p:cNvPr>
            <p:cNvSpPr/>
            <p:nvPr/>
          </p:nvSpPr>
          <p:spPr>
            <a:xfrm>
              <a:off x="9508592" y="2383822"/>
              <a:ext cx="361950" cy="361950"/>
            </a:xfrm>
            <a:custGeom>
              <a:avLst/>
              <a:gdLst/>
              <a:ahLst/>
              <a:cxnLst/>
              <a:rect l="l" t="t" r="r" b="b"/>
              <a:pathLst>
                <a:path w="361950" h="361950" extrusionOk="0">
                  <a:moveTo>
                    <a:pt x="0" y="366617"/>
                  </a:moveTo>
                  <a:cubicBezTo>
                    <a:pt x="47720" y="189643"/>
                    <a:pt x="186023" y="50006"/>
                    <a:pt x="362141" y="0"/>
                  </a:cubicBezTo>
                </a:path>
              </a:pathLst>
            </a:custGeom>
            <a:noFill/>
            <a:ln w="19050" cap="flat" cmpd="sng">
              <a:solidFill>
                <a:srgbClr val="00DDB8"/>
              </a:solidFill>
              <a:prstDash val="solid"/>
              <a:miter lim="8000"/>
              <a:headEnd type="none" w="sm" len="sm"/>
              <a:tailEnd type="none" w="sm" len="sm"/>
            </a:ln>
          </p:spPr>
          <p:txBody>
            <a:bodyPr spcFirstLastPara="1" wrap="square" lIns="124327" tIns="62146" rIns="124327" bIns="62146" anchor="ctr" anchorCtr="0">
              <a:noAutofit/>
            </a:bodyPr>
            <a:lstStyle/>
            <a:p>
              <a:endParaRPr sz="1836">
                <a:solidFill>
                  <a:schemeClr val="dk1"/>
                </a:solidFill>
                <a:latin typeface="Amazon Ember" panose="020B0603020204020204" pitchFamily="34" charset="0"/>
                <a:ea typeface="Amazon Ember" panose="020B0603020204020204" pitchFamily="34" charset="0"/>
                <a:cs typeface="Amazon Ember" panose="020B0603020204020204" pitchFamily="34" charset="0"/>
              </a:endParaRPr>
            </a:p>
          </p:txBody>
        </p:sp>
      </p:grpSp>
    </p:spTree>
    <p:extLst>
      <p:ext uri="{BB962C8B-B14F-4D97-AF65-F5344CB8AC3E}">
        <p14:creationId xmlns:p14="http://schemas.microsoft.com/office/powerpoint/2010/main" val="284317450"/>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22" name="Google Shape;156;p35">
            <a:extLst>
              <a:ext uri="{FF2B5EF4-FFF2-40B4-BE49-F238E27FC236}">
                <a16:creationId xmlns:a16="http://schemas.microsoft.com/office/drawing/2014/main" id="{C1574B2F-7BB0-5244-B9B4-679C58D44623}"/>
              </a:ext>
            </a:extLst>
          </p:cNvPr>
          <p:cNvSpPr txBox="1">
            <a:spLocks noGrp="1"/>
          </p:cNvSpPr>
          <p:nvPr>
            <p:ph type="title"/>
          </p:nvPr>
        </p:nvSpPr>
        <p:spPr>
          <a:xfrm>
            <a:off x="1764536" y="369404"/>
            <a:ext cx="8205304" cy="54574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414042"/>
              </a:buClr>
              <a:buSzPts val="2400"/>
              <a:buFont typeface="Arial"/>
              <a:buNone/>
            </a:pPr>
            <a:r>
              <a:rPr lang="en" dirty="0">
                <a:latin typeface="Amazon Ember" panose="020B0603020204020204" pitchFamily="34" charset="0"/>
                <a:ea typeface="Amazon Ember" panose="020B0603020204020204" pitchFamily="34" charset="0"/>
                <a:cs typeface="Amazon Ember" panose="020B0603020204020204" pitchFamily="34" charset="0"/>
              </a:rPr>
              <a:t>To maintain competitive advantage, digital businesses must innovate as rapidly as possible</a:t>
            </a:r>
            <a:endParaRPr dirty="0">
              <a:latin typeface="Amazon Ember" panose="020B0603020204020204" pitchFamily="34" charset="0"/>
              <a:ea typeface="Amazon Ember" panose="020B0603020204020204" pitchFamily="34" charset="0"/>
              <a:cs typeface="Amazon Ember" panose="020B0603020204020204" pitchFamily="34" charset="0"/>
            </a:endParaRPr>
          </a:p>
        </p:txBody>
      </p:sp>
      <p:sp>
        <p:nvSpPr>
          <p:cNvPr id="23" name="Google Shape;157;p35">
            <a:extLst>
              <a:ext uri="{FF2B5EF4-FFF2-40B4-BE49-F238E27FC236}">
                <a16:creationId xmlns:a16="http://schemas.microsoft.com/office/drawing/2014/main" id="{9EB81F3E-CADE-0D4E-AC1B-847BE734C04E}"/>
              </a:ext>
            </a:extLst>
          </p:cNvPr>
          <p:cNvSpPr/>
          <p:nvPr/>
        </p:nvSpPr>
        <p:spPr>
          <a:xfrm>
            <a:off x="6698376" y="4657815"/>
            <a:ext cx="1473579" cy="381889"/>
          </a:xfrm>
          <a:prstGeom prst="rect">
            <a:avLst/>
          </a:prstGeom>
          <a:noFill/>
          <a:ln>
            <a:noFill/>
          </a:ln>
        </p:spPr>
        <p:txBody>
          <a:bodyPr spcFirstLastPara="1" wrap="square" lIns="30475" tIns="30475" rIns="30475" bIns="30475" anchor="ctr" anchorCtr="0">
            <a:noAutofit/>
          </a:bodyPr>
          <a:lstStyle/>
          <a:p>
            <a:pPr marL="0" marR="0" lvl="0" indent="0" algn="ctr" rtl="0">
              <a:lnSpc>
                <a:spcPct val="90000"/>
              </a:lnSpc>
              <a:spcBef>
                <a:spcPts val="0"/>
              </a:spcBef>
              <a:spcAft>
                <a:spcPts val="0"/>
              </a:spcAft>
              <a:buNone/>
            </a:pPr>
            <a:r>
              <a:rPr lang="en" sz="2000" b="0" i="0" u="none" strike="noStrike" cap="none" dirty="0">
                <a:solidFill>
                  <a:srgbClr val="414042"/>
                </a:solidFill>
                <a:latin typeface="Amazon Ember" panose="020B0603020204020204" pitchFamily="34" charset="0"/>
                <a:ea typeface="Amazon Ember" panose="020B0603020204020204" pitchFamily="34" charset="0"/>
                <a:cs typeface="Amazon Ember" panose="020B0603020204020204" pitchFamily="34" charset="0"/>
                <a:sym typeface="Arial"/>
              </a:rPr>
              <a:t>Feedback</a:t>
            </a:r>
            <a:endParaRPr sz="2000" b="0" i="0" u="none" strike="noStrike" cap="none" dirty="0">
              <a:solidFill>
                <a:srgbClr val="414042"/>
              </a:solidFill>
              <a:latin typeface="Amazon Ember" panose="020B0603020204020204" pitchFamily="34" charset="0"/>
              <a:ea typeface="Amazon Ember" panose="020B0603020204020204" pitchFamily="34" charset="0"/>
              <a:cs typeface="Amazon Ember" panose="020B0603020204020204" pitchFamily="34" charset="0"/>
              <a:sym typeface="Arial"/>
            </a:endParaRPr>
          </a:p>
        </p:txBody>
      </p:sp>
      <p:sp>
        <p:nvSpPr>
          <p:cNvPr id="24" name="Google Shape;158;p35">
            <a:extLst>
              <a:ext uri="{FF2B5EF4-FFF2-40B4-BE49-F238E27FC236}">
                <a16:creationId xmlns:a16="http://schemas.microsoft.com/office/drawing/2014/main" id="{AE1EBFAE-087E-CE4C-9150-C3CBAD66BF98}"/>
              </a:ext>
            </a:extLst>
          </p:cNvPr>
          <p:cNvSpPr/>
          <p:nvPr/>
        </p:nvSpPr>
        <p:spPr>
          <a:xfrm>
            <a:off x="4118883" y="4657815"/>
            <a:ext cx="893290" cy="381889"/>
          </a:xfrm>
          <a:prstGeom prst="rect">
            <a:avLst/>
          </a:prstGeom>
          <a:noFill/>
          <a:ln>
            <a:noFill/>
          </a:ln>
        </p:spPr>
        <p:txBody>
          <a:bodyPr spcFirstLastPara="1" wrap="square" lIns="30475" tIns="30475" rIns="30475" bIns="30475" anchor="ctr" anchorCtr="0">
            <a:noAutofit/>
          </a:bodyPr>
          <a:lstStyle/>
          <a:p>
            <a:pPr marL="0" marR="0" lvl="0" indent="0" algn="ctr" rtl="0">
              <a:lnSpc>
                <a:spcPct val="90000"/>
              </a:lnSpc>
              <a:spcBef>
                <a:spcPts val="0"/>
              </a:spcBef>
              <a:spcAft>
                <a:spcPts val="0"/>
              </a:spcAft>
              <a:buNone/>
            </a:pPr>
            <a:r>
              <a:rPr lang="en" sz="2000" b="0" i="0" u="none" strike="noStrike" cap="none" dirty="0">
                <a:solidFill>
                  <a:srgbClr val="414042"/>
                </a:solidFill>
                <a:latin typeface="Amazon Ember" panose="020B0603020204020204" pitchFamily="34" charset="0"/>
                <a:ea typeface="Amazon Ember" panose="020B0603020204020204" pitchFamily="34" charset="0"/>
                <a:cs typeface="Amazon Ember" panose="020B0603020204020204" pitchFamily="34" charset="0"/>
                <a:sym typeface="Arial"/>
              </a:rPr>
              <a:t>Ideas</a:t>
            </a:r>
            <a:endParaRPr sz="2000" b="0" i="0" u="none" strike="noStrike" cap="none" dirty="0">
              <a:solidFill>
                <a:srgbClr val="414042"/>
              </a:solidFill>
              <a:latin typeface="Amazon Ember" panose="020B0603020204020204" pitchFamily="34" charset="0"/>
              <a:ea typeface="Amazon Ember" panose="020B0603020204020204" pitchFamily="34" charset="0"/>
              <a:cs typeface="Amazon Ember" panose="020B0603020204020204" pitchFamily="34" charset="0"/>
              <a:sym typeface="Arial"/>
            </a:endParaRPr>
          </a:p>
        </p:txBody>
      </p:sp>
      <p:sp>
        <p:nvSpPr>
          <p:cNvPr id="25" name="Google Shape;159;p35">
            <a:extLst>
              <a:ext uri="{FF2B5EF4-FFF2-40B4-BE49-F238E27FC236}">
                <a16:creationId xmlns:a16="http://schemas.microsoft.com/office/drawing/2014/main" id="{A86BD474-046C-8A47-930E-9E36E818E9F2}"/>
              </a:ext>
            </a:extLst>
          </p:cNvPr>
          <p:cNvSpPr/>
          <p:nvPr/>
        </p:nvSpPr>
        <p:spPr>
          <a:xfrm>
            <a:off x="5293620" y="2682603"/>
            <a:ext cx="1469544" cy="339076"/>
          </a:xfrm>
          <a:prstGeom prst="rect">
            <a:avLst/>
          </a:prstGeom>
          <a:noFill/>
          <a:ln>
            <a:noFill/>
          </a:ln>
        </p:spPr>
        <p:txBody>
          <a:bodyPr spcFirstLastPara="1" wrap="square" lIns="30475" tIns="30475" rIns="30475" bIns="30475" anchor="ctr" anchorCtr="0">
            <a:noAutofit/>
          </a:bodyPr>
          <a:lstStyle/>
          <a:p>
            <a:pPr marL="0" marR="0" lvl="0" indent="0" algn="ctr" rtl="0">
              <a:lnSpc>
                <a:spcPct val="90000"/>
              </a:lnSpc>
              <a:spcBef>
                <a:spcPts val="0"/>
              </a:spcBef>
              <a:spcAft>
                <a:spcPts val="0"/>
              </a:spcAft>
              <a:buNone/>
            </a:pPr>
            <a:r>
              <a:rPr lang="en" sz="2000" b="0" i="0" u="none" strike="noStrike" cap="none" dirty="0">
                <a:solidFill>
                  <a:srgbClr val="414042"/>
                </a:solidFill>
                <a:latin typeface="Amazon Ember" panose="020B0603020204020204" pitchFamily="34" charset="0"/>
                <a:ea typeface="Amazon Ember" panose="020B0603020204020204" pitchFamily="34" charset="0"/>
                <a:cs typeface="Amazon Ember" panose="020B0603020204020204" pitchFamily="34" charset="0"/>
                <a:sym typeface="Arial"/>
              </a:rPr>
              <a:t>Experiment</a:t>
            </a:r>
            <a:endParaRPr sz="2000" b="0" i="0" u="none" strike="noStrike" cap="none" dirty="0">
              <a:solidFill>
                <a:srgbClr val="414042"/>
              </a:solidFill>
              <a:latin typeface="Amazon Ember" panose="020B0603020204020204" pitchFamily="34" charset="0"/>
              <a:ea typeface="Amazon Ember" panose="020B0603020204020204" pitchFamily="34" charset="0"/>
              <a:cs typeface="Amazon Ember" panose="020B0603020204020204" pitchFamily="34" charset="0"/>
              <a:sym typeface="Arial"/>
            </a:endParaRPr>
          </a:p>
        </p:txBody>
      </p:sp>
      <p:grpSp>
        <p:nvGrpSpPr>
          <p:cNvPr id="26" name="Google Shape;160;p35">
            <a:extLst>
              <a:ext uri="{FF2B5EF4-FFF2-40B4-BE49-F238E27FC236}">
                <a16:creationId xmlns:a16="http://schemas.microsoft.com/office/drawing/2014/main" id="{203BE03A-1CBF-F54D-B952-5B256616F2D4}"/>
              </a:ext>
            </a:extLst>
          </p:cNvPr>
          <p:cNvGrpSpPr/>
          <p:nvPr/>
        </p:nvGrpSpPr>
        <p:grpSpPr>
          <a:xfrm>
            <a:off x="5194032" y="3445814"/>
            <a:ext cx="1645920" cy="1645920"/>
            <a:chOff x="3904352" y="1697397"/>
            <a:chExt cx="1645920" cy="1645920"/>
          </a:xfrm>
        </p:grpSpPr>
        <p:sp>
          <p:nvSpPr>
            <p:cNvPr id="27" name="Google Shape;161;p35">
              <a:extLst>
                <a:ext uri="{FF2B5EF4-FFF2-40B4-BE49-F238E27FC236}">
                  <a16:creationId xmlns:a16="http://schemas.microsoft.com/office/drawing/2014/main" id="{ACBABEAB-B610-CF4C-AEF1-ADBE23C273C5}"/>
                </a:ext>
              </a:extLst>
            </p:cNvPr>
            <p:cNvSpPr/>
            <p:nvPr/>
          </p:nvSpPr>
          <p:spPr>
            <a:xfrm>
              <a:off x="3904352" y="1697397"/>
              <a:ext cx="1645920" cy="1645920"/>
            </a:xfrm>
            <a:prstGeom prst="ellipse">
              <a:avLst/>
            </a:prstGeom>
            <a:solidFill>
              <a:srgbClr val="253241"/>
            </a:solidFill>
            <a:ln w="44450" cap="flat" cmpd="sng">
              <a:solidFill>
                <a:srgbClr val="00DDB8"/>
              </a:solidFill>
              <a:prstDash val="dot"/>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rgbClr val="FFFFFF"/>
                </a:solidFill>
                <a:latin typeface="Amazon Ember" panose="020B0603020204020204" pitchFamily="34" charset="0"/>
                <a:ea typeface="Amazon Ember" panose="020B0603020204020204" pitchFamily="34" charset="0"/>
                <a:cs typeface="Amazon Ember" panose="020B0603020204020204" pitchFamily="34" charset="0"/>
                <a:sym typeface="Arial"/>
              </a:endParaRPr>
            </a:p>
          </p:txBody>
        </p:sp>
        <p:sp>
          <p:nvSpPr>
            <p:cNvPr id="28" name="Google Shape;162;p35">
              <a:extLst>
                <a:ext uri="{FF2B5EF4-FFF2-40B4-BE49-F238E27FC236}">
                  <a16:creationId xmlns:a16="http://schemas.microsoft.com/office/drawing/2014/main" id="{BEAAE14C-CB6A-5F4C-8A08-1A68241D66B7}"/>
                </a:ext>
              </a:extLst>
            </p:cNvPr>
            <p:cNvSpPr txBox="1"/>
            <p:nvPr/>
          </p:nvSpPr>
          <p:spPr>
            <a:xfrm>
              <a:off x="4135645" y="2227970"/>
              <a:ext cx="1183337" cy="584775"/>
            </a:xfrm>
            <a:prstGeom prst="rect">
              <a:avLst/>
            </a:prstGeom>
            <a:noFill/>
            <a:ln>
              <a:solidFill>
                <a:schemeClr val="tx1"/>
              </a:solidFill>
            </a:ln>
          </p:spPr>
          <p:txBody>
            <a:bodyPr spcFirstLastPara="1" wrap="square" lIns="91425" tIns="45700" rIns="91425" bIns="45700" anchor="t" anchorCtr="0">
              <a:noAutofit/>
            </a:bodyPr>
            <a:lstStyle/>
            <a:p>
              <a:pPr marL="0" marR="0" lvl="0" indent="0" algn="ctr" rtl="0">
                <a:spcBef>
                  <a:spcPts val="0"/>
                </a:spcBef>
                <a:spcAft>
                  <a:spcPts val="0"/>
                </a:spcAft>
                <a:buNone/>
              </a:pPr>
              <a:r>
                <a:rPr lang="en" sz="1600" b="0" i="0" u="none" strike="noStrike" cap="none" dirty="0">
                  <a:solidFill>
                    <a:srgbClr val="FFFFFF"/>
                  </a:solidFill>
                  <a:latin typeface="Amazon Ember" panose="020B0603020204020204" pitchFamily="34" charset="0"/>
                  <a:ea typeface="Amazon Ember" panose="020B0603020204020204" pitchFamily="34" charset="0"/>
                  <a:cs typeface="Amazon Ember" panose="020B0603020204020204" pitchFamily="34" charset="0"/>
                  <a:sym typeface="Arial"/>
                </a:rPr>
                <a:t>Innovation</a:t>
              </a:r>
              <a:br>
                <a:rPr lang="en" sz="1600" b="0" i="0" u="none" strike="noStrike" cap="none" dirty="0">
                  <a:solidFill>
                    <a:srgbClr val="FFFFFF"/>
                  </a:solidFill>
                  <a:latin typeface="Amazon Ember" panose="020B0603020204020204" pitchFamily="34" charset="0"/>
                  <a:ea typeface="Amazon Ember" panose="020B0603020204020204" pitchFamily="34" charset="0"/>
                  <a:cs typeface="Amazon Ember" panose="020B0603020204020204" pitchFamily="34" charset="0"/>
                  <a:sym typeface="Arial"/>
                </a:rPr>
              </a:br>
              <a:r>
                <a:rPr lang="en" sz="1600" b="0" i="0" u="none" strike="noStrike" cap="none" dirty="0">
                  <a:solidFill>
                    <a:srgbClr val="FFFFFF"/>
                  </a:solidFill>
                  <a:latin typeface="Amazon Ember" panose="020B0603020204020204" pitchFamily="34" charset="0"/>
                  <a:ea typeface="Amazon Ember" panose="020B0603020204020204" pitchFamily="34" charset="0"/>
                  <a:cs typeface="Amazon Ember" panose="020B0603020204020204" pitchFamily="34" charset="0"/>
                  <a:sym typeface="Arial"/>
                </a:rPr>
                <a:t>Flywheel</a:t>
              </a:r>
              <a:endParaRPr dirty="0">
                <a:latin typeface="Amazon Ember" panose="020B0603020204020204" pitchFamily="34" charset="0"/>
                <a:ea typeface="Amazon Ember" panose="020B0603020204020204" pitchFamily="34" charset="0"/>
                <a:cs typeface="Amazon Ember" panose="020B0603020204020204" pitchFamily="34" charset="0"/>
              </a:endParaRPr>
            </a:p>
          </p:txBody>
        </p:sp>
      </p:grpSp>
      <p:sp>
        <p:nvSpPr>
          <p:cNvPr id="29" name="Google Shape;163;p35">
            <a:extLst>
              <a:ext uri="{FF2B5EF4-FFF2-40B4-BE49-F238E27FC236}">
                <a16:creationId xmlns:a16="http://schemas.microsoft.com/office/drawing/2014/main" id="{FAEE5666-A3B2-DA44-B9D6-64D6F2D0464C}"/>
              </a:ext>
            </a:extLst>
          </p:cNvPr>
          <p:cNvSpPr/>
          <p:nvPr/>
        </p:nvSpPr>
        <p:spPr>
          <a:xfrm rot="4986756">
            <a:off x="4193304" y="2413959"/>
            <a:ext cx="3657600" cy="3657600"/>
          </a:xfrm>
          <a:custGeom>
            <a:avLst/>
            <a:gdLst/>
            <a:ahLst/>
            <a:cxnLst/>
            <a:rect l="l" t="t" r="r" b="b"/>
            <a:pathLst>
              <a:path w="120000" h="120000" extrusionOk="0">
                <a:moveTo>
                  <a:pt x="99941" y="24561"/>
                </a:moveTo>
                <a:lnTo>
                  <a:pt x="99941" y="24561"/>
                </a:lnTo>
                <a:cubicBezTo>
                  <a:pt x="109538" y="35377"/>
                  <a:pt x="114339" y="49623"/>
                  <a:pt x="113244" y="64042"/>
                </a:cubicBezTo>
                <a:cubicBezTo>
                  <a:pt x="112149" y="78461"/>
                  <a:pt x="105253" y="91820"/>
                  <a:pt x="94133" y="101063"/>
                </a:cubicBezTo>
                <a:lnTo>
                  <a:pt x="97503" y="106667"/>
                </a:lnTo>
                <a:lnTo>
                  <a:pt x="84968" y="101515"/>
                </a:lnTo>
                <a:lnTo>
                  <a:pt x="85592" y="86863"/>
                </a:lnTo>
                <a:lnTo>
                  <a:pt x="88955" y="92454"/>
                </a:lnTo>
                <a:cubicBezTo>
                  <a:pt x="106844" y="76494"/>
                  <a:pt x="108445" y="49067"/>
                  <a:pt x="92533" y="31134"/>
                </a:cubicBezTo>
                <a:close/>
              </a:path>
            </a:pathLst>
          </a:custGeom>
          <a:noFill/>
          <a:ln w="25400" cap="flat" cmpd="sng">
            <a:solidFill>
              <a:srgbClr val="00DDB8"/>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350" b="0" i="0" u="none" strike="noStrike" cap="none">
              <a:solidFill>
                <a:srgbClr val="FFFFFF"/>
              </a:solidFill>
              <a:latin typeface="Amazon Ember" panose="020B0603020204020204" pitchFamily="34" charset="0"/>
              <a:ea typeface="Amazon Ember" panose="020B0603020204020204" pitchFamily="34" charset="0"/>
              <a:cs typeface="Amazon Ember" panose="020B0603020204020204" pitchFamily="34" charset="0"/>
              <a:sym typeface="Arial"/>
            </a:endParaRPr>
          </a:p>
        </p:txBody>
      </p:sp>
      <p:sp>
        <p:nvSpPr>
          <p:cNvPr id="30" name="Google Shape;164;p35">
            <a:extLst>
              <a:ext uri="{FF2B5EF4-FFF2-40B4-BE49-F238E27FC236}">
                <a16:creationId xmlns:a16="http://schemas.microsoft.com/office/drawing/2014/main" id="{26B5909C-0EE2-0348-80A3-A8DE9D30BED9}"/>
              </a:ext>
            </a:extLst>
          </p:cNvPr>
          <p:cNvSpPr/>
          <p:nvPr/>
        </p:nvSpPr>
        <p:spPr>
          <a:xfrm rot="10800000">
            <a:off x="4193304" y="2413959"/>
            <a:ext cx="3657600" cy="3657600"/>
          </a:xfrm>
          <a:custGeom>
            <a:avLst/>
            <a:gdLst/>
            <a:ahLst/>
            <a:cxnLst/>
            <a:rect l="l" t="t" r="r" b="b"/>
            <a:pathLst>
              <a:path w="120000" h="120000" extrusionOk="0">
                <a:moveTo>
                  <a:pt x="112543" y="50489"/>
                </a:moveTo>
                <a:lnTo>
                  <a:pt x="112543" y="50489"/>
                </a:lnTo>
                <a:cubicBezTo>
                  <a:pt x="115972" y="69433"/>
                  <a:pt x="108938" y="88757"/>
                  <a:pt x="94133" y="101063"/>
                </a:cubicBezTo>
                <a:lnTo>
                  <a:pt x="97503" y="106667"/>
                </a:lnTo>
                <a:lnTo>
                  <a:pt x="84968" y="101515"/>
                </a:lnTo>
                <a:lnTo>
                  <a:pt x="85592" y="86863"/>
                </a:lnTo>
                <a:lnTo>
                  <a:pt x="88955" y="92454"/>
                </a:lnTo>
                <a:cubicBezTo>
                  <a:pt x="100251" y="82376"/>
                  <a:pt x="105494" y="67149"/>
                  <a:pt x="102798" y="52253"/>
                </a:cubicBezTo>
                <a:close/>
              </a:path>
            </a:pathLst>
          </a:custGeom>
          <a:noFill/>
          <a:ln w="25400" cap="flat" cmpd="sng">
            <a:solidFill>
              <a:srgbClr val="00DDB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mazon Ember" panose="020B0603020204020204" pitchFamily="34" charset="0"/>
              <a:ea typeface="Amazon Ember" panose="020B0603020204020204" pitchFamily="34" charset="0"/>
              <a:cs typeface="Amazon Ember" panose="020B0603020204020204" pitchFamily="34" charset="0"/>
            </a:endParaRPr>
          </a:p>
        </p:txBody>
      </p:sp>
      <p:sp>
        <p:nvSpPr>
          <p:cNvPr id="31" name="Google Shape;165;p35">
            <a:extLst>
              <a:ext uri="{FF2B5EF4-FFF2-40B4-BE49-F238E27FC236}">
                <a16:creationId xmlns:a16="http://schemas.microsoft.com/office/drawing/2014/main" id="{2DCA3F77-7F40-354E-9D18-C687B72D3565}"/>
              </a:ext>
            </a:extLst>
          </p:cNvPr>
          <p:cNvSpPr/>
          <p:nvPr/>
        </p:nvSpPr>
        <p:spPr>
          <a:xfrm rot="-2884999">
            <a:off x="4193303" y="2413958"/>
            <a:ext cx="3657600" cy="3657600"/>
          </a:xfrm>
          <a:custGeom>
            <a:avLst/>
            <a:gdLst/>
            <a:ahLst/>
            <a:cxnLst/>
            <a:rect l="l" t="t" r="r" b="b"/>
            <a:pathLst>
              <a:path w="120000" h="120000" extrusionOk="0">
                <a:moveTo>
                  <a:pt x="113017" y="53639"/>
                </a:moveTo>
                <a:lnTo>
                  <a:pt x="113017" y="53639"/>
                </a:lnTo>
                <a:cubicBezTo>
                  <a:pt x="115175" y="71627"/>
                  <a:pt x="108065" y="89483"/>
                  <a:pt x="94133" y="101063"/>
                </a:cubicBezTo>
                <a:lnTo>
                  <a:pt x="97503" y="106667"/>
                </a:lnTo>
                <a:lnTo>
                  <a:pt x="84968" y="101515"/>
                </a:lnTo>
                <a:lnTo>
                  <a:pt x="85592" y="86863"/>
                </a:lnTo>
                <a:lnTo>
                  <a:pt x="88955" y="92454"/>
                </a:lnTo>
                <a:cubicBezTo>
                  <a:pt x="99564" y="82989"/>
                  <a:pt x="104877" y="68936"/>
                  <a:pt x="103184" y="54819"/>
                </a:cubicBezTo>
                <a:close/>
              </a:path>
            </a:pathLst>
          </a:custGeom>
          <a:noFill/>
          <a:ln w="25400" cap="flat" cmpd="sng">
            <a:solidFill>
              <a:srgbClr val="00DDB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mazon Ember" panose="020B0603020204020204" pitchFamily="34" charset="0"/>
              <a:ea typeface="Amazon Ember" panose="020B0603020204020204" pitchFamily="34" charset="0"/>
              <a:cs typeface="Amazon Ember" panose="020B0603020204020204" pitchFamily="34" charset="0"/>
            </a:endParaRPr>
          </a:p>
        </p:txBody>
      </p:sp>
    </p:spTree>
    <p:extLst>
      <p:ext uri="{BB962C8B-B14F-4D97-AF65-F5344CB8AC3E}">
        <p14:creationId xmlns:p14="http://schemas.microsoft.com/office/powerpoint/2010/main" val="1203218329"/>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2" name="Google Shape;275;p38">
            <a:extLst>
              <a:ext uri="{FF2B5EF4-FFF2-40B4-BE49-F238E27FC236}">
                <a16:creationId xmlns:a16="http://schemas.microsoft.com/office/drawing/2014/main" id="{90ED0865-7F2A-D64A-8AB7-30534EFB91E8}"/>
              </a:ext>
            </a:extLst>
          </p:cNvPr>
          <p:cNvSpPr txBox="1">
            <a:spLocks noGrp="1"/>
          </p:cNvSpPr>
          <p:nvPr>
            <p:ph type="title"/>
          </p:nvPr>
        </p:nvSpPr>
        <p:spPr>
          <a:xfrm>
            <a:off x="2147498" y="449987"/>
            <a:ext cx="11158200" cy="742140"/>
          </a:xfrm>
          <a:prstGeom prst="rect">
            <a:avLst/>
          </a:prstGeom>
          <a:noFill/>
          <a:ln>
            <a:noFill/>
          </a:ln>
        </p:spPr>
        <p:txBody>
          <a:bodyPr spcFirstLastPara="1" wrap="square" lIns="124327" tIns="62146" rIns="124327" bIns="62146" anchor="t" anchorCtr="0">
            <a:noAutofit/>
          </a:bodyPr>
          <a:lstStyle/>
          <a:p>
            <a:r>
              <a:rPr lang="en" dirty="0">
                <a:latin typeface="Amazon Ember" panose="020B0603020204020204" pitchFamily="34" charset="0"/>
                <a:ea typeface="Amazon Ember" panose="020B0603020204020204" pitchFamily="34" charset="0"/>
                <a:cs typeface="Amazon Ember" panose="020B0603020204020204" pitchFamily="34" charset="0"/>
              </a:rPr>
              <a:t>Drivers for modernizing in the cloud</a:t>
            </a:r>
            <a:endParaRPr dirty="0">
              <a:latin typeface="Amazon Ember" panose="020B0603020204020204" pitchFamily="34" charset="0"/>
              <a:ea typeface="Amazon Ember" panose="020B0603020204020204" pitchFamily="34" charset="0"/>
              <a:cs typeface="Amazon Ember" panose="020B0603020204020204" pitchFamily="34" charset="0"/>
            </a:endParaRPr>
          </a:p>
        </p:txBody>
      </p:sp>
      <p:sp>
        <p:nvSpPr>
          <p:cNvPr id="3" name="Google Shape;276;p38">
            <a:extLst>
              <a:ext uri="{FF2B5EF4-FFF2-40B4-BE49-F238E27FC236}">
                <a16:creationId xmlns:a16="http://schemas.microsoft.com/office/drawing/2014/main" id="{647DA77B-4B80-9446-B02F-906733536842}"/>
              </a:ext>
            </a:extLst>
          </p:cNvPr>
          <p:cNvSpPr txBox="1"/>
          <p:nvPr/>
        </p:nvSpPr>
        <p:spPr>
          <a:xfrm>
            <a:off x="447774" y="4662858"/>
            <a:ext cx="2443766" cy="711515"/>
          </a:xfrm>
          <a:prstGeom prst="rect">
            <a:avLst/>
          </a:prstGeom>
          <a:noFill/>
          <a:ln>
            <a:noFill/>
          </a:ln>
        </p:spPr>
        <p:txBody>
          <a:bodyPr spcFirstLastPara="1" wrap="square" lIns="124327" tIns="62146" rIns="124327" bIns="62146" anchor="t" anchorCtr="0">
            <a:noAutofit/>
          </a:bodyPr>
          <a:lstStyle/>
          <a:p>
            <a:pPr algn="ctr">
              <a:buClr>
                <a:schemeClr val="dk1"/>
              </a:buClr>
              <a:buSzPts val="1400"/>
            </a:pPr>
            <a:r>
              <a:rPr lang="en" sz="1904" dirty="0">
                <a:solidFill>
                  <a:schemeClr val="dk1"/>
                </a:solidFill>
                <a:latin typeface="Amazon Ember" panose="020B0603020204020204" pitchFamily="34" charset="0"/>
                <a:ea typeface="Amazon Ember" panose="020B0603020204020204" pitchFamily="34" charset="0"/>
                <a:cs typeface="Amazon Ember" panose="020B0603020204020204" pitchFamily="34" charset="0"/>
              </a:rPr>
              <a:t>Discover</a:t>
            </a:r>
            <a:br>
              <a:rPr lang="en" sz="1904" dirty="0">
                <a:solidFill>
                  <a:schemeClr val="dk1"/>
                </a:solidFill>
                <a:latin typeface="Amazon Ember" panose="020B0603020204020204" pitchFamily="34" charset="0"/>
                <a:ea typeface="Amazon Ember" panose="020B0603020204020204" pitchFamily="34" charset="0"/>
                <a:cs typeface="Amazon Ember" panose="020B0603020204020204" pitchFamily="34" charset="0"/>
              </a:rPr>
            </a:br>
            <a:r>
              <a:rPr lang="en" sz="1904" dirty="0">
                <a:solidFill>
                  <a:schemeClr val="dk1"/>
                </a:solidFill>
                <a:latin typeface="Amazon Ember" panose="020B0603020204020204" pitchFamily="34" charset="0"/>
                <a:ea typeface="Amazon Ember" panose="020B0603020204020204" pitchFamily="34" charset="0"/>
                <a:cs typeface="Amazon Ember" panose="020B0603020204020204" pitchFamily="34" charset="0"/>
              </a:rPr>
              <a:t>cost savings</a:t>
            </a:r>
            <a:endParaRPr sz="1904" dirty="0">
              <a:latin typeface="Amazon Ember" panose="020B0603020204020204" pitchFamily="34" charset="0"/>
              <a:ea typeface="Amazon Ember" panose="020B0603020204020204" pitchFamily="34" charset="0"/>
              <a:cs typeface="Amazon Ember" panose="020B0603020204020204" pitchFamily="34" charset="0"/>
            </a:endParaRPr>
          </a:p>
        </p:txBody>
      </p:sp>
      <p:sp>
        <p:nvSpPr>
          <p:cNvPr id="4" name="Google Shape;277;p38">
            <a:extLst>
              <a:ext uri="{FF2B5EF4-FFF2-40B4-BE49-F238E27FC236}">
                <a16:creationId xmlns:a16="http://schemas.microsoft.com/office/drawing/2014/main" id="{3B3EDA3A-1551-3547-92DF-A66406CC117A}"/>
              </a:ext>
            </a:extLst>
          </p:cNvPr>
          <p:cNvSpPr txBox="1"/>
          <p:nvPr/>
        </p:nvSpPr>
        <p:spPr>
          <a:xfrm>
            <a:off x="3396151" y="4662858"/>
            <a:ext cx="2443766" cy="711515"/>
          </a:xfrm>
          <a:prstGeom prst="rect">
            <a:avLst/>
          </a:prstGeom>
          <a:noFill/>
          <a:ln>
            <a:noFill/>
          </a:ln>
        </p:spPr>
        <p:txBody>
          <a:bodyPr spcFirstLastPara="1" wrap="square" lIns="124327" tIns="62146" rIns="124327" bIns="62146" anchor="t" anchorCtr="0">
            <a:noAutofit/>
          </a:bodyPr>
          <a:lstStyle/>
          <a:p>
            <a:pPr algn="ctr">
              <a:buClr>
                <a:schemeClr val="dk1"/>
              </a:buClr>
              <a:buSzPts val="1400"/>
            </a:pPr>
            <a:r>
              <a:rPr lang="en" sz="1904" dirty="0">
                <a:solidFill>
                  <a:schemeClr val="dk1"/>
                </a:solidFill>
                <a:latin typeface="Amazon Ember" panose="020B0603020204020204" pitchFamily="34" charset="0"/>
                <a:ea typeface="Amazon Ember" panose="020B0603020204020204" pitchFamily="34" charset="0"/>
                <a:cs typeface="Amazon Ember" panose="020B0603020204020204" pitchFamily="34" charset="0"/>
              </a:rPr>
              <a:t>Better resource efficiency</a:t>
            </a:r>
            <a:endParaRPr sz="1904" dirty="0">
              <a:latin typeface="Amazon Ember" panose="020B0603020204020204" pitchFamily="34" charset="0"/>
              <a:ea typeface="Amazon Ember" panose="020B0603020204020204" pitchFamily="34" charset="0"/>
              <a:cs typeface="Amazon Ember" panose="020B0603020204020204" pitchFamily="34" charset="0"/>
            </a:endParaRPr>
          </a:p>
        </p:txBody>
      </p:sp>
      <p:sp>
        <p:nvSpPr>
          <p:cNvPr id="5" name="Google Shape;278;p38">
            <a:extLst>
              <a:ext uri="{FF2B5EF4-FFF2-40B4-BE49-F238E27FC236}">
                <a16:creationId xmlns:a16="http://schemas.microsoft.com/office/drawing/2014/main" id="{4FFBB714-F8E0-1242-9879-9017A34ABA3A}"/>
              </a:ext>
            </a:extLst>
          </p:cNvPr>
          <p:cNvSpPr txBox="1"/>
          <p:nvPr/>
        </p:nvSpPr>
        <p:spPr>
          <a:xfrm>
            <a:off x="6417011" y="4662858"/>
            <a:ext cx="2663370" cy="711515"/>
          </a:xfrm>
          <a:prstGeom prst="rect">
            <a:avLst/>
          </a:prstGeom>
          <a:noFill/>
          <a:ln>
            <a:noFill/>
          </a:ln>
        </p:spPr>
        <p:txBody>
          <a:bodyPr spcFirstLastPara="1" wrap="square" lIns="124327" tIns="62146" rIns="124327" bIns="62146" anchor="t" anchorCtr="0">
            <a:noAutofit/>
          </a:bodyPr>
          <a:lstStyle/>
          <a:p>
            <a:pPr algn="ctr">
              <a:buClr>
                <a:schemeClr val="dk1"/>
              </a:buClr>
              <a:buSzPts val="1400"/>
            </a:pPr>
            <a:r>
              <a:rPr lang="en" sz="1904" dirty="0">
                <a:solidFill>
                  <a:schemeClr val="dk1"/>
                </a:solidFill>
                <a:latin typeface="Amazon Ember" panose="020B0603020204020204" pitchFamily="34" charset="0"/>
                <a:ea typeface="Amazon Ember" panose="020B0603020204020204" pitchFamily="34" charset="0"/>
                <a:cs typeface="Amazon Ember" panose="020B0603020204020204" pitchFamily="34" charset="0"/>
              </a:rPr>
              <a:t>Increased operational resilience</a:t>
            </a:r>
            <a:endParaRPr sz="1904" dirty="0">
              <a:latin typeface="Amazon Ember" panose="020B0603020204020204" pitchFamily="34" charset="0"/>
              <a:ea typeface="Amazon Ember" panose="020B0603020204020204" pitchFamily="34" charset="0"/>
              <a:cs typeface="Amazon Ember" panose="020B0603020204020204" pitchFamily="34" charset="0"/>
            </a:endParaRPr>
          </a:p>
        </p:txBody>
      </p:sp>
      <p:sp>
        <p:nvSpPr>
          <p:cNvPr id="6" name="Google Shape;279;p38">
            <a:extLst>
              <a:ext uri="{FF2B5EF4-FFF2-40B4-BE49-F238E27FC236}">
                <a16:creationId xmlns:a16="http://schemas.microsoft.com/office/drawing/2014/main" id="{47AA33D4-34C1-3D4D-80C4-EA40E993BAE7}"/>
              </a:ext>
            </a:extLst>
          </p:cNvPr>
          <p:cNvSpPr txBox="1"/>
          <p:nvPr/>
        </p:nvSpPr>
        <p:spPr>
          <a:xfrm>
            <a:off x="9639986" y="4662858"/>
            <a:ext cx="2177573" cy="711515"/>
          </a:xfrm>
          <a:prstGeom prst="rect">
            <a:avLst/>
          </a:prstGeom>
          <a:noFill/>
          <a:ln>
            <a:noFill/>
          </a:ln>
        </p:spPr>
        <p:txBody>
          <a:bodyPr spcFirstLastPara="1" wrap="square" lIns="124327" tIns="62146" rIns="124327" bIns="62146" anchor="t" anchorCtr="0">
            <a:noAutofit/>
          </a:bodyPr>
          <a:lstStyle/>
          <a:p>
            <a:pPr algn="ctr">
              <a:buClr>
                <a:schemeClr val="dk1"/>
              </a:buClr>
              <a:buSzPts val="1400"/>
            </a:pPr>
            <a:r>
              <a:rPr lang="en" sz="1904" dirty="0">
                <a:solidFill>
                  <a:schemeClr val="dk1"/>
                </a:solidFill>
                <a:latin typeface="Amazon Ember" panose="020B0603020204020204" pitchFamily="34" charset="0"/>
                <a:ea typeface="Amazon Ember" panose="020B0603020204020204" pitchFamily="34" charset="0"/>
                <a:cs typeface="Amazon Ember" panose="020B0603020204020204" pitchFamily="34" charset="0"/>
              </a:rPr>
              <a:t>Improved business agility</a:t>
            </a:r>
            <a:endParaRPr sz="1904" dirty="0">
              <a:latin typeface="Amazon Ember" panose="020B0603020204020204" pitchFamily="34" charset="0"/>
              <a:ea typeface="Amazon Ember" panose="020B0603020204020204" pitchFamily="34" charset="0"/>
              <a:cs typeface="Amazon Ember" panose="020B0603020204020204" pitchFamily="34" charset="0"/>
            </a:endParaRPr>
          </a:p>
        </p:txBody>
      </p:sp>
      <p:grpSp>
        <p:nvGrpSpPr>
          <p:cNvPr id="7" name="Google Shape;280;p38">
            <a:extLst>
              <a:ext uri="{FF2B5EF4-FFF2-40B4-BE49-F238E27FC236}">
                <a16:creationId xmlns:a16="http://schemas.microsoft.com/office/drawing/2014/main" id="{32268BA7-6C8D-7A48-9D77-FF41D1C9E38A}"/>
              </a:ext>
            </a:extLst>
          </p:cNvPr>
          <p:cNvGrpSpPr/>
          <p:nvPr/>
        </p:nvGrpSpPr>
        <p:grpSpPr>
          <a:xfrm>
            <a:off x="1667560" y="2082959"/>
            <a:ext cx="3912232" cy="2103503"/>
            <a:chOff x="1225609" y="1410306"/>
            <a:chExt cx="2876902" cy="1546834"/>
          </a:xfrm>
        </p:grpSpPr>
        <p:sp>
          <p:nvSpPr>
            <p:cNvPr id="8" name="Google Shape;281;p38">
              <a:extLst>
                <a:ext uri="{FF2B5EF4-FFF2-40B4-BE49-F238E27FC236}">
                  <a16:creationId xmlns:a16="http://schemas.microsoft.com/office/drawing/2014/main" id="{78373EC7-A3D9-FF47-82F4-C2870CBDC625}"/>
                </a:ext>
              </a:extLst>
            </p:cNvPr>
            <p:cNvSpPr/>
            <p:nvPr/>
          </p:nvSpPr>
          <p:spPr>
            <a:xfrm flipH="1">
              <a:off x="1225609" y="1410306"/>
              <a:ext cx="1810755" cy="1546834"/>
            </a:xfrm>
            <a:prstGeom prst="arc">
              <a:avLst>
                <a:gd name="adj1" fmla="val 16200000"/>
                <a:gd name="adj2" fmla="val 0"/>
              </a:avLst>
            </a:prstGeom>
            <a:noFill/>
            <a:ln w="19050" cap="flat" cmpd="sng">
              <a:solidFill>
                <a:srgbClr val="FFC000"/>
              </a:solidFill>
              <a:prstDash val="solid"/>
              <a:round/>
              <a:headEnd type="triangle" w="med" len="med"/>
              <a:tailEnd type="none" w="sm" len="sm"/>
            </a:ln>
            <a:effectLst>
              <a:outerShdw blurRad="40000" dist="20000" dir="5400000" rotWithShape="0">
                <a:srgbClr val="000000">
                  <a:alpha val="0"/>
                </a:srgbClr>
              </a:outerShdw>
            </a:effectLst>
          </p:spPr>
          <p:txBody>
            <a:bodyPr spcFirstLastPara="1" wrap="square" lIns="124327" tIns="62146" rIns="124327" bIns="62146" anchor="ctr" anchorCtr="0">
              <a:noAutofit/>
            </a:bodyPr>
            <a:lstStyle/>
            <a:p>
              <a:pPr algn="ctr"/>
              <a:endParaRPr sz="2448">
                <a:solidFill>
                  <a:schemeClr val="dk1"/>
                </a:solidFill>
                <a:latin typeface="Amazon Ember" panose="020B0603020204020204" pitchFamily="34" charset="0"/>
                <a:ea typeface="Amazon Ember" panose="020B0603020204020204" pitchFamily="34" charset="0"/>
                <a:cs typeface="Amazon Ember" panose="020B0603020204020204" pitchFamily="34" charset="0"/>
              </a:endParaRPr>
            </a:p>
          </p:txBody>
        </p:sp>
        <p:sp>
          <p:nvSpPr>
            <p:cNvPr id="9" name="Google Shape;282;p38">
              <a:extLst>
                <a:ext uri="{FF2B5EF4-FFF2-40B4-BE49-F238E27FC236}">
                  <a16:creationId xmlns:a16="http://schemas.microsoft.com/office/drawing/2014/main" id="{172B6423-DFB8-EE48-A08E-B112CD25C32B}"/>
                </a:ext>
              </a:extLst>
            </p:cNvPr>
            <p:cNvSpPr/>
            <p:nvPr/>
          </p:nvSpPr>
          <p:spPr>
            <a:xfrm flipH="1">
              <a:off x="3418484" y="1410306"/>
              <a:ext cx="684027" cy="551122"/>
            </a:xfrm>
            <a:prstGeom prst="arc">
              <a:avLst>
                <a:gd name="adj1" fmla="val 16200000"/>
                <a:gd name="adj2" fmla="val 0"/>
              </a:avLst>
            </a:prstGeom>
            <a:noFill/>
            <a:ln w="19050" cap="flat" cmpd="sng">
              <a:solidFill>
                <a:srgbClr val="FFC000"/>
              </a:solidFill>
              <a:prstDash val="solid"/>
              <a:round/>
              <a:headEnd type="none" w="sm" len="sm"/>
              <a:tailEnd type="none" w="sm" len="sm"/>
            </a:ln>
            <a:effectLst>
              <a:outerShdw blurRad="40000" dist="20000" dir="5400000" rotWithShape="0">
                <a:srgbClr val="000000">
                  <a:alpha val="0"/>
                </a:srgbClr>
              </a:outerShdw>
            </a:effectLst>
          </p:spPr>
          <p:txBody>
            <a:bodyPr spcFirstLastPara="1" wrap="square" lIns="124327" tIns="62146" rIns="124327" bIns="62146" anchor="ctr" anchorCtr="0">
              <a:noAutofit/>
            </a:bodyPr>
            <a:lstStyle/>
            <a:p>
              <a:pPr algn="ctr"/>
              <a:endParaRPr sz="2448">
                <a:solidFill>
                  <a:schemeClr val="dk1"/>
                </a:solidFill>
                <a:latin typeface="Amazon Ember" panose="020B0603020204020204" pitchFamily="34" charset="0"/>
                <a:ea typeface="Amazon Ember" panose="020B0603020204020204" pitchFamily="34" charset="0"/>
                <a:cs typeface="Amazon Ember" panose="020B0603020204020204" pitchFamily="34" charset="0"/>
              </a:endParaRPr>
            </a:p>
          </p:txBody>
        </p:sp>
        <p:cxnSp>
          <p:nvCxnSpPr>
            <p:cNvPr id="10" name="Google Shape;283;p38">
              <a:extLst>
                <a:ext uri="{FF2B5EF4-FFF2-40B4-BE49-F238E27FC236}">
                  <a16:creationId xmlns:a16="http://schemas.microsoft.com/office/drawing/2014/main" id="{F6C08E56-A9B7-DC40-B43D-F84879AD6B99}"/>
                </a:ext>
              </a:extLst>
            </p:cNvPr>
            <p:cNvCxnSpPr/>
            <p:nvPr/>
          </p:nvCxnSpPr>
          <p:spPr>
            <a:xfrm>
              <a:off x="2163536" y="1410306"/>
              <a:ext cx="1715901" cy="0"/>
            </a:xfrm>
            <a:prstGeom prst="straightConnector1">
              <a:avLst/>
            </a:prstGeom>
            <a:noFill/>
            <a:ln w="19050" cap="flat" cmpd="sng">
              <a:solidFill>
                <a:srgbClr val="FFC000"/>
              </a:solidFill>
              <a:prstDash val="solid"/>
              <a:round/>
              <a:headEnd type="none" w="sm" len="sm"/>
              <a:tailEnd type="triangle" w="med" len="med"/>
            </a:ln>
            <a:effectLst>
              <a:outerShdw blurRad="40000" dist="20000" dir="5400000" rotWithShape="0">
                <a:srgbClr val="000000">
                  <a:alpha val="0"/>
                </a:srgbClr>
              </a:outerShdw>
            </a:effectLst>
          </p:spPr>
        </p:cxnSp>
        <p:cxnSp>
          <p:nvCxnSpPr>
            <p:cNvPr id="11" name="Google Shape;284;p38">
              <a:extLst>
                <a:ext uri="{FF2B5EF4-FFF2-40B4-BE49-F238E27FC236}">
                  <a16:creationId xmlns:a16="http://schemas.microsoft.com/office/drawing/2014/main" id="{22FCD7DC-97D2-A34C-8481-08AFEC79B40D}"/>
                </a:ext>
              </a:extLst>
            </p:cNvPr>
            <p:cNvCxnSpPr>
              <a:stCxn id="9" idx="2"/>
            </p:cNvCxnSpPr>
            <p:nvPr/>
          </p:nvCxnSpPr>
          <p:spPr>
            <a:xfrm>
              <a:off x="3418484" y="1685867"/>
              <a:ext cx="0" cy="513300"/>
            </a:xfrm>
            <a:prstGeom prst="straightConnector1">
              <a:avLst/>
            </a:prstGeom>
            <a:noFill/>
            <a:ln w="19050" cap="flat" cmpd="sng">
              <a:solidFill>
                <a:srgbClr val="FFC000"/>
              </a:solidFill>
              <a:prstDash val="solid"/>
              <a:round/>
              <a:headEnd type="none" w="sm" len="sm"/>
              <a:tailEnd type="none" w="sm" len="sm"/>
            </a:ln>
            <a:effectLst>
              <a:outerShdw blurRad="40000" dist="20000" dir="5400000" rotWithShape="0">
                <a:srgbClr val="000000">
                  <a:alpha val="37647"/>
                </a:srgbClr>
              </a:outerShdw>
            </a:effectLst>
          </p:spPr>
        </p:cxnSp>
      </p:grpSp>
      <p:grpSp>
        <p:nvGrpSpPr>
          <p:cNvPr id="12" name="Google Shape;285;p38">
            <a:extLst>
              <a:ext uri="{FF2B5EF4-FFF2-40B4-BE49-F238E27FC236}">
                <a16:creationId xmlns:a16="http://schemas.microsoft.com/office/drawing/2014/main" id="{2E941D08-5527-944B-A161-4D679F3A3F52}"/>
              </a:ext>
            </a:extLst>
          </p:cNvPr>
          <p:cNvGrpSpPr/>
          <p:nvPr/>
        </p:nvGrpSpPr>
        <p:grpSpPr>
          <a:xfrm flipH="1">
            <a:off x="6840613" y="2082959"/>
            <a:ext cx="3899993" cy="2103503"/>
            <a:chOff x="1150406" y="1417343"/>
            <a:chExt cx="2952105" cy="1546834"/>
          </a:xfrm>
        </p:grpSpPr>
        <p:sp>
          <p:nvSpPr>
            <p:cNvPr id="13" name="Google Shape;286;p38">
              <a:extLst>
                <a:ext uri="{FF2B5EF4-FFF2-40B4-BE49-F238E27FC236}">
                  <a16:creationId xmlns:a16="http://schemas.microsoft.com/office/drawing/2014/main" id="{41E841C2-E3DE-E644-B60B-A44F6C202865}"/>
                </a:ext>
              </a:extLst>
            </p:cNvPr>
            <p:cNvSpPr/>
            <p:nvPr/>
          </p:nvSpPr>
          <p:spPr>
            <a:xfrm flipH="1">
              <a:off x="1150406" y="1417343"/>
              <a:ext cx="1810755" cy="1546834"/>
            </a:xfrm>
            <a:prstGeom prst="arc">
              <a:avLst>
                <a:gd name="adj1" fmla="val 16200000"/>
                <a:gd name="adj2" fmla="val 0"/>
              </a:avLst>
            </a:prstGeom>
            <a:noFill/>
            <a:ln w="19050" cap="flat" cmpd="sng">
              <a:solidFill>
                <a:srgbClr val="FFC000"/>
              </a:solidFill>
              <a:prstDash val="solid"/>
              <a:miter lim="800000"/>
              <a:headEnd type="triangle" w="med" len="med"/>
              <a:tailEnd type="none" w="sm" len="sm"/>
            </a:ln>
            <a:effectLst>
              <a:outerShdw blurRad="40000" dist="20000" dir="5400000" rotWithShape="0">
                <a:srgbClr val="000000">
                  <a:alpha val="0"/>
                </a:srgbClr>
              </a:outerShdw>
            </a:effectLst>
          </p:spPr>
          <p:txBody>
            <a:bodyPr spcFirstLastPara="1" wrap="square" lIns="124327" tIns="62146" rIns="124327" bIns="62146" anchor="ctr" anchorCtr="0">
              <a:noAutofit/>
            </a:bodyPr>
            <a:lstStyle/>
            <a:p>
              <a:pPr algn="ctr"/>
              <a:endParaRPr sz="2448">
                <a:solidFill>
                  <a:schemeClr val="dk1"/>
                </a:solidFill>
                <a:latin typeface="Amazon Ember" panose="020B0603020204020204" pitchFamily="34" charset="0"/>
                <a:ea typeface="Amazon Ember" panose="020B0603020204020204" pitchFamily="34" charset="0"/>
                <a:cs typeface="Amazon Ember" panose="020B0603020204020204" pitchFamily="34" charset="0"/>
              </a:endParaRPr>
            </a:p>
          </p:txBody>
        </p:sp>
        <p:sp>
          <p:nvSpPr>
            <p:cNvPr id="14" name="Google Shape;287;p38">
              <a:extLst>
                <a:ext uri="{FF2B5EF4-FFF2-40B4-BE49-F238E27FC236}">
                  <a16:creationId xmlns:a16="http://schemas.microsoft.com/office/drawing/2014/main" id="{4F0C07FB-4F13-9B4A-A430-3942690C245E}"/>
                </a:ext>
              </a:extLst>
            </p:cNvPr>
            <p:cNvSpPr/>
            <p:nvPr/>
          </p:nvSpPr>
          <p:spPr>
            <a:xfrm flipH="1">
              <a:off x="3418484" y="1417343"/>
              <a:ext cx="684027" cy="551122"/>
            </a:xfrm>
            <a:prstGeom prst="arc">
              <a:avLst>
                <a:gd name="adj1" fmla="val 16200000"/>
                <a:gd name="adj2" fmla="val 0"/>
              </a:avLst>
            </a:prstGeom>
            <a:noFill/>
            <a:ln w="19050" cap="flat" cmpd="sng">
              <a:solidFill>
                <a:srgbClr val="FFC000"/>
              </a:solidFill>
              <a:prstDash val="solid"/>
              <a:round/>
              <a:headEnd type="none" w="sm" len="sm"/>
              <a:tailEnd type="none" w="sm" len="sm"/>
            </a:ln>
            <a:effectLst>
              <a:outerShdw blurRad="40000" dist="20000" dir="5400000" rotWithShape="0">
                <a:srgbClr val="000000">
                  <a:alpha val="0"/>
                </a:srgbClr>
              </a:outerShdw>
            </a:effectLst>
          </p:spPr>
          <p:txBody>
            <a:bodyPr spcFirstLastPara="1" wrap="square" lIns="124327" tIns="62146" rIns="124327" bIns="62146" anchor="ctr" anchorCtr="0">
              <a:noAutofit/>
            </a:bodyPr>
            <a:lstStyle/>
            <a:p>
              <a:pPr algn="ctr"/>
              <a:endParaRPr sz="2448">
                <a:solidFill>
                  <a:schemeClr val="dk1"/>
                </a:solidFill>
                <a:latin typeface="Amazon Ember" panose="020B0603020204020204" pitchFamily="34" charset="0"/>
                <a:ea typeface="Amazon Ember" panose="020B0603020204020204" pitchFamily="34" charset="0"/>
                <a:cs typeface="Amazon Ember" panose="020B0603020204020204" pitchFamily="34" charset="0"/>
              </a:endParaRPr>
            </a:p>
          </p:txBody>
        </p:sp>
        <p:cxnSp>
          <p:nvCxnSpPr>
            <p:cNvPr id="15" name="Google Shape;288;p38">
              <a:extLst>
                <a:ext uri="{FF2B5EF4-FFF2-40B4-BE49-F238E27FC236}">
                  <a16:creationId xmlns:a16="http://schemas.microsoft.com/office/drawing/2014/main" id="{1B7D22A2-BE58-1449-9EBB-A0BD44BD1420}"/>
                </a:ext>
              </a:extLst>
            </p:cNvPr>
            <p:cNvCxnSpPr/>
            <p:nvPr/>
          </p:nvCxnSpPr>
          <p:spPr>
            <a:xfrm>
              <a:off x="2055784" y="1417343"/>
              <a:ext cx="1823652" cy="0"/>
            </a:xfrm>
            <a:prstGeom prst="straightConnector1">
              <a:avLst/>
            </a:prstGeom>
            <a:noFill/>
            <a:ln w="19050" cap="flat" cmpd="sng">
              <a:solidFill>
                <a:srgbClr val="FFC000"/>
              </a:solidFill>
              <a:prstDash val="solid"/>
              <a:round/>
              <a:headEnd type="none" w="sm" len="sm"/>
              <a:tailEnd type="triangle" w="med" len="med"/>
            </a:ln>
            <a:effectLst>
              <a:outerShdw blurRad="40000" dist="20000" dir="5400000" rotWithShape="0">
                <a:srgbClr val="000000">
                  <a:alpha val="0"/>
                </a:srgbClr>
              </a:outerShdw>
            </a:effectLst>
          </p:spPr>
        </p:cxnSp>
        <p:cxnSp>
          <p:nvCxnSpPr>
            <p:cNvPr id="16" name="Google Shape;289;p38">
              <a:extLst>
                <a:ext uri="{FF2B5EF4-FFF2-40B4-BE49-F238E27FC236}">
                  <a16:creationId xmlns:a16="http://schemas.microsoft.com/office/drawing/2014/main" id="{8E38DC7F-F8F3-844E-B099-338A4533AD29}"/>
                </a:ext>
              </a:extLst>
            </p:cNvPr>
            <p:cNvCxnSpPr>
              <a:stCxn id="14" idx="2"/>
            </p:cNvCxnSpPr>
            <p:nvPr/>
          </p:nvCxnSpPr>
          <p:spPr>
            <a:xfrm>
              <a:off x="3418484" y="1692904"/>
              <a:ext cx="0" cy="514500"/>
            </a:xfrm>
            <a:prstGeom prst="straightConnector1">
              <a:avLst/>
            </a:prstGeom>
            <a:noFill/>
            <a:ln w="19050" cap="flat" cmpd="sng">
              <a:solidFill>
                <a:srgbClr val="FFC000"/>
              </a:solidFill>
              <a:prstDash val="solid"/>
              <a:round/>
              <a:headEnd type="none" w="sm" len="sm"/>
              <a:tailEnd type="none" w="sm" len="sm"/>
            </a:ln>
            <a:effectLst>
              <a:outerShdw blurRad="40000" dist="20000" dir="5400000" rotWithShape="0">
                <a:srgbClr val="000000">
                  <a:alpha val="37647"/>
                </a:srgbClr>
              </a:outerShdw>
            </a:effectLst>
          </p:spPr>
        </p:cxnSp>
      </p:grpSp>
      <p:sp>
        <p:nvSpPr>
          <p:cNvPr id="17" name="Google Shape;290;p38">
            <a:extLst>
              <a:ext uri="{FF2B5EF4-FFF2-40B4-BE49-F238E27FC236}">
                <a16:creationId xmlns:a16="http://schemas.microsoft.com/office/drawing/2014/main" id="{C9614B5B-85AA-0C49-9764-DD8F7D85DABB}"/>
              </a:ext>
            </a:extLst>
          </p:cNvPr>
          <p:cNvSpPr/>
          <p:nvPr/>
        </p:nvSpPr>
        <p:spPr>
          <a:xfrm>
            <a:off x="5352975" y="1426038"/>
            <a:ext cx="1711119" cy="1057051"/>
          </a:xfrm>
          <a:custGeom>
            <a:avLst/>
            <a:gdLst/>
            <a:ahLst/>
            <a:cxnLst/>
            <a:rect l="l" t="t" r="r" b="b"/>
            <a:pathLst>
              <a:path w="486" h="328" extrusionOk="0">
                <a:moveTo>
                  <a:pt x="67" y="152"/>
                </a:moveTo>
                <a:cubicBezTo>
                  <a:pt x="66" y="147"/>
                  <a:pt x="66" y="142"/>
                  <a:pt x="66" y="137"/>
                </a:cubicBezTo>
                <a:cubicBezTo>
                  <a:pt x="66" y="92"/>
                  <a:pt x="96" y="41"/>
                  <a:pt x="139" y="23"/>
                </a:cubicBezTo>
                <a:cubicBezTo>
                  <a:pt x="194" y="0"/>
                  <a:pt x="244" y="18"/>
                  <a:pt x="278" y="51"/>
                </a:cubicBezTo>
                <a:cubicBezTo>
                  <a:pt x="293" y="66"/>
                  <a:pt x="304" y="86"/>
                  <a:pt x="312" y="107"/>
                </a:cubicBezTo>
                <a:cubicBezTo>
                  <a:pt x="312" y="107"/>
                  <a:pt x="312" y="107"/>
                  <a:pt x="312" y="107"/>
                </a:cubicBezTo>
                <a:cubicBezTo>
                  <a:pt x="340" y="69"/>
                  <a:pt x="403" y="81"/>
                  <a:pt x="408" y="150"/>
                </a:cubicBezTo>
                <a:cubicBezTo>
                  <a:pt x="407" y="151"/>
                  <a:pt x="407" y="151"/>
                  <a:pt x="407" y="151"/>
                </a:cubicBezTo>
                <a:cubicBezTo>
                  <a:pt x="436" y="156"/>
                  <a:pt x="486" y="176"/>
                  <a:pt x="486" y="239"/>
                </a:cubicBezTo>
                <a:cubicBezTo>
                  <a:pt x="486" y="321"/>
                  <a:pt x="405" y="328"/>
                  <a:pt x="405" y="328"/>
                </a:cubicBezTo>
                <a:cubicBezTo>
                  <a:pt x="89" y="327"/>
                  <a:pt x="89" y="327"/>
                  <a:pt x="89" y="327"/>
                </a:cubicBezTo>
                <a:cubicBezTo>
                  <a:pt x="42" y="327"/>
                  <a:pt x="1" y="290"/>
                  <a:pt x="0" y="243"/>
                </a:cubicBezTo>
                <a:cubicBezTo>
                  <a:pt x="0" y="241"/>
                  <a:pt x="0" y="240"/>
                  <a:pt x="0" y="238"/>
                </a:cubicBezTo>
                <a:cubicBezTo>
                  <a:pt x="0" y="184"/>
                  <a:pt x="35" y="160"/>
                  <a:pt x="67" y="152"/>
                </a:cubicBezTo>
                <a:close/>
              </a:path>
            </a:pathLst>
          </a:custGeom>
          <a:noFill/>
          <a:ln w="19050" cap="flat" cmpd="sng">
            <a:solidFill>
              <a:srgbClr val="FFC000"/>
            </a:solidFill>
            <a:prstDash val="solid"/>
            <a:round/>
            <a:headEnd type="none" w="sm" len="sm"/>
            <a:tailEnd type="none" w="sm" len="sm"/>
          </a:ln>
        </p:spPr>
        <p:txBody>
          <a:bodyPr spcFirstLastPara="1" wrap="square" lIns="124327" tIns="62146" rIns="124327" bIns="62146" anchor="t" anchorCtr="0">
            <a:noAutofit/>
          </a:bodyPr>
          <a:lstStyle/>
          <a:p>
            <a:endParaRPr sz="2448">
              <a:solidFill>
                <a:schemeClr val="dk1"/>
              </a:solidFill>
              <a:latin typeface="Amazon Ember" panose="020B0603020204020204" pitchFamily="34" charset="0"/>
              <a:ea typeface="Amazon Ember" panose="020B0603020204020204" pitchFamily="34" charset="0"/>
              <a:cs typeface="Amazon Ember" panose="020B0603020204020204" pitchFamily="34" charset="0"/>
            </a:endParaRPr>
          </a:p>
        </p:txBody>
      </p:sp>
      <p:grpSp>
        <p:nvGrpSpPr>
          <p:cNvPr id="18" name="Google Shape;291;p38">
            <a:extLst>
              <a:ext uri="{FF2B5EF4-FFF2-40B4-BE49-F238E27FC236}">
                <a16:creationId xmlns:a16="http://schemas.microsoft.com/office/drawing/2014/main" id="{2D98E1FB-8CD6-814A-8360-741DEC0AB288}"/>
              </a:ext>
            </a:extLst>
          </p:cNvPr>
          <p:cNvGrpSpPr/>
          <p:nvPr/>
        </p:nvGrpSpPr>
        <p:grpSpPr>
          <a:xfrm>
            <a:off x="977830" y="3537916"/>
            <a:ext cx="1379459" cy="1005936"/>
            <a:chOff x="-483343" y="2280011"/>
            <a:chExt cx="1329690" cy="969644"/>
          </a:xfrm>
        </p:grpSpPr>
        <p:sp>
          <p:nvSpPr>
            <p:cNvPr id="19" name="Google Shape;292;p38">
              <a:extLst>
                <a:ext uri="{FF2B5EF4-FFF2-40B4-BE49-F238E27FC236}">
                  <a16:creationId xmlns:a16="http://schemas.microsoft.com/office/drawing/2014/main" id="{B98A20E1-10FE-9042-A6C3-872E673F12ED}"/>
                </a:ext>
              </a:extLst>
            </p:cNvPr>
            <p:cNvSpPr/>
            <p:nvPr/>
          </p:nvSpPr>
          <p:spPr>
            <a:xfrm>
              <a:off x="-181401" y="2280011"/>
              <a:ext cx="714375" cy="638175"/>
            </a:xfrm>
            <a:custGeom>
              <a:avLst/>
              <a:gdLst/>
              <a:ahLst/>
              <a:cxnLst/>
              <a:rect l="l" t="t" r="r" b="b"/>
              <a:pathLst>
                <a:path w="714375" h="638175" extrusionOk="0">
                  <a:moveTo>
                    <a:pt x="14288" y="213360"/>
                  </a:moveTo>
                  <a:lnTo>
                    <a:pt x="14288" y="46673"/>
                  </a:lnTo>
                  <a:cubicBezTo>
                    <a:pt x="14288" y="28575"/>
                    <a:pt x="28575" y="14288"/>
                    <a:pt x="46672" y="14288"/>
                  </a:cubicBezTo>
                  <a:lnTo>
                    <a:pt x="684848" y="14288"/>
                  </a:lnTo>
                  <a:cubicBezTo>
                    <a:pt x="697230" y="14288"/>
                    <a:pt x="706755" y="23813"/>
                    <a:pt x="706755" y="36195"/>
                  </a:cubicBezTo>
                  <a:lnTo>
                    <a:pt x="706755" y="623888"/>
                  </a:lnTo>
                </a:path>
              </a:pathLst>
            </a:custGeom>
            <a:noFill/>
            <a:ln w="19050" cap="flat" cmpd="sng">
              <a:solidFill>
                <a:srgbClr val="00DDB8"/>
              </a:solidFill>
              <a:prstDash val="solid"/>
              <a:miter lim="8000"/>
              <a:headEnd type="none" w="sm" len="sm"/>
              <a:tailEnd type="none" w="sm" len="sm"/>
            </a:ln>
          </p:spPr>
          <p:txBody>
            <a:bodyPr spcFirstLastPara="1" wrap="square" lIns="124327" tIns="62146" rIns="124327" bIns="62146" anchor="ctr" anchorCtr="0">
              <a:noAutofit/>
            </a:bodyPr>
            <a:lstStyle/>
            <a:p>
              <a:endParaRPr sz="2448">
                <a:solidFill>
                  <a:schemeClr val="dk1"/>
                </a:solidFill>
                <a:latin typeface="Amazon Ember" panose="020B0603020204020204" pitchFamily="34" charset="0"/>
                <a:ea typeface="Amazon Ember" panose="020B0603020204020204" pitchFamily="34" charset="0"/>
                <a:cs typeface="Amazon Ember" panose="020B0603020204020204" pitchFamily="34" charset="0"/>
              </a:endParaRPr>
            </a:p>
          </p:txBody>
        </p:sp>
        <p:sp>
          <p:nvSpPr>
            <p:cNvPr id="20" name="Google Shape;293;p38">
              <a:extLst>
                <a:ext uri="{FF2B5EF4-FFF2-40B4-BE49-F238E27FC236}">
                  <a16:creationId xmlns:a16="http://schemas.microsoft.com/office/drawing/2014/main" id="{0FD96F91-3F10-9B4D-925C-6992C45C6E42}"/>
                </a:ext>
              </a:extLst>
            </p:cNvPr>
            <p:cNvSpPr/>
            <p:nvPr/>
          </p:nvSpPr>
          <p:spPr>
            <a:xfrm>
              <a:off x="-181401" y="2878180"/>
              <a:ext cx="714375" cy="371475"/>
            </a:xfrm>
            <a:custGeom>
              <a:avLst/>
              <a:gdLst/>
              <a:ahLst/>
              <a:cxnLst/>
              <a:rect l="l" t="t" r="r" b="b"/>
              <a:pathLst>
                <a:path w="714375" h="371475" extrusionOk="0">
                  <a:moveTo>
                    <a:pt x="14288" y="14288"/>
                  </a:moveTo>
                  <a:lnTo>
                    <a:pt x="14288" y="332422"/>
                  </a:lnTo>
                  <a:cubicBezTo>
                    <a:pt x="14288" y="350520"/>
                    <a:pt x="28575" y="364808"/>
                    <a:pt x="46672" y="364808"/>
                  </a:cubicBezTo>
                  <a:lnTo>
                    <a:pt x="674370" y="364808"/>
                  </a:lnTo>
                  <a:cubicBezTo>
                    <a:pt x="692468" y="364808"/>
                    <a:pt x="706755" y="350520"/>
                    <a:pt x="706755" y="332422"/>
                  </a:cubicBezTo>
                  <a:lnTo>
                    <a:pt x="706755" y="231458"/>
                  </a:lnTo>
                </a:path>
              </a:pathLst>
            </a:custGeom>
            <a:noFill/>
            <a:ln w="19050" cap="flat" cmpd="sng">
              <a:solidFill>
                <a:srgbClr val="00DDB8"/>
              </a:solidFill>
              <a:prstDash val="solid"/>
              <a:miter lim="8000"/>
              <a:headEnd type="none" w="sm" len="sm"/>
              <a:tailEnd type="none" w="sm" len="sm"/>
            </a:ln>
          </p:spPr>
          <p:txBody>
            <a:bodyPr spcFirstLastPara="1" wrap="square" lIns="124327" tIns="62146" rIns="124327" bIns="62146" anchor="ctr" anchorCtr="0">
              <a:noAutofit/>
            </a:bodyPr>
            <a:lstStyle/>
            <a:p>
              <a:endParaRPr sz="2448">
                <a:solidFill>
                  <a:schemeClr val="dk1"/>
                </a:solidFill>
                <a:latin typeface="Amazon Ember" panose="020B0603020204020204" pitchFamily="34" charset="0"/>
                <a:ea typeface="Amazon Ember" panose="020B0603020204020204" pitchFamily="34" charset="0"/>
                <a:cs typeface="Amazon Ember" panose="020B0603020204020204" pitchFamily="34" charset="0"/>
              </a:endParaRPr>
            </a:p>
          </p:txBody>
        </p:sp>
        <p:sp>
          <p:nvSpPr>
            <p:cNvPr id="21" name="Google Shape;294;p38">
              <a:extLst>
                <a:ext uri="{FF2B5EF4-FFF2-40B4-BE49-F238E27FC236}">
                  <a16:creationId xmlns:a16="http://schemas.microsoft.com/office/drawing/2014/main" id="{431D760A-072C-9342-8801-0FAF8D2428B5}"/>
                </a:ext>
              </a:extLst>
            </p:cNvPr>
            <p:cNvSpPr/>
            <p:nvPr/>
          </p:nvSpPr>
          <p:spPr>
            <a:xfrm>
              <a:off x="509162" y="2884848"/>
              <a:ext cx="180975" cy="28575"/>
            </a:xfrm>
            <a:custGeom>
              <a:avLst/>
              <a:gdLst/>
              <a:ahLst/>
              <a:cxnLst/>
              <a:rect l="l" t="t" r="r" b="b"/>
              <a:pathLst>
                <a:path w="180975" h="28575" extrusionOk="0">
                  <a:moveTo>
                    <a:pt x="14288" y="14288"/>
                  </a:moveTo>
                  <a:lnTo>
                    <a:pt x="175260" y="14288"/>
                  </a:lnTo>
                </a:path>
              </a:pathLst>
            </a:custGeom>
            <a:noFill/>
            <a:ln w="19050" cap="flat" cmpd="sng">
              <a:solidFill>
                <a:srgbClr val="00DDB8"/>
              </a:solidFill>
              <a:prstDash val="solid"/>
              <a:miter lim="8000"/>
              <a:headEnd type="none" w="sm" len="sm"/>
              <a:tailEnd type="none" w="sm" len="sm"/>
            </a:ln>
          </p:spPr>
          <p:txBody>
            <a:bodyPr spcFirstLastPara="1" wrap="square" lIns="124327" tIns="62146" rIns="124327" bIns="62146" anchor="ctr" anchorCtr="0">
              <a:noAutofit/>
            </a:bodyPr>
            <a:lstStyle/>
            <a:p>
              <a:endParaRPr sz="2448">
                <a:solidFill>
                  <a:schemeClr val="dk1"/>
                </a:solidFill>
                <a:latin typeface="Amazon Ember" panose="020B0603020204020204" pitchFamily="34" charset="0"/>
                <a:ea typeface="Amazon Ember" panose="020B0603020204020204" pitchFamily="34" charset="0"/>
                <a:cs typeface="Amazon Ember" panose="020B0603020204020204" pitchFamily="34" charset="0"/>
              </a:endParaRPr>
            </a:p>
          </p:txBody>
        </p:sp>
        <p:sp>
          <p:nvSpPr>
            <p:cNvPr id="22" name="Google Shape;295;p38">
              <a:extLst>
                <a:ext uri="{FF2B5EF4-FFF2-40B4-BE49-F238E27FC236}">
                  <a16:creationId xmlns:a16="http://schemas.microsoft.com/office/drawing/2014/main" id="{6F41F908-998F-014E-AA1A-EF967418F009}"/>
                </a:ext>
              </a:extLst>
            </p:cNvPr>
            <p:cNvSpPr/>
            <p:nvPr/>
          </p:nvSpPr>
          <p:spPr>
            <a:xfrm>
              <a:off x="665372" y="2817221"/>
              <a:ext cx="180975" cy="161925"/>
            </a:xfrm>
            <a:custGeom>
              <a:avLst/>
              <a:gdLst/>
              <a:ahLst/>
              <a:cxnLst/>
              <a:rect l="l" t="t" r="r" b="b"/>
              <a:pathLst>
                <a:path w="180975" h="161925" extrusionOk="0">
                  <a:moveTo>
                    <a:pt x="52388" y="148590"/>
                  </a:moveTo>
                  <a:lnTo>
                    <a:pt x="130492" y="148590"/>
                  </a:lnTo>
                  <a:lnTo>
                    <a:pt x="168592" y="81915"/>
                  </a:lnTo>
                  <a:lnTo>
                    <a:pt x="129540" y="14288"/>
                  </a:lnTo>
                  <a:lnTo>
                    <a:pt x="52388" y="15240"/>
                  </a:lnTo>
                  <a:lnTo>
                    <a:pt x="14288" y="81915"/>
                  </a:lnTo>
                  <a:close/>
                </a:path>
              </a:pathLst>
            </a:custGeom>
            <a:noFill/>
            <a:ln w="19050" cap="flat" cmpd="sng">
              <a:solidFill>
                <a:srgbClr val="00DDB8"/>
              </a:solidFill>
              <a:prstDash val="solid"/>
              <a:miter lim="8000"/>
              <a:headEnd type="none" w="sm" len="sm"/>
              <a:tailEnd type="none" w="sm" len="sm"/>
            </a:ln>
          </p:spPr>
          <p:txBody>
            <a:bodyPr spcFirstLastPara="1" wrap="square" lIns="124327" tIns="62146" rIns="124327" bIns="62146" anchor="ctr" anchorCtr="0">
              <a:noAutofit/>
            </a:bodyPr>
            <a:lstStyle/>
            <a:p>
              <a:endParaRPr sz="2448">
                <a:solidFill>
                  <a:schemeClr val="dk1"/>
                </a:solidFill>
                <a:latin typeface="Amazon Ember" panose="020B0603020204020204" pitchFamily="34" charset="0"/>
                <a:ea typeface="Amazon Ember" panose="020B0603020204020204" pitchFamily="34" charset="0"/>
                <a:cs typeface="Amazon Ember" panose="020B0603020204020204" pitchFamily="34" charset="0"/>
              </a:endParaRPr>
            </a:p>
          </p:txBody>
        </p:sp>
        <p:sp>
          <p:nvSpPr>
            <p:cNvPr id="23" name="Google Shape;296;p38">
              <a:extLst>
                <a:ext uri="{FF2B5EF4-FFF2-40B4-BE49-F238E27FC236}">
                  <a16:creationId xmlns:a16="http://schemas.microsoft.com/office/drawing/2014/main" id="{34E04FCA-A2BC-7347-9665-5DA1C65108CF}"/>
                </a:ext>
              </a:extLst>
            </p:cNvPr>
            <p:cNvSpPr/>
            <p:nvPr/>
          </p:nvSpPr>
          <p:spPr>
            <a:xfrm>
              <a:off x="-334754" y="2474321"/>
              <a:ext cx="180975" cy="28575"/>
            </a:xfrm>
            <a:custGeom>
              <a:avLst/>
              <a:gdLst/>
              <a:ahLst/>
              <a:cxnLst/>
              <a:rect l="l" t="t" r="r" b="b"/>
              <a:pathLst>
                <a:path w="180975" h="28575" extrusionOk="0">
                  <a:moveTo>
                    <a:pt x="171450" y="15240"/>
                  </a:moveTo>
                  <a:lnTo>
                    <a:pt x="14287" y="14287"/>
                  </a:lnTo>
                </a:path>
              </a:pathLst>
            </a:custGeom>
            <a:noFill/>
            <a:ln w="19050" cap="flat" cmpd="sng">
              <a:solidFill>
                <a:srgbClr val="00DDB8"/>
              </a:solidFill>
              <a:prstDash val="solid"/>
              <a:miter lim="8000"/>
              <a:headEnd type="none" w="sm" len="sm"/>
              <a:tailEnd type="none" w="sm" len="sm"/>
            </a:ln>
          </p:spPr>
          <p:txBody>
            <a:bodyPr spcFirstLastPara="1" wrap="square" lIns="124327" tIns="62146" rIns="124327" bIns="62146" anchor="ctr" anchorCtr="0">
              <a:noAutofit/>
            </a:bodyPr>
            <a:lstStyle/>
            <a:p>
              <a:endParaRPr sz="2448">
                <a:solidFill>
                  <a:schemeClr val="dk1"/>
                </a:solidFill>
                <a:latin typeface="Amazon Ember" panose="020B0603020204020204" pitchFamily="34" charset="0"/>
                <a:ea typeface="Amazon Ember" panose="020B0603020204020204" pitchFamily="34" charset="0"/>
                <a:cs typeface="Amazon Ember" panose="020B0603020204020204" pitchFamily="34" charset="0"/>
              </a:endParaRPr>
            </a:p>
          </p:txBody>
        </p:sp>
        <p:sp>
          <p:nvSpPr>
            <p:cNvPr id="24" name="Google Shape;297;p38">
              <a:extLst>
                <a:ext uri="{FF2B5EF4-FFF2-40B4-BE49-F238E27FC236}">
                  <a16:creationId xmlns:a16="http://schemas.microsoft.com/office/drawing/2014/main" id="{38B7DFEE-7FF2-3443-A95A-CC9E0D1F9B31}"/>
                </a:ext>
              </a:extLst>
            </p:cNvPr>
            <p:cNvSpPr/>
            <p:nvPr/>
          </p:nvSpPr>
          <p:spPr>
            <a:xfrm>
              <a:off x="-483343" y="2407645"/>
              <a:ext cx="180975" cy="161925"/>
            </a:xfrm>
            <a:custGeom>
              <a:avLst/>
              <a:gdLst/>
              <a:ahLst/>
              <a:cxnLst/>
              <a:rect l="l" t="t" r="r" b="b"/>
              <a:pathLst>
                <a:path w="180975" h="161925" extrusionOk="0">
                  <a:moveTo>
                    <a:pt x="129540" y="14288"/>
                  </a:moveTo>
                  <a:lnTo>
                    <a:pt x="52387" y="14288"/>
                  </a:lnTo>
                  <a:lnTo>
                    <a:pt x="14288" y="80963"/>
                  </a:lnTo>
                  <a:lnTo>
                    <a:pt x="52387" y="148590"/>
                  </a:lnTo>
                  <a:lnTo>
                    <a:pt x="129540" y="148590"/>
                  </a:lnTo>
                  <a:lnTo>
                    <a:pt x="168593" y="80963"/>
                  </a:lnTo>
                  <a:close/>
                </a:path>
              </a:pathLst>
            </a:custGeom>
            <a:noFill/>
            <a:ln w="19050" cap="flat" cmpd="sng">
              <a:solidFill>
                <a:srgbClr val="00DDB8"/>
              </a:solidFill>
              <a:prstDash val="solid"/>
              <a:miter lim="8000"/>
              <a:headEnd type="none" w="sm" len="sm"/>
              <a:tailEnd type="none" w="sm" len="sm"/>
            </a:ln>
          </p:spPr>
          <p:txBody>
            <a:bodyPr spcFirstLastPara="1" wrap="square" lIns="124327" tIns="62146" rIns="124327" bIns="62146" anchor="ctr" anchorCtr="0">
              <a:noAutofit/>
            </a:bodyPr>
            <a:lstStyle/>
            <a:p>
              <a:endParaRPr sz="2448">
                <a:solidFill>
                  <a:schemeClr val="dk1"/>
                </a:solidFill>
                <a:latin typeface="Amazon Ember" panose="020B0603020204020204" pitchFamily="34" charset="0"/>
                <a:ea typeface="Amazon Ember" panose="020B0603020204020204" pitchFamily="34" charset="0"/>
                <a:cs typeface="Amazon Ember" panose="020B0603020204020204" pitchFamily="34" charset="0"/>
              </a:endParaRPr>
            </a:p>
          </p:txBody>
        </p:sp>
        <p:sp>
          <p:nvSpPr>
            <p:cNvPr id="25" name="Google Shape;298;p38">
              <a:extLst>
                <a:ext uri="{FF2B5EF4-FFF2-40B4-BE49-F238E27FC236}">
                  <a16:creationId xmlns:a16="http://schemas.microsoft.com/office/drawing/2014/main" id="{B895DE11-A0D1-8B4B-BD3F-5216D12CF14D}"/>
                </a:ext>
              </a:extLst>
            </p:cNvPr>
            <p:cNvSpPr/>
            <p:nvPr/>
          </p:nvSpPr>
          <p:spPr>
            <a:xfrm>
              <a:off x="-131871" y="2738163"/>
              <a:ext cx="619125" cy="85725"/>
            </a:xfrm>
            <a:custGeom>
              <a:avLst/>
              <a:gdLst/>
              <a:ahLst/>
              <a:cxnLst/>
              <a:rect l="l" t="t" r="r" b="b"/>
              <a:pathLst>
                <a:path w="619125" h="85725" extrusionOk="0">
                  <a:moveTo>
                    <a:pt x="238125" y="16193"/>
                  </a:moveTo>
                  <a:lnTo>
                    <a:pt x="66675" y="15240"/>
                  </a:lnTo>
                  <a:cubicBezTo>
                    <a:pt x="38100" y="15240"/>
                    <a:pt x="14288" y="28575"/>
                    <a:pt x="14288" y="44768"/>
                  </a:cubicBezTo>
                  <a:lnTo>
                    <a:pt x="14288" y="44768"/>
                  </a:lnTo>
                  <a:cubicBezTo>
                    <a:pt x="14288" y="60960"/>
                    <a:pt x="38100" y="74295"/>
                    <a:pt x="66675" y="74295"/>
                  </a:cubicBezTo>
                  <a:lnTo>
                    <a:pt x="562928" y="73343"/>
                  </a:lnTo>
                  <a:cubicBezTo>
                    <a:pt x="590550" y="73343"/>
                    <a:pt x="612458" y="60008"/>
                    <a:pt x="612458" y="43815"/>
                  </a:cubicBezTo>
                  <a:cubicBezTo>
                    <a:pt x="612458" y="27623"/>
                    <a:pt x="589598" y="14288"/>
                    <a:pt x="561975" y="14288"/>
                  </a:cubicBezTo>
                  <a:lnTo>
                    <a:pt x="407670" y="14288"/>
                  </a:lnTo>
                </a:path>
              </a:pathLst>
            </a:custGeom>
            <a:noFill/>
            <a:ln w="19050" cap="flat" cmpd="sng">
              <a:solidFill>
                <a:srgbClr val="00DDB8"/>
              </a:solidFill>
              <a:prstDash val="solid"/>
              <a:miter lim="8000"/>
              <a:headEnd type="none" w="sm" len="sm"/>
              <a:tailEnd type="none" w="sm" len="sm"/>
            </a:ln>
          </p:spPr>
          <p:txBody>
            <a:bodyPr spcFirstLastPara="1" wrap="square" lIns="124327" tIns="62146" rIns="124327" bIns="62146" anchor="ctr" anchorCtr="0">
              <a:noAutofit/>
            </a:bodyPr>
            <a:lstStyle/>
            <a:p>
              <a:endParaRPr sz="2448">
                <a:solidFill>
                  <a:schemeClr val="dk1"/>
                </a:solidFill>
                <a:latin typeface="Amazon Ember" panose="020B0603020204020204" pitchFamily="34" charset="0"/>
                <a:ea typeface="Amazon Ember" panose="020B0603020204020204" pitchFamily="34" charset="0"/>
                <a:cs typeface="Amazon Ember" panose="020B0603020204020204" pitchFamily="34" charset="0"/>
              </a:endParaRPr>
            </a:p>
          </p:txBody>
        </p:sp>
        <p:sp>
          <p:nvSpPr>
            <p:cNvPr id="26" name="Google Shape;299;p38">
              <a:extLst>
                <a:ext uri="{FF2B5EF4-FFF2-40B4-BE49-F238E27FC236}">
                  <a16:creationId xmlns:a16="http://schemas.microsoft.com/office/drawing/2014/main" id="{5689F8C6-26FE-7143-9D6E-645E7E9CFA28}"/>
                </a:ext>
              </a:extLst>
            </p:cNvPr>
            <p:cNvSpPr/>
            <p:nvPr/>
          </p:nvSpPr>
          <p:spPr>
            <a:xfrm>
              <a:off x="63391" y="2826746"/>
              <a:ext cx="219075" cy="133350"/>
            </a:xfrm>
            <a:custGeom>
              <a:avLst/>
              <a:gdLst/>
              <a:ahLst/>
              <a:cxnLst/>
              <a:rect l="l" t="t" r="r" b="b"/>
              <a:pathLst>
                <a:path w="219075" h="133350" extrusionOk="0">
                  <a:moveTo>
                    <a:pt x="124777" y="124777"/>
                  </a:moveTo>
                  <a:lnTo>
                    <a:pt x="124777" y="77152"/>
                  </a:lnTo>
                  <a:cubicBezTo>
                    <a:pt x="151448" y="74295"/>
                    <a:pt x="172402" y="64770"/>
                    <a:pt x="187643" y="49530"/>
                  </a:cubicBezTo>
                  <a:cubicBezTo>
                    <a:pt x="197168" y="40005"/>
                    <a:pt x="203835" y="28575"/>
                    <a:pt x="206693" y="15240"/>
                  </a:cubicBezTo>
                  <a:lnTo>
                    <a:pt x="166688" y="15240"/>
                  </a:lnTo>
                  <a:cubicBezTo>
                    <a:pt x="164783" y="20002"/>
                    <a:pt x="161925" y="23813"/>
                    <a:pt x="159068" y="26670"/>
                  </a:cubicBezTo>
                  <a:cubicBezTo>
                    <a:pt x="150495" y="36195"/>
                    <a:pt x="139065" y="40957"/>
                    <a:pt x="123825" y="42863"/>
                  </a:cubicBezTo>
                  <a:lnTo>
                    <a:pt x="123825" y="14288"/>
                  </a:lnTo>
                  <a:lnTo>
                    <a:pt x="97155" y="14288"/>
                  </a:lnTo>
                  <a:lnTo>
                    <a:pt x="97155" y="42863"/>
                  </a:lnTo>
                  <a:cubicBezTo>
                    <a:pt x="85725" y="41910"/>
                    <a:pt x="73343" y="39052"/>
                    <a:pt x="60008" y="35242"/>
                  </a:cubicBezTo>
                  <a:cubicBezTo>
                    <a:pt x="46673" y="31432"/>
                    <a:pt x="31433" y="24765"/>
                    <a:pt x="14288" y="16192"/>
                  </a:cubicBezTo>
                  <a:lnTo>
                    <a:pt x="14288" y="51435"/>
                  </a:lnTo>
                  <a:cubicBezTo>
                    <a:pt x="40005" y="66675"/>
                    <a:pt x="67627" y="75248"/>
                    <a:pt x="97155" y="77152"/>
                  </a:cubicBezTo>
                  <a:lnTo>
                    <a:pt x="97155" y="124777"/>
                  </a:lnTo>
                </a:path>
              </a:pathLst>
            </a:custGeom>
            <a:noFill/>
            <a:ln w="19050" cap="flat" cmpd="sng">
              <a:solidFill>
                <a:srgbClr val="00DDB8"/>
              </a:solidFill>
              <a:prstDash val="solid"/>
              <a:miter lim="8000"/>
              <a:headEnd type="none" w="sm" len="sm"/>
              <a:tailEnd type="none" w="sm" len="sm"/>
            </a:ln>
          </p:spPr>
          <p:txBody>
            <a:bodyPr spcFirstLastPara="1" wrap="square" lIns="124327" tIns="62146" rIns="124327" bIns="62146" anchor="ctr" anchorCtr="0">
              <a:noAutofit/>
            </a:bodyPr>
            <a:lstStyle/>
            <a:p>
              <a:endParaRPr sz="2448">
                <a:solidFill>
                  <a:schemeClr val="dk1"/>
                </a:solidFill>
                <a:latin typeface="Amazon Ember" panose="020B0603020204020204" pitchFamily="34" charset="0"/>
                <a:ea typeface="Amazon Ember" panose="020B0603020204020204" pitchFamily="34" charset="0"/>
                <a:cs typeface="Amazon Ember" panose="020B0603020204020204" pitchFamily="34" charset="0"/>
              </a:endParaRPr>
            </a:p>
          </p:txBody>
        </p:sp>
        <p:sp>
          <p:nvSpPr>
            <p:cNvPr id="27" name="Google Shape;300;p38">
              <a:extLst>
                <a:ext uri="{FF2B5EF4-FFF2-40B4-BE49-F238E27FC236}">
                  <a16:creationId xmlns:a16="http://schemas.microsoft.com/office/drawing/2014/main" id="{19957231-C74B-8F4E-8792-C6BF64063914}"/>
                </a:ext>
              </a:extLst>
            </p:cNvPr>
            <p:cNvSpPr/>
            <p:nvPr/>
          </p:nvSpPr>
          <p:spPr>
            <a:xfrm>
              <a:off x="62439" y="2533376"/>
              <a:ext cx="219075" cy="257175"/>
            </a:xfrm>
            <a:custGeom>
              <a:avLst/>
              <a:gdLst/>
              <a:ahLst/>
              <a:cxnLst/>
              <a:rect l="l" t="t" r="r" b="b"/>
              <a:pathLst>
                <a:path w="219075" h="257175" extrusionOk="0">
                  <a:moveTo>
                    <a:pt x="99060" y="15240"/>
                  </a:moveTo>
                  <a:lnTo>
                    <a:pt x="99060" y="51435"/>
                  </a:lnTo>
                  <a:cubicBezTo>
                    <a:pt x="81915" y="52388"/>
                    <a:pt x="66675" y="57150"/>
                    <a:pt x="54293" y="64770"/>
                  </a:cubicBezTo>
                  <a:cubicBezTo>
                    <a:pt x="40957" y="72390"/>
                    <a:pt x="31432" y="81915"/>
                    <a:pt x="24765" y="94298"/>
                  </a:cubicBezTo>
                  <a:cubicBezTo>
                    <a:pt x="18098" y="106680"/>
                    <a:pt x="14288" y="120967"/>
                    <a:pt x="14288" y="135255"/>
                  </a:cubicBezTo>
                  <a:cubicBezTo>
                    <a:pt x="14288" y="152400"/>
                    <a:pt x="20002" y="167640"/>
                    <a:pt x="30480" y="180023"/>
                  </a:cubicBezTo>
                  <a:cubicBezTo>
                    <a:pt x="40957" y="192405"/>
                    <a:pt x="58102" y="202883"/>
                    <a:pt x="80963" y="211455"/>
                  </a:cubicBezTo>
                  <a:lnTo>
                    <a:pt x="99060" y="218123"/>
                  </a:lnTo>
                  <a:lnTo>
                    <a:pt x="99060" y="247650"/>
                  </a:lnTo>
                  <a:lnTo>
                    <a:pt x="125730" y="247650"/>
                  </a:lnTo>
                  <a:lnTo>
                    <a:pt x="125730" y="224790"/>
                  </a:lnTo>
                  <a:cubicBezTo>
                    <a:pt x="142875" y="230505"/>
                    <a:pt x="155258" y="238125"/>
                    <a:pt x="162877" y="244792"/>
                  </a:cubicBezTo>
                  <a:cubicBezTo>
                    <a:pt x="163830" y="245745"/>
                    <a:pt x="163830" y="246698"/>
                    <a:pt x="164783" y="246698"/>
                  </a:cubicBezTo>
                  <a:lnTo>
                    <a:pt x="208598" y="246698"/>
                  </a:lnTo>
                  <a:cubicBezTo>
                    <a:pt x="205740" y="239078"/>
                    <a:pt x="201930" y="231458"/>
                    <a:pt x="196215" y="225742"/>
                  </a:cubicBezTo>
                  <a:cubicBezTo>
                    <a:pt x="185738" y="213360"/>
                    <a:pt x="168592" y="203835"/>
                    <a:pt x="144780" y="195262"/>
                  </a:cubicBezTo>
                  <a:lnTo>
                    <a:pt x="125730" y="188595"/>
                  </a:lnTo>
                  <a:lnTo>
                    <a:pt x="125730" y="84773"/>
                  </a:lnTo>
                  <a:cubicBezTo>
                    <a:pt x="146685" y="86678"/>
                    <a:pt x="169545" y="95250"/>
                    <a:pt x="193358" y="108585"/>
                  </a:cubicBezTo>
                  <a:lnTo>
                    <a:pt x="193358" y="74295"/>
                  </a:lnTo>
                  <a:cubicBezTo>
                    <a:pt x="172402" y="61912"/>
                    <a:pt x="149542" y="54292"/>
                    <a:pt x="125730" y="51435"/>
                  </a:cubicBezTo>
                  <a:lnTo>
                    <a:pt x="125730" y="14288"/>
                  </a:lnTo>
                  <a:moveTo>
                    <a:pt x="99060" y="181928"/>
                  </a:moveTo>
                  <a:cubicBezTo>
                    <a:pt x="82867" y="176212"/>
                    <a:pt x="70485" y="169545"/>
                    <a:pt x="62865" y="161925"/>
                  </a:cubicBezTo>
                  <a:cubicBezTo>
                    <a:pt x="55245" y="154305"/>
                    <a:pt x="51435" y="144780"/>
                    <a:pt x="51435" y="134303"/>
                  </a:cubicBezTo>
                  <a:cubicBezTo>
                    <a:pt x="51435" y="120015"/>
                    <a:pt x="55245" y="108585"/>
                    <a:pt x="63818" y="100012"/>
                  </a:cubicBezTo>
                  <a:cubicBezTo>
                    <a:pt x="72390" y="91440"/>
                    <a:pt x="83820" y="86678"/>
                    <a:pt x="98108" y="85725"/>
                  </a:cubicBezTo>
                  <a:lnTo>
                    <a:pt x="99060" y="181928"/>
                  </a:lnTo>
                  <a:close/>
                </a:path>
              </a:pathLst>
            </a:custGeom>
            <a:noFill/>
            <a:ln w="19050" cap="flat" cmpd="sng">
              <a:solidFill>
                <a:srgbClr val="00DDB8"/>
              </a:solidFill>
              <a:prstDash val="solid"/>
              <a:miter lim="8000"/>
              <a:headEnd type="none" w="sm" len="sm"/>
              <a:tailEnd type="none" w="sm" len="sm"/>
            </a:ln>
          </p:spPr>
          <p:txBody>
            <a:bodyPr spcFirstLastPara="1" wrap="square" lIns="124327" tIns="62146" rIns="124327" bIns="62146" anchor="ctr" anchorCtr="0">
              <a:noAutofit/>
            </a:bodyPr>
            <a:lstStyle/>
            <a:p>
              <a:endParaRPr sz="2448">
                <a:solidFill>
                  <a:srgbClr val="FFC000"/>
                </a:solidFill>
                <a:latin typeface="Amazon Ember" panose="020B0603020204020204" pitchFamily="34" charset="0"/>
                <a:ea typeface="Amazon Ember" panose="020B0603020204020204" pitchFamily="34" charset="0"/>
                <a:cs typeface="Amazon Ember" panose="020B0603020204020204" pitchFamily="34" charset="0"/>
              </a:endParaRPr>
            </a:p>
          </p:txBody>
        </p:sp>
      </p:grpSp>
      <p:grpSp>
        <p:nvGrpSpPr>
          <p:cNvPr id="28" name="Google Shape;301;p38">
            <a:extLst>
              <a:ext uri="{FF2B5EF4-FFF2-40B4-BE49-F238E27FC236}">
                <a16:creationId xmlns:a16="http://schemas.microsoft.com/office/drawing/2014/main" id="{36266389-7BE9-BC4B-9CC2-5A70346AA0E7}"/>
              </a:ext>
            </a:extLst>
          </p:cNvPr>
          <p:cNvGrpSpPr/>
          <p:nvPr/>
        </p:nvGrpSpPr>
        <p:grpSpPr>
          <a:xfrm>
            <a:off x="3972300" y="3315963"/>
            <a:ext cx="1337770" cy="1232660"/>
            <a:chOff x="3893900" y="3251240"/>
            <a:chExt cx="1311659" cy="1208600"/>
          </a:xfrm>
        </p:grpSpPr>
        <p:sp>
          <p:nvSpPr>
            <p:cNvPr id="29" name="Google Shape;302;p38">
              <a:extLst>
                <a:ext uri="{FF2B5EF4-FFF2-40B4-BE49-F238E27FC236}">
                  <a16:creationId xmlns:a16="http://schemas.microsoft.com/office/drawing/2014/main" id="{73FDE5BC-5B7F-3645-8EB3-BCDDC9AA7806}"/>
                </a:ext>
              </a:extLst>
            </p:cNvPr>
            <p:cNvSpPr/>
            <p:nvPr/>
          </p:nvSpPr>
          <p:spPr>
            <a:xfrm>
              <a:off x="4432617" y="4356781"/>
              <a:ext cx="234226" cy="28107"/>
            </a:xfrm>
            <a:custGeom>
              <a:avLst/>
              <a:gdLst/>
              <a:ahLst/>
              <a:cxnLst/>
              <a:rect l="l" t="t" r="r" b="b"/>
              <a:pathLst>
                <a:path w="238125" h="28575" extrusionOk="0">
                  <a:moveTo>
                    <a:pt x="14288" y="14288"/>
                  </a:moveTo>
                  <a:lnTo>
                    <a:pt x="226695" y="14288"/>
                  </a:lnTo>
                </a:path>
              </a:pathLst>
            </a:custGeom>
            <a:noFill/>
            <a:ln w="19050" cap="flat" cmpd="sng">
              <a:solidFill>
                <a:srgbClr val="00DDB8"/>
              </a:solidFill>
              <a:prstDash val="solid"/>
              <a:miter lim="8000"/>
              <a:headEnd type="none" w="sm" len="sm"/>
              <a:tailEnd type="none" w="sm" len="sm"/>
            </a:ln>
          </p:spPr>
          <p:txBody>
            <a:bodyPr spcFirstLastPara="1" wrap="square" lIns="124327" tIns="62146" rIns="124327" bIns="62146" anchor="ctr" anchorCtr="0">
              <a:noAutofit/>
            </a:bodyPr>
            <a:lstStyle/>
            <a:p>
              <a:endParaRPr sz="2448">
                <a:solidFill>
                  <a:schemeClr val="dk1"/>
                </a:solidFill>
                <a:latin typeface="Amazon Ember" panose="020B0603020204020204" pitchFamily="34" charset="0"/>
                <a:ea typeface="Amazon Ember" panose="020B0603020204020204" pitchFamily="34" charset="0"/>
                <a:cs typeface="Amazon Ember" panose="020B0603020204020204" pitchFamily="34" charset="0"/>
              </a:endParaRPr>
            </a:p>
          </p:txBody>
        </p:sp>
        <p:sp>
          <p:nvSpPr>
            <p:cNvPr id="30" name="Google Shape;303;p38">
              <a:extLst>
                <a:ext uri="{FF2B5EF4-FFF2-40B4-BE49-F238E27FC236}">
                  <a16:creationId xmlns:a16="http://schemas.microsoft.com/office/drawing/2014/main" id="{D8B2DC38-A7F1-5A41-8FAD-40A09424BEF7}"/>
                </a:ext>
              </a:extLst>
            </p:cNvPr>
            <p:cNvSpPr/>
            <p:nvPr/>
          </p:nvSpPr>
          <p:spPr>
            <a:xfrm>
              <a:off x="4012886" y="3601640"/>
              <a:ext cx="299808" cy="777626"/>
            </a:xfrm>
            <a:custGeom>
              <a:avLst/>
              <a:gdLst/>
              <a:ahLst/>
              <a:cxnLst/>
              <a:rect l="l" t="t" r="r" b="b"/>
              <a:pathLst>
                <a:path w="304800" h="790575" extrusionOk="0">
                  <a:moveTo>
                    <a:pt x="14288" y="782003"/>
                  </a:moveTo>
                  <a:lnTo>
                    <a:pt x="14288" y="43815"/>
                  </a:lnTo>
                  <a:cubicBezTo>
                    <a:pt x="14288" y="27622"/>
                    <a:pt x="27623" y="14288"/>
                    <a:pt x="43815" y="14288"/>
                  </a:cubicBezTo>
                  <a:lnTo>
                    <a:pt x="293370" y="14288"/>
                  </a:lnTo>
                </a:path>
              </a:pathLst>
            </a:custGeom>
            <a:noFill/>
            <a:ln w="19050" cap="flat" cmpd="sng">
              <a:solidFill>
                <a:srgbClr val="00DDB8"/>
              </a:solidFill>
              <a:prstDash val="solid"/>
              <a:miter lim="8000"/>
              <a:headEnd type="none" w="sm" len="sm"/>
              <a:tailEnd type="none" w="sm" len="sm"/>
            </a:ln>
          </p:spPr>
          <p:txBody>
            <a:bodyPr spcFirstLastPara="1" wrap="square" lIns="124327" tIns="62146" rIns="124327" bIns="62146" anchor="ctr" anchorCtr="0">
              <a:noAutofit/>
            </a:bodyPr>
            <a:lstStyle/>
            <a:p>
              <a:endParaRPr sz="2448">
                <a:solidFill>
                  <a:schemeClr val="dk1"/>
                </a:solidFill>
                <a:latin typeface="Amazon Ember" panose="020B0603020204020204" pitchFamily="34" charset="0"/>
                <a:ea typeface="Amazon Ember" panose="020B0603020204020204" pitchFamily="34" charset="0"/>
                <a:cs typeface="Amazon Ember" panose="020B0603020204020204" pitchFamily="34" charset="0"/>
              </a:endParaRPr>
            </a:p>
          </p:txBody>
        </p:sp>
        <p:sp>
          <p:nvSpPr>
            <p:cNvPr id="31" name="Google Shape;304;p38">
              <a:extLst>
                <a:ext uri="{FF2B5EF4-FFF2-40B4-BE49-F238E27FC236}">
                  <a16:creationId xmlns:a16="http://schemas.microsoft.com/office/drawing/2014/main" id="{490A43EC-3B69-0043-A389-EAE9158F81D4}"/>
                </a:ext>
              </a:extLst>
            </p:cNvPr>
            <p:cNvSpPr/>
            <p:nvPr/>
          </p:nvSpPr>
          <p:spPr>
            <a:xfrm>
              <a:off x="4771774" y="3601640"/>
              <a:ext cx="309177" cy="777626"/>
            </a:xfrm>
            <a:custGeom>
              <a:avLst/>
              <a:gdLst/>
              <a:ahLst/>
              <a:cxnLst/>
              <a:rect l="l" t="t" r="r" b="b"/>
              <a:pathLst>
                <a:path w="314325" h="790575" extrusionOk="0">
                  <a:moveTo>
                    <a:pt x="308610" y="782003"/>
                  </a:moveTo>
                  <a:lnTo>
                    <a:pt x="308610" y="43815"/>
                  </a:lnTo>
                  <a:cubicBezTo>
                    <a:pt x="308610" y="27622"/>
                    <a:pt x="295275" y="14288"/>
                    <a:pt x="279083" y="14288"/>
                  </a:cubicBezTo>
                  <a:lnTo>
                    <a:pt x="14288" y="14288"/>
                  </a:lnTo>
                </a:path>
              </a:pathLst>
            </a:custGeom>
            <a:noFill/>
            <a:ln w="19050" cap="flat" cmpd="sng">
              <a:solidFill>
                <a:srgbClr val="00DDB8"/>
              </a:solidFill>
              <a:prstDash val="solid"/>
              <a:miter lim="8000"/>
              <a:headEnd type="none" w="sm" len="sm"/>
              <a:tailEnd type="none" w="sm" len="sm"/>
            </a:ln>
          </p:spPr>
          <p:txBody>
            <a:bodyPr spcFirstLastPara="1" wrap="square" lIns="124327" tIns="62146" rIns="124327" bIns="62146" anchor="ctr" anchorCtr="0">
              <a:noAutofit/>
            </a:bodyPr>
            <a:lstStyle/>
            <a:p>
              <a:endParaRPr sz="2448">
                <a:solidFill>
                  <a:schemeClr val="dk1"/>
                </a:solidFill>
                <a:latin typeface="Amazon Ember" panose="020B0603020204020204" pitchFamily="34" charset="0"/>
                <a:ea typeface="Amazon Ember" panose="020B0603020204020204" pitchFamily="34" charset="0"/>
                <a:cs typeface="Amazon Ember" panose="020B0603020204020204" pitchFamily="34" charset="0"/>
              </a:endParaRPr>
            </a:p>
          </p:txBody>
        </p:sp>
        <p:sp>
          <p:nvSpPr>
            <p:cNvPr id="32" name="Google Shape;305;p38">
              <a:extLst>
                <a:ext uri="{FF2B5EF4-FFF2-40B4-BE49-F238E27FC236}">
                  <a16:creationId xmlns:a16="http://schemas.microsoft.com/office/drawing/2014/main" id="{23CD955F-D6DD-E348-B990-5B30FC258D4C}"/>
                </a:ext>
              </a:extLst>
            </p:cNvPr>
            <p:cNvSpPr/>
            <p:nvPr/>
          </p:nvSpPr>
          <p:spPr>
            <a:xfrm>
              <a:off x="4061604" y="3650358"/>
              <a:ext cx="974375" cy="683936"/>
            </a:xfrm>
            <a:custGeom>
              <a:avLst/>
              <a:gdLst/>
              <a:ahLst/>
              <a:cxnLst/>
              <a:rect l="l" t="t" r="r" b="b"/>
              <a:pathLst>
                <a:path w="990600" h="695325" extrusionOk="0">
                  <a:moveTo>
                    <a:pt x="736283" y="14288"/>
                  </a:moveTo>
                  <a:lnTo>
                    <a:pt x="982028" y="14288"/>
                  </a:lnTo>
                  <a:lnTo>
                    <a:pt x="982028" y="683895"/>
                  </a:lnTo>
                  <a:lnTo>
                    <a:pt x="14288" y="683895"/>
                  </a:lnTo>
                  <a:lnTo>
                    <a:pt x="14288" y="14288"/>
                  </a:lnTo>
                  <a:lnTo>
                    <a:pt x="281940" y="14288"/>
                  </a:lnTo>
                </a:path>
              </a:pathLst>
            </a:custGeom>
            <a:noFill/>
            <a:ln w="19050" cap="flat" cmpd="sng">
              <a:solidFill>
                <a:srgbClr val="00DDB8"/>
              </a:solidFill>
              <a:prstDash val="solid"/>
              <a:miter lim="8000"/>
              <a:headEnd type="none" w="sm" len="sm"/>
              <a:tailEnd type="none" w="sm" len="sm"/>
            </a:ln>
          </p:spPr>
          <p:txBody>
            <a:bodyPr spcFirstLastPara="1" wrap="square" lIns="124327" tIns="62146" rIns="124327" bIns="62146" anchor="ctr" anchorCtr="0">
              <a:noAutofit/>
            </a:bodyPr>
            <a:lstStyle/>
            <a:p>
              <a:endParaRPr sz="2448">
                <a:solidFill>
                  <a:schemeClr val="dk1"/>
                </a:solidFill>
                <a:latin typeface="Amazon Ember" panose="020B0603020204020204" pitchFamily="34" charset="0"/>
                <a:ea typeface="Amazon Ember" panose="020B0603020204020204" pitchFamily="34" charset="0"/>
                <a:cs typeface="Amazon Ember" panose="020B0603020204020204" pitchFamily="34" charset="0"/>
              </a:endParaRPr>
            </a:p>
          </p:txBody>
        </p:sp>
        <p:sp>
          <p:nvSpPr>
            <p:cNvPr id="33" name="Google Shape;306;p38">
              <a:extLst>
                <a:ext uri="{FF2B5EF4-FFF2-40B4-BE49-F238E27FC236}">
                  <a16:creationId xmlns:a16="http://schemas.microsoft.com/office/drawing/2014/main" id="{2A0B13EA-5B98-0548-8671-FAF002C25382}"/>
                </a:ext>
              </a:extLst>
            </p:cNvPr>
            <p:cNvSpPr/>
            <p:nvPr/>
          </p:nvSpPr>
          <p:spPr>
            <a:xfrm>
              <a:off x="4432617" y="4356781"/>
              <a:ext cx="234225" cy="56214"/>
            </a:xfrm>
            <a:custGeom>
              <a:avLst/>
              <a:gdLst/>
              <a:ahLst/>
              <a:cxnLst/>
              <a:rect l="l" t="t" r="r" b="b"/>
              <a:pathLst>
                <a:path w="238125" h="57150" extrusionOk="0">
                  <a:moveTo>
                    <a:pt x="14288" y="14288"/>
                  </a:moveTo>
                  <a:lnTo>
                    <a:pt x="14288" y="42863"/>
                  </a:lnTo>
                  <a:lnTo>
                    <a:pt x="226695" y="42863"/>
                  </a:lnTo>
                  <a:lnTo>
                    <a:pt x="226695" y="14288"/>
                  </a:lnTo>
                </a:path>
              </a:pathLst>
            </a:custGeom>
            <a:noFill/>
            <a:ln w="19050" cap="flat" cmpd="sng">
              <a:solidFill>
                <a:srgbClr val="00DDB8"/>
              </a:solidFill>
              <a:prstDash val="solid"/>
              <a:miter lim="8000"/>
              <a:headEnd type="none" w="sm" len="sm"/>
              <a:tailEnd type="none" w="sm" len="sm"/>
            </a:ln>
          </p:spPr>
          <p:txBody>
            <a:bodyPr spcFirstLastPara="1" wrap="square" lIns="124327" tIns="62146" rIns="124327" bIns="62146" anchor="ctr" anchorCtr="0">
              <a:noAutofit/>
            </a:bodyPr>
            <a:lstStyle/>
            <a:p>
              <a:endParaRPr sz="2448">
                <a:solidFill>
                  <a:schemeClr val="dk1"/>
                </a:solidFill>
                <a:latin typeface="Amazon Ember" panose="020B0603020204020204" pitchFamily="34" charset="0"/>
                <a:ea typeface="Amazon Ember" panose="020B0603020204020204" pitchFamily="34" charset="0"/>
                <a:cs typeface="Amazon Ember" panose="020B0603020204020204" pitchFamily="34" charset="0"/>
              </a:endParaRPr>
            </a:p>
          </p:txBody>
        </p:sp>
        <p:sp>
          <p:nvSpPr>
            <p:cNvPr id="34" name="Google Shape;307;p38">
              <a:extLst>
                <a:ext uri="{FF2B5EF4-FFF2-40B4-BE49-F238E27FC236}">
                  <a16:creationId xmlns:a16="http://schemas.microsoft.com/office/drawing/2014/main" id="{EDCA20F5-97EC-C14B-8487-B3296C983677}"/>
                </a:ext>
              </a:extLst>
            </p:cNvPr>
            <p:cNvSpPr/>
            <p:nvPr/>
          </p:nvSpPr>
          <p:spPr>
            <a:xfrm>
              <a:off x="3893900" y="4356781"/>
              <a:ext cx="1311659" cy="103059"/>
            </a:xfrm>
            <a:custGeom>
              <a:avLst/>
              <a:gdLst/>
              <a:ahLst/>
              <a:cxnLst/>
              <a:rect l="l" t="t" r="r" b="b"/>
              <a:pathLst>
                <a:path w="1333500" h="104775" extrusionOk="0">
                  <a:moveTo>
                    <a:pt x="135255" y="14288"/>
                  </a:moveTo>
                  <a:lnTo>
                    <a:pt x="14288" y="14288"/>
                  </a:lnTo>
                  <a:lnTo>
                    <a:pt x="14288" y="65723"/>
                  </a:lnTo>
                  <a:cubicBezTo>
                    <a:pt x="14288" y="81915"/>
                    <a:pt x="26670" y="94298"/>
                    <a:pt x="42863" y="94298"/>
                  </a:cubicBezTo>
                  <a:lnTo>
                    <a:pt x="1293495" y="94298"/>
                  </a:lnTo>
                  <a:cubicBezTo>
                    <a:pt x="1309688" y="94298"/>
                    <a:pt x="1322070" y="81915"/>
                    <a:pt x="1322070" y="65723"/>
                  </a:cubicBezTo>
                  <a:lnTo>
                    <a:pt x="1322070" y="14288"/>
                  </a:lnTo>
                  <a:lnTo>
                    <a:pt x="1201103" y="14288"/>
                  </a:lnTo>
                </a:path>
              </a:pathLst>
            </a:custGeom>
            <a:noFill/>
            <a:ln w="19050" cap="flat" cmpd="sng">
              <a:solidFill>
                <a:srgbClr val="00DDB8"/>
              </a:solidFill>
              <a:prstDash val="solid"/>
              <a:miter lim="8000"/>
              <a:headEnd type="none" w="sm" len="sm"/>
              <a:tailEnd type="none" w="sm" len="sm"/>
            </a:ln>
          </p:spPr>
          <p:txBody>
            <a:bodyPr spcFirstLastPara="1" wrap="square" lIns="124327" tIns="62146" rIns="124327" bIns="62146" anchor="ctr" anchorCtr="0">
              <a:noAutofit/>
            </a:bodyPr>
            <a:lstStyle/>
            <a:p>
              <a:endParaRPr sz="2448">
                <a:solidFill>
                  <a:schemeClr val="dk1"/>
                </a:solidFill>
                <a:latin typeface="Amazon Ember" panose="020B0603020204020204" pitchFamily="34" charset="0"/>
                <a:ea typeface="Amazon Ember" panose="020B0603020204020204" pitchFamily="34" charset="0"/>
                <a:cs typeface="Amazon Ember" panose="020B0603020204020204" pitchFamily="34" charset="0"/>
              </a:endParaRPr>
            </a:p>
          </p:txBody>
        </p:sp>
        <p:sp>
          <p:nvSpPr>
            <p:cNvPr id="35" name="Google Shape;308;p38">
              <a:extLst>
                <a:ext uri="{FF2B5EF4-FFF2-40B4-BE49-F238E27FC236}">
                  <a16:creationId xmlns:a16="http://schemas.microsoft.com/office/drawing/2014/main" id="{BCCC886C-5BBF-484F-94FA-719957AD0A44}"/>
                </a:ext>
              </a:extLst>
            </p:cNvPr>
            <p:cNvSpPr/>
            <p:nvPr/>
          </p:nvSpPr>
          <p:spPr>
            <a:xfrm>
              <a:off x="4012886" y="4356781"/>
              <a:ext cx="440343" cy="28107"/>
            </a:xfrm>
            <a:custGeom>
              <a:avLst/>
              <a:gdLst/>
              <a:ahLst/>
              <a:cxnLst/>
              <a:rect l="l" t="t" r="r" b="b"/>
              <a:pathLst>
                <a:path w="447675" h="28575" extrusionOk="0">
                  <a:moveTo>
                    <a:pt x="441008" y="14288"/>
                  </a:moveTo>
                  <a:lnTo>
                    <a:pt x="14287" y="14288"/>
                  </a:lnTo>
                </a:path>
              </a:pathLst>
            </a:custGeom>
            <a:noFill/>
            <a:ln w="19050" cap="flat" cmpd="sng">
              <a:solidFill>
                <a:srgbClr val="00DDB8"/>
              </a:solidFill>
              <a:prstDash val="solid"/>
              <a:miter lim="8000"/>
              <a:headEnd type="none" w="sm" len="sm"/>
              <a:tailEnd type="none" w="sm" len="sm"/>
            </a:ln>
          </p:spPr>
          <p:txBody>
            <a:bodyPr spcFirstLastPara="1" wrap="square" lIns="124327" tIns="62146" rIns="124327" bIns="62146" anchor="ctr" anchorCtr="0">
              <a:noAutofit/>
            </a:bodyPr>
            <a:lstStyle/>
            <a:p>
              <a:endParaRPr sz="2448">
                <a:solidFill>
                  <a:schemeClr val="dk1"/>
                </a:solidFill>
                <a:latin typeface="Amazon Ember" panose="020B0603020204020204" pitchFamily="34" charset="0"/>
                <a:ea typeface="Amazon Ember" panose="020B0603020204020204" pitchFamily="34" charset="0"/>
                <a:cs typeface="Amazon Ember" panose="020B0603020204020204" pitchFamily="34" charset="0"/>
              </a:endParaRPr>
            </a:p>
          </p:txBody>
        </p:sp>
        <p:sp>
          <p:nvSpPr>
            <p:cNvPr id="36" name="Google Shape;309;p38">
              <a:extLst>
                <a:ext uri="{FF2B5EF4-FFF2-40B4-BE49-F238E27FC236}">
                  <a16:creationId xmlns:a16="http://schemas.microsoft.com/office/drawing/2014/main" id="{32279BF9-6445-6343-BD9D-B0C6019B4CF6}"/>
                </a:ext>
              </a:extLst>
            </p:cNvPr>
            <p:cNvSpPr/>
            <p:nvPr/>
          </p:nvSpPr>
          <p:spPr>
            <a:xfrm>
              <a:off x="4641546" y="4356781"/>
              <a:ext cx="440343" cy="28107"/>
            </a:xfrm>
            <a:custGeom>
              <a:avLst/>
              <a:gdLst/>
              <a:ahLst/>
              <a:cxnLst/>
              <a:rect l="l" t="t" r="r" b="b"/>
              <a:pathLst>
                <a:path w="447675" h="28575" extrusionOk="0">
                  <a:moveTo>
                    <a:pt x="441008" y="14288"/>
                  </a:moveTo>
                  <a:lnTo>
                    <a:pt x="14288" y="14288"/>
                  </a:lnTo>
                </a:path>
              </a:pathLst>
            </a:custGeom>
            <a:noFill/>
            <a:ln w="19050" cap="flat" cmpd="sng">
              <a:solidFill>
                <a:srgbClr val="00DDB8"/>
              </a:solidFill>
              <a:prstDash val="solid"/>
              <a:miter lim="8000"/>
              <a:headEnd type="none" w="sm" len="sm"/>
              <a:tailEnd type="none" w="sm" len="sm"/>
            </a:ln>
          </p:spPr>
          <p:txBody>
            <a:bodyPr spcFirstLastPara="1" wrap="square" lIns="124327" tIns="62146" rIns="124327" bIns="62146" anchor="ctr" anchorCtr="0">
              <a:noAutofit/>
            </a:bodyPr>
            <a:lstStyle/>
            <a:p>
              <a:endParaRPr sz="2448">
                <a:solidFill>
                  <a:schemeClr val="dk1"/>
                </a:solidFill>
                <a:latin typeface="Amazon Ember" panose="020B0603020204020204" pitchFamily="34" charset="0"/>
                <a:ea typeface="Amazon Ember" panose="020B0603020204020204" pitchFamily="34" charset="0"/>
                <a:cs typeface="Amazon Ember" panose="020B0603020204020204" pitchFamily="34" charset="0"/>
              </a:endParaRPr>
            </a:p>
          </p:txBody>
        </p:sp>
        <p:sp>
          <p:nvSpPr>
            <p:cNvPr id="37" name="Google Shape;310;p38">
              <a:extLst>
                <a:ext uri="{FF2B5EF4-FFF2-40B4-BE49-F238E27FC236}">
                  <a16:creationId xmlns:a16="http://schemas.microsoft.com/office/drawing/2014/main" id="{41D4130D-56C6-3749-9BD4-7E5790C59DE5}"/>
                </a:ext>
              </a:extLst>
            </p:cNvPr>
            <p:cNvSpPr/>
            <p:nvPr/>
          </p:nvSpPr>
          <p:spPr>
            <a:xfrm>
              <a:off x="4904814" y="3401144"/>
              <a:ext cx="28107" cy="28107"/>
            </a:xfrm>
            <a:custGeom>
              <a:avLst/>
              <a:gdLst/>
              <a:ahLst/>
              <a:cxnLst/>
              <a:rect l="l" t="t" r="r" b="b"/>
              <a:pathLst>
                <a:path w="28575" h="28575" extrusionOk="0">
                  <a:moveTo>
                    <a:pt x="14288" y="16193"/>
                  </a:moveTo>
                  <a:lnTo>
                    <a:pt x="15240" y="14288"/>
                  </a:lnTo>
                </a:path>
              </a:pathLst>
            </a:custGeom>
            <a:noFill/>
            <a:ln w="19050" cap="flat" cmpd="sng">
              <a:solidFill>
                <a:srgbClr val="00DDB8"/>
              </a:solidFill>
              <a:prstDash val="solid"/>
              <a:miter lim="8000"/>
              <a:headEnd type="none" w="sm" len="sm"/>
              <a:tailEnd type="none" w="sm" len="sm"/>
            </a:ln>
          </p:spPr>
          <p:txBody>
            <a:bodyPr spcFirstLastPara="1" wrap="square" lIns="124327" tIns="62146" rIns="124327" bIns="62146" anchor="ctr" anchorCtr="0">
              <a:noAutofit/>
            </a:bodyPr>
            <a:lstStyle/>
            <a:p>
              <a:endParaRPr sz="2448">
                <a:solidFill>
                  <a:schemeClr val="dk1"/>
                </a:solidFill>
                <a:latin typeface="Amazon Ember" panose="020B0603020204020204" pitchFamily="34" charset="0"/>
                <a:ea typeface="Amazon Ember" panose="020B0603020204020204" pitchFamily="34" charset="0"/>
                <a:cs typeface="Amazon Ember" panose="020B0603020204020204" pitchFamily="34" charset="0"/>
              </a:endParaRPr>
            </a:p>
          </p:txBody>
        </p:sp>
        <p:sp>
          <p:nvSpPr>
            <p:cNvPr id="38" name="Google Shape;311;p38">
              <a:extLst>
                <a:ext uri="{FF2B5EF4-FFF2-40B4-BE49-F238E27FC236}">
                  <a16:creationId xmlns:a16="http://schemas.microsoft.com/office/drawing/2014/main" id="{EEE039CE-89F3-9941-990F-8E6F899BB2C5}"/>
                </a:ext>
              </a:extLst>
            </p:cNvPr>
            <p:cNvSpPr/>
            <p:nvPr/>
          </p:nvSpPr>
          <p:spPr>
            <a:xfrm>
              <a:off x="4753036" y="3403018"/>
              <a:ext cx="178011" cy="206118"/>
            </a:xfrm>
            <a:custGeom>
              <a:avLst/>
              <a:gdLst/>
              <a:ahLst/>
              <a:cxnLst/>
              <a:rect l="l" t="t" r="r" b="b"/>
              <a:pathLst>
                <a:path w="180975" h="209550" extrusionOk="0">
                  <a:moveTo>
                    <a:pt x="168593" y="14288"/>
                  </a:moveTo>
                  <a:lnTo>
                    <a:pt x="14287" y="200978"/>
                  </a:lnTo>
                </a:path>
              </a:pathLst>
            </a:custGeom>
            <a:noFill/>
            <a:ln w="19050" cap="flat" cmpd="sng">
              <a:solidFill>
                <a:srgbClr val="00DDB8"/>
              </a:solidFill>
              <a:prstDash val="solid"/>
              <a:miter lim="8000"/>
              <a:headEnd type="none" w="sm" len="sm"/>
              <a:tailEnd type="none" w="sm" len="sm"/>
            </a:ln>
          </p:spPr>
          <p:txBody>
            <a:bodyPr spcFirstLastPara="1" wrap="square" lIns="124327" tIns="62146" rIns="124327" bIns="62146" anchor="ctr" anchorCtr="0">
              <a:noAutofit/>
            </a:bodyPr>
            <a:lstStyle/>
            <a:p>
              <a:endParaRPr sz="2448">
                <a:solidFill>
                  <a:schemeClr val="dk1"/>
                </a:solidFill>
                <a:latin typeface="Amazon Ember" panose="020B0603020204020204" pitchFamily="34" charset="0"/>
                <a:ea typeface="Amazon Ember" panose="020B0603020204020204" pitchFamily="34" charset="0"/>
                <a:cs typeface="Amazon Ember" panose="020B0603020204020204" pitchFamily="34" charset="0"/>
              </a:endParaRPr>
            </a:p>
          </p:txBody>
        </p:sp>
        <p:sp>
          <p:nvSpPr>
            <p:cNvPr id="39" name="Google Shape;312;p38">
              <a:extLst>
                <a:ext uri="{FF2B5EF4-FFF2-40B4-BE49-F238E27FC236}">
                  <a16:creationId xmlns:a16="http://schemas.microsoft.com/office/drawing/2014/main" id="{29207E86-3CB9-8048-AFE7-CB930B6652DD}"/>
                </a:ext>
              </a:extLst>
            </p:cNvPr>
            <p:cNvSpPr/>
            <p:nvPr/>
          </p:nvSpPr>
          <p:spPr>
            <a:xfrm>
              <a:off x="4261029" y="3355235"/>
              <a:ext cx="112428" cy="337284"/>
            </a:xfrm>
            <a:custGeom>
              <a:avLst/>
              <a:gdLst/>
              <a:ahLst/>
              <a:cxnLst/>
              <a:rect l="l" t="t" r="r" b="b"/>
              <a:pathLst>
                <a:path w="114300" h="342900" extrusionOk="0">
                  <a:moveTo>
                    <a:pt x="48715" y="14288"/>
                  </a:moveTo>
                  <a:cubicBezTo>
                    <a:pt x="-12245" y="120015"/>
                    <a:pt x="8710" y="255270"/>
                    <a:pt x="103960" y="337185"/>
                  </a:cubicBezTo>
                </a:path>
              </a:pathLst>
            </a:custGeom>
            <a:noFill/>
            <a:ln w="19050" cap="flat" cmpd="sng">
              <a:solidFill>
                <a:srgbClr val="00DDB8"/>
              </a:solidFill>
              <a:prstDash val="solid"/>
              <a:miter lim="8000"/>
              <a:headEnd type="none" w="sm" len="sm"/>
              <a:tailEnd type="none" w="sm" len="sm"/>
            </a:ln>
          </p:spPr>
          <p:txBody>
            <a:bodyPr spcFirstLastPara="1" wrap="square" lIns="124327" tIns="62146" rIns="124327" bIns="62146" anchor="ctr" anchorCtr="0">
              <a:noAutofit/>
            </a:bodyPr>
            <a:lstStyle/>
            <a:p>
              <a:endParaRPr sz="2448">
                <a:solidFill>
                  <a:schemeClr val="dk1"/>
                </a:solidFill>
                <a:latin typeface="Amazon Ember" panose="020B0603020204020204" pitchFamily="34" charset="0"/>
                <a:ea typeface="Amazon Ember" panose="020B0603020204020204" pitchFamily="34" charset="0"/>
                <a:cs typeface="Amazon Ember" panose="020B0603020204020204" pitchFamily="34" charset="0"/>
              </a:endParaRPr>
            </a:p>
          </p:txBody>
        </p:sp>
        <p:sp>
          <p:nvSpPr>
            <p:cNvPr id="40" name="Google Shape;313;p38">
              <a:extLst>
                <a:ext uri="{FF2B5EF4-FFF2-40B4-BE49-F238E27FC236}">
                  <a16:creationId xmlns:a16="http://schemas.microsoft.com/office/drawing/2014/main" id="{8F23C7A7-C40C-3341-8073-7B9D476AF038}"/>
                </a:ext>
              </a:extLst>
            </p:cNvPr>
            <p:cNvSpPr/>
            <p:nvPr/>
          </p:nvSpPr>
          <p:spPr>
            <a:xfrm>
              <a:off x="4444796" y="3658791"/>
              <a:ext cx="271701" cy="103059"/>
            </a:xfrm>
            <a:custGeom>
              <a:avLst/>
              <a:gdLst/>
              <a:ahLst/>
              <a:cxnLst/>
              <a:rect l="l" t="t" r="r" b="b"/>
              <a:pathLst>
                <a:path w="276225" h="104775" extrusionOk="0">
                  <a:moveTo>
                    <a:pt x="267653" y="14288"/>
                  </a:moveTo>
                  <a:lnTo>
                    <a:pt x="265747" y="16193"/>
                  </a:lnTo>
                  <a:cubicBezTo>
                    <a:pt x="199072" y="82868"/>
                    <a:pt x="101918" y="105727"/>
                    <a:pt x="14288" y="80963"/>
                  </a:cubicBezTo>
                </a:path>
              </a:pathLst>
            </a:custGeom>
            <a:noFill/>
            <a:ln w="19050" cap="flat" cmpd="sng">
              <a:solidFill>
                <a:srgbClr val="00DDB8"/>
              </a:solidFill>
              <a:prstDash val="solid"/>
              <a:miter lim="8000"/>
              <a:headEnd type="none" w="sm" len="sm"/>
              <a:tailEnd type="none" w="sm" len="sm"/>
            </a:ln>
          </p:spPr>
          <p:txBody>
            <a:bodyPr spcFirstLastPara="1" wrap="square" lIns="124327" tIns="62146" rIns="124327" bIns="62146" anchor="ctr" anchorCtr="0">
              <a:noAutofit/>
            </a:bodyPr>
            <a:lstStyle/>
            <a:p>
              <a:endParaRPr sz="2448">
                <a:solidFill>
                  <a:schemeClr val="dk1"/>
                </a:solidFill>
                <a:latin typeface="Amazon Ember" panose="020B0603020204020204" pitchFamily="34" charset="0"/>
                <a:ea typeface="Amazon Ember" panose="020B0603020204020204" pitchFamily="34" charset="0"/>
                <a:cs typeface="Amazon Ember" panose="020B0603020204020204" pitchFamily="34" charset="0"/>
              </a:endParaRPr>
            </a:p>
          </p:txBody>
        </p:sp>
        <p:sp>
          <p:nvSpPr>
            <p:cNvPr id="41" name="Google Shape;314;p38">
              <a:extLst>
                <a:ext uri="{FF2B5EF4-FFF2-40B4-BE49-F238E27FC236}">
                  <a16:creationId xmlns:a16="http://schemas.microsoft.com/office/drawing/2014/main" id="{2470E09D-053A-D74F-9CA7-A1656B78F3D3}"/>
                </a:ext>
              </a:extLst>
            </p:cNvPr>
            <p:cNvSpPr/>
            <p:nvPr/>
          </p:nvSpPr>
          <p:spPr>
            <a:xfrm>
              <a:off x="4268660" y="3251240"/>
              <a:ext cx="140535" cy="140535"/>
            </a:xfrm>
            <a:custGeom>
              <a:avLst/>
              <a:gdLst/>
              <a:ahLst/>
              <a:cxnLst/>
              <a:rect l="l" t="t" r="r" b="b"/>
              <a:pathLst>
                <a:path w="142875" h="142875" extrusionOk="0">
                  <a:moveTo>
                    <a:pt x="128588" y="71438"/>
                  </a:moveTo>
                  <a:cubicBezTo>
                    <a:pt x="128588" y="103001"/>
                    <a:pt x="103001" y="128588"/>
                    <a:pt x="71438" y="128588"/>
                  </a:cubicBezTo>
                  <a:cubicBezTo>
                    <a:pt x="39874" y="128588"/>
                    <a:pt x="14288" y="103001"/>
                    <a:pt x="14288" y="71438"/>
                  </a:cubicBezTo>
                  <a:cubicBezTo>
                    <a:pt x="14288" y="39874"/>
                    <a:pt x="39874" y="14288"/>
                    <a:pt x="71438" y="14288"/>
                  </a:cubicBezTo>
                  <a:cubicBezTo>
                    <a:pt x="103001" y="14288"/>
                    <a:pt x="128588" y="39874"/>
                    <a:pt x="128588" y="71438"/>
                  </a:cubicBezTo>
                  <a:close/>
                </a:path>
              </a:pathLst>
            </a:custGeom>
            <a:noFill/>
            <a:ln w="19050" cap="flat" cmpd="sng">
              <a:solidFill>
                <a:srgbClr val="00DDB8"/>
              </a:solidFill>
              <a:prstDash val="solid"/>
              <a:miter lim="8000"/>
              <a:headEnd type="none" w="sm" len="sm"/>
              <a:tailEnd type="none" w="sm" len="sm"/>
            </a:ln>
          </p:spPr>
          <p:txBody>
            <a:bodyPr spcFirstLastPara="1" wrap="square" lIns="124327" tIns="62146" rIns="124327" bIns="62146" anchor="ctr" anchorCtr="0">
              <a:noAutofit/>
            </a:bodyPr>
            <a:lstStyle/>
            <a:p>
              <a:endParaRPr sz="2448">
                <a:solidFill>
                  <a:schemeClr val="dk1"/>
                </a:solidFill>
                <a:latin typeface="Amazon Ember" panose="020B0603020204020204" pitchFamily="34" charset="0"/>
                <a:ea typeface="Amazon Ember" panose="020B0603020204020204" pitchFamily="34" charset="0"/>
                <a:cs typeface="Amazon Ember" panose="020B0603020204020204" pitchFamily="34" charset="0"/>
              </a:endParaRPr>
            </a:p>
          </p:txBody>
        </p:sp>
        <p:sp>
          <p:nvSpPr>
            <p:cNvPr id="42" name="Google Shape;315;p38">
              <a:extLst>
                <a:ext uri="{FF2B5EF4-FFF2-40B4-BE49-F238E27FC236}">
                  <a16:creationId xmlns:a16="http://schemas.microsoft.com/office/drawing/2014/main" id="{11F1756D-3645-E84E-9033-B8B84DFFA2A6}"/>
                </a:ext>
              </a:extLst>
            </p:cNvPr>
            <p:cNvSpPr/>
            <p:nvPr/>
          </p:nvSpPr>
          <p:spPr>
            <a:xfrm>
              <a:off x="4334243" y="3654107"/>
              <a:ext cx="140535" cy="140535"/>
            </a:xfrm>
            <a:custGeom>
              <a:avLst/>
              <a:gdLst/>
              <a:ahLst/>
              <a:cxnLst/>
              <a:rect l="l" t="t" r="r" b="b"/>
              <a:pathLst>
                <a:path w="142875" h="142875" extrusionOk="0">
                  <a:moveTo>
                    <a:pt x="128588" y="71438"/>
                  </a:moveTo>
                  <a:cubicBezTo>
                    <a:pt x="128588" y="103001"/>
                    <a:pt x="103001" y="128588"/>
                    <a:pt x="71438" y="128588"/>
                  </a:cubicBezTo>
                  <a:cubicBezTo>
                    <a:pt x="39874" y="128588"/>
                    <a:pt x="14288" y="103001"/>
                    <a:pt x="14288" y="71438"/>
                  </a:cubicBezTo>
                  <a:cubicBezTo>
                    <a:pt x="14288" y="39874"/>
                    <a:pt x="39874" y="14288"/>
                    <a:pt x="71438" y="14288"/>
                  </a:cubicBezTo>
                  <a:cubicBezTo>
                    <a:pt x="103001" y="14288"/>
                    <a:pt x="128588" y="39874"/>
                    <a:pt x="128588" y="71438"/>
                  </a:cubicBezTo>
                  <a:close/>
                </a:path>
              </a:pathLst>
            </a:custGeom>
            <a:noFill/>
            <a:ln w="19050" cap="flat" cmpd="sng">
              <a:solidFill>
                <a:srgbClr val="00DDB8"/>
              </a:solidFill>
              <a:prstDash val="solid"/>
              <a:miter lim="8000"/>
              <a:headEnd type="none" w="sm" len="sm"/>
              <a:tailEnd type="none" w="sm" len="sm"/>
            </a:ln>
          </p:spPr>
          <p:txBody>
            <a:bodyPr spcFirstLastPara="1" wrap="square" lIns="124327" tIns="62146" rIns="124327" bIns="62146" anchor="ctr" anchorCtr="0">
              <a:noAutofit/>
            </a:bodyPr>
            <a:lstStyle/>
            <a:p>
              <a:endParaRPr sz="2448">
                <a:solidFill>
                  <a:schemeClr val="dk1"/>
                </a:solidFill>
                <a:latin typeface="Amazon Ember" panose="020B0603020204020204" pitchFamily="34" charset="0"/>
                <a:ea typeface="Amazon Ember" panose="020B0603020204020204" pitchFamily="34" charset="0"/>
                <a:cs typeface="Amazon Ember" panose="020B0603020204020204" pitchFamily="34" charset="0"/>
              </a:endParaRPr>
            </a:p>
          </p:txBody>
        </p:sp>
        <p:sp>
          <p:nvSpPr>
            <p:cNvPr id="43" name="Google Shape;316;p38">
              <a:extLst>
                <a:ext uri="{FF2B5EF4-FFF2-40B4-BE49-F238E27FC236}">
                  <a16:creationId xmlns:a16="http://schemas.microsoft.com/office/drawing/2014/main" id="{9B6FE3FC-69BC-1D4C-92B4-8573EDD83CD8}"/>
                </a:ext>
              </a:extLst>
            </p:cNvPr>
            <p:cNvSpPr/>
            <p:nvPr/>
          </p:nvSpPr>
          <p:spPr>
            <a:xfrm>
              <a:off x="4680895" y="3579155"/>
              <a:ext cx="121797" cy="121797"/>
            </a:xfrm>
            <a:custGeom>
              <a:avLst/>
              <a:gdLst/>
              <a:ahLst/>
              <a:cxnLst/>
              <a:rect l="l" t="t" r="r" b="b"/>
              <a:pathLst>
                <a:path w="123825" h="123825" extrusionOk="0">
                  <a:moveTo>
                    <a:pt x="109538" y="61913"/>
                  </a:moveTo>
                  <a:cubicBezTo>
                    <a:pt x="109538" y="88215"/>
                    <a:pt x="88215" y="109538"/>
                    <a:pt x="61913" y="109538"/>
                  </a:cubicBezTo>
                  <a:cubicBezTo>
                    <a:pt x="35610" y="109538"/>
                    <a:pt x="14288" y="88215"/>
                    <a:pt x="14288" y="61913"/>
                  </a:cubicBezTo>
                  <a:cubicBezTo>
                    <a:pt x="14288" y="35610"/>
                    <a:pt x="35610" y="14288"/>
                    <a:pt x="61913" y="14288"/>
                  </a:cubicBezTo>
                  <a:cubicBezTo>
                    <a:pt x="88215" y="14288"/>
                    <a:pt x="109538" y="35610"/>
                    <a:pt x="109538" y="61913"/>
                  </a:cubicBezTo>
                  <a:close/>
                </a:path>
              </a:pathLst>
            </a:custGeom>
            <a:noFill/>
            <a:ln w="19050" cap="flat" cmpd="sng">
              <a:solidFill>
                <a:srgbClr val="00DDB8"/>
              </a:solidFill>
              <a:prstDash val="solid"/>
              <a:miter lim="8000"/>
              <a:headEnd type="none" w="sm" len="sm"/>
              <a:tailEnd type="none" w="sm" len="sm"/>
            </a:ln>
          </p:spPr>
          <p:txBody>
            <a:bodyPr spcFirstLastPara="1" wrap="square" lIns="124327" tIns="62146" rIns="124327" bIns="62146" anchor="ctr" anchorCtr="0">
              <a:noAutofit/>
            </a:bodyPr>
            <a:lstStyle/>
            <a:p>
              <a:endParaRPr sz="2448">
                <a:solidFill>
                  <a:schemeClr val="dk1"/>
                </a:solidFill>
                <a:latin typeface="Amazon Ember" panose="020B0603020204020204" pitchFamily="34" charset="0"/>
                <a:ea typeface="Amazon Ember" panose="020B0603020204020204" pitchFamily="34" charset="0"/>
                <a:cs typeface="Amazon Ember" panose="020B0603020204020204" pitchFamily="34" charset="0"/>
              </a:endParaRPr>
            </a:p>
          </p:txBody>
        </p:sp>
        <p:sp>
          <p:nvSpPr>
            <p:cNvPr id="44" name="Google Shape;317;p38">
              <a:extLst>
                <a:ext uri="{FF2B5EF4-FFF2-40B4-BE49-F238E27FC236}">
                  <a16:creationId xmlns:a16="http://schemas.microsoft.com/office/drawing/2014/main" id="{714F21C8-AF78-2846-9020-B159F3519652}"/>
                </a:ext>
              </a:extLst>
            </p:cNvPr>
            <p:cNvSpPr/>
            <p:nvPr/>
          </p:nvSpPr>
          <p:spPr>
            <a:xfrm>
              <a:off x="4891697" y="3338371"/>
              <a:ext cx="103059" cy="103059"/>
            </a:xfrm>
            <a:custGeom>
              <a:avLst/>
              <a:gdLst/>
              <a:ahLst/>
              <a:cxnLst/>
              <a:rect l="l" t="t" r="r" b="b"/>
              <a:pathLst>
                <a:path w="104775" h="104775" extrusionOk="0">
                  <a:moveTo>
                    <a:pt x="90488" y="52388"/>
                  </a:moveTo>
                  <a:cubicBezTo>
                    <a:pt x="90488" y="73430"/>
                    <a:pt x="73430" y="90487"/>
                    <a:pt x="52388" y="90487"/>
                  </a:cubicBezTo>
                  <a:cubicBezTo>
                    <a:pt x="31345" y="90487"/>
                    <a:pt x="14288" y="73430"/>
                    <a:pt x="14288" y="52387"/>
                  </a:cubicBezTo>
                  <a:cubicBezTo>
                    <a:pt x="14288" y="31345"/>
                    <a:pt x="31345" y="14287"/>
                    <a:pt x="52388" y="14287"/>
                  </a:cubicBezTo>
                  <a:cubicBezTo>
                    <a:pt x="73430" y="14287"/>
                    <a:pt x="90488" y="31345"/>
                    <a:pt x="90488" y="52388"/>
                  </a:cubicBezTo>
                  <a:close/>
                </a:path>
              </a:pathLst>
            </a:custGeom>
            <a:noFill/>
            <a:ln w="19050" cap="flat" cmpd="sng">
              <a:solidFill>
                <a:srgbClr val="00DDB8"/>
              </a:solidFill>
              <a:prstDash val="solid"/>
              <a:miter lim="8000"/>
              <a:headEnd type="none" w="sm" len="sm"/>
              <a:tailEnd type="none" w="sm" len="sm"/>
            </a:ln>
          </p:spPr>
          <p:txBody>
            <a:bodyPr spcFirstLastPara="1" wrap="square" lIns="124327" tIns="62146" rIns="124327" bIns="62146" anchor="ctr" anchorCtr="0">
              <a:noAutofit/>
            </a:bodyPr>
            <a:lstStyle/>
            <a:p>
              <a:endParaRPr sz="2448">
                <a:solidFill>
                  <a:schemeClr val="dk1"/>
                </a:solidFill>
                <a:latin typeface="Amazon Ember" panose="020B0603020204020204" pitchFamily="34" charset="0"/>
                <a:ea typeface="Amazon Ember" panose="020B0603020204020204" pitchFamily="34" charset="0"/>
                <a:cs typeface="Amazon Ember" panose="020B0603020204020204" pitchFamily="34" charset="0"/>
              </a:endParaRPr>
            </a:p>
          </p:txBody>
        </p:sp>
        <p:sp>
          <p:nvSpPr>
            <p:cNvPr id="45" name="Google Shape;318;p38">
              <a:extLst>
                <a:ext uri="{FF2B5EF4-FFF2-40B4-BE49-F238E27FC236}">
                  <a16:creationId xmlns:a16="http://schemas.microsoft.com/office/drawing/2014/main" id="{6BB3A79F-EB10-1144-964A-0255C7CDD7C7}"/>
                </a:ext>
              </a:extLst>
            </p:cNvPr>
            <p:cNvSpPr/>
            <p:nvPr/>
          </p:nvSpPr>
          <p:spPr>
            <a:xfrm>
              <a:off x="4469156" y="4086954"/>
              <a:ext cx="299808" cy="74952"/>
            </a:xfrm>
            <a:custGeom>
              <a:avLst/>
              <a:gdLst/>
              <a:ahLst/>
              <a:cxnLst/>
              <a:rect l="l" t="t" r="r" b="b"/>
              <a:pathLst>
                <a:path w="304800" h="76200" extrusionOk="0">
                  <a:moveTo>
                    <a:pt x="14288" y="70485"/>
                  </a:moveTo>
                  <a:lnTo>
                    <a:pt x="292418" y="14287"/>
                  </a:lnTo>
                </a:path>
              </a:pathLst>
            </a:custGeom>
            <a:noFill/>
            <a:ln w="19050" cap="rnd" cmpd="sng">
              <a:solidFill>
                <a:srgbClr val="00DDB8"/>
              </a:solidFill>
              <a:prstDash val="solid"/>
              <a:round/>
              <a:headEnd type="none" w="sm" len="sm"/>
              <a:tailEnd type="none" w="sm" len="sm"/>
            </a:ln>
          </p:spPr>
          <p:txBody>
            <a:bodyPr spcFirstLastPara="1" wrap="square" lIns="124327" tIns="62146" rIns="124327" bIns="62146" anchor="ctr" anchorCtr="0">
              <a:noAutofit/>
            </a:bodyPr>
            <a:lstStyle/>
            <a:p>
              <a:endParaRPr sz="2448">
                <a:solidFill>
                  <a:schemeClr val="dk1"/>
                </a:solidFill>
                <a:latin typeface="Amazon Ember" panose="020B0603020204020204" pitchFamily="34" charset="0"/>
                <a:ea typeface="Amazon Ember" panose="020B0603020204020204" pitchFamily="34" charset="0"/>
                <a:cs typeface="Amazon Ember" panose="020B0603020204020204" pitchFamily="34" charset="0"/>
              </a:endParaRPr>
            </a:p>
          </p:txBody>
        </p:sp>
        <p:sp>
          <p:nvSpPr>
            <p:cNvPr id="46" name="Google Shape;319;p38">
              <a:extLst>
                <a:ext uri="{FF2B5EF4-FFF2-40B4-BE49-F238E27FC236}">
                  <a16:creationId xmlns:a16="http://schemas.microsoft.com/office/drawing/2014/main" id="{F3D9263A-284C-6C4C-A284-9CF52C8A5D86}"/>
                </a:ext>
              </a:extLst>
            </p:cNvPr>
            <p:cNvSpPr/>
            <p:nvPr/>
          </p:nvSpPr>
          <p:spPr>
            <a:xfrm>
              <a:off x="4468219" y="4059784"/>
              <a:ext cx="159273" cy="159273"/>
            </a:xfrm>
            <a:custGeom>
              <a:avLst/>
              <a:gdLst/>
              <a:ahLst/>
              <a:cxnLst/>
              <a:rect l="l" t="t" r="r" b="b"/>
              <a:pathLst>
                <a:path w="161925" h="161925" extrusionOk="0">
                  <a:moveTo>
                    <a:pt x="155257" y="84772"/>
                  </a:moveTo>
                  <a:cubicBezTo>
                    <a:pt x="155257" y="123700"/>
                    <a:pt x="123700" y="155257"/>
                    <a:pt x="84772" y="155257"/>
                  </a:cubicBezTo>
                  <a:cubicBezTo>
                    <a:pt x="45845" y="155257"/>
                    <a:pt x="14287" y="123700"/>
                    <a:pt x="14287" y="84772"/>
                  </a:cubicBezTo>
                  <a:cubicBezTo>
                    <a:pt x="14287" y="45845"/>
                    <a:pt x="45845" y="14287"/>
                    <a:pt x="84772" y="14287"/>
                  </a:cubicBezTo>
                  <a:cubicBezTo>
                    <a:pt x="123700" y="14287"/>
                    <a:pt x="155257" y="45845"/>
                    <a:pt x="155257" y="84772"/>
                  </a:cubicBezTo>
                  <a:close/>
                </a:path>
              </a:pathLst>
            </a:custGeom>
            <a:noFill/>
            <a:ln w="19050" cap="rnd" cmpd="sng">
              <a:solidFill>
                <a:srgbClr val="00DDB8"/>
              </a:solidFill>
              <a:prstDash val="solid"/>
              <a:round/>
              <a:headEnd type="none" w="sm" len="sm"/>
              <a:tailEnd type="none" w="sm" len="sm"/>
            </a:ln>
          </p:spPr>
          <p:txBody>
            <a:bodyPr spcFirstLastPara="1" wrap="square" lIns="124327" tIns="62146" rIns="124327" bIns="62146" anchor="ctr" anchorCtr="0">
              <a:noAutofit/>
            </a:bodyPr>
            <a:lstStyle/>
            <a:p>
              <a:endParaRPr sz="2448">
                <a:solidFill>
                  <a:schemeClr val="dk1"/>
                </a:solidFill>
                <a:latin typeface="Amazon Ember" panose="020B0603020204020204" pitchFamily="34" charset="0"/>
                <a:ea typeface="Amazon Ember" panose="020B0603020204020204" pitchFamily="34" charset="0"/>
                <a:cs typeface="Amazon Ember" panose="020B0603020204020204" pitchFamily="34" charset="0"/>
              </a:endParaRPr>
            </a:p>
          </p:txBody>
        </p:sp>
        <p:sp>
          <p:nvSpPr>
            <p:cNvPr id="47" name="Google Shape;320;p38">
              <a:extLst>
                <a:ext uri="{FF2B5EF4-FFF2-40B4-BE49-F238E27FC236}">
                  <a16:creationId xmlns:a16="http://schemas.microsoft.com/office/drawing/2014/main" id="{485A8279-9888-E74D-B521-68D88CCDB67A}"/>
                </a:ext>
              </a:extLst>
            </p:cNvPr>
            <p:cNvSpPr/>
            <p:nvPr/>
          </p:nvSpPr>
          <p:spPr>
            <a:xfrm>
              <a:off x="4262101" y="3843359"/>
              <a:ext cx="571509" cy="262332"/>
            </a:xfrm>
            <a:custGeom>
              <a:avLst/>
              <a:gdLst/>
              <a:ahLst/>
              <a:cxnLst/>
              <a:rect l="l" t="t" r="r" b="b"/>
              <a:pathLst>
                <a:path w="581025" h="266700" extrusionOk="0">
                  <a:moveTo>
                    <a:pt x="14288" y="250508"/>
                  </a:moveTo>
                  <a:cubicBezTo>
                    <a:pt x="36195" y="117158"/>
                    <a:pt x="151448" y="14288"/>
                    <a:pt x="291465" y="14288"/>
                  </a:cubicBezTo>
                  <a:cubicBezTo>
                    <a:pt x="431483" y="14288"/>
                    <a:pt x="546735" y="117158"/>
                    <a:pt x="567690" y="250508"/>
                  </a:cubicBezTo>
                  <a:lnTo>
                    <a:pt x="543878" y="255270"/>
                  </a:lnTo>
                </a:path>
              </a:pathLst>
            </a:custGeom>
            <a:noFill/>
            <a:ln w="19050" cap="rnd" cmpd="sng">
              <a:solidFill>
                <a:srgbClr val="00DDB8"/>
              </a:solidFill>
              <a:prstDash val="solid"/>
              <a:round/>
              <a:headEnd type="none" w="sm" len="sm"/>
              <a:tailEnd type="none" w="sm" len="sm"/>
            </a:ln>
          </p:spPr>
          <p:txBody>
            <a:bodyPr spcFirstLastPara="1" wrap="square" lIns="124327" tIns="62146" rIns="124327" bIns="62146" anchor="ctr" anchorCtr="0">
              <a:noAutofit/>
            </a:bodyPr>
            <a:lstStyle/>
            <a:p>
              <a:endParaRPr sz="2448">
                <a:solidFill>
                  <a:schemeClr val="dk1"/>
                </a:solidFill>
                <a:latin typeface="Amazon Ember" panose="020B0603020204020204" pitchFamily="34" charset="0"/>
                <a:ea typeface="Amazon Ember" panose="020B0603020204020204" pitchFamily="34" charset="0"/>
                <a:cs typeface="Amazon Ember" panose="020B0603020204020204" pitchFamily="34" charset="0"/>
              </a:endParaRPr>
            </a:p>
          </p:txBody>
        </p:sp>
        <p:sp>
          <p:nvSpPr>
            <p:cNvPr id="48" name="Google Shape;321;p38">
              <a:extLst>
                <a:ext uri="{FF2B5EF4-FFF2-40B4-BE49-F238E27FC236}">
                  <a16:creationId xmlns:a16="http://schemas.microsoft.com/office/drawing/2014/main" id="{A98A7F19-2B25-9643-BC35-B57787188CFA}"/>
                </a:ext>
              </a:extLst>
            </p:cNvPr>
            <p:cNvSpPr/>
            <p:nvPr/>
          </p:nvSpPr>
          <p:spPr>
            <a:xfrm>
              <a:off x="4534739" y="3851792"/>
              <a:ext cx="28107" cy="103059"/>
            </a:xfrm>
            <a:custGeom>
              <a:avLst/>
              <a:gdLst/>
              <a:ahLst/>
              <a:cxnLst/>
              <a:rect l="l" t="t" r="r" b="b"/>
              <a:pathLst>
                <a:path w="28575" h="104775" extrusionOk="0">
                  <a:moveTo>
                    <a:pt x="14288" y="14287"/>
                  </a:moveTo>
                  <a:lnTo>
                    <a:pt x="14288" y="94298"/>
                  </a:lnTo>
                </a:path>
              </a:pathLst>
            </a:custGeom>
            <a:noFill/>
            <a:ln w="19050" cap="rnd" cmpd="sng">
              <a:solidFill>
                <a:srgbClr val="00DDB8"/>
              </a:solidFill>
              <a:prstDash val="solid"/>
              <a:round/>
              <a:headEnd type="none" w="sm" len="sm"/>
              <a:tailEnd type="none" w="sm" len="sm"/>
            </a:ln>
          </p:spPr>
          <p:txBody>
            <a:bodyPr spcFirstLastPara="1" wrap="square" lIns="124327" tIns="62146" rIns="124327" bIns="62146" anchor="ctr" anchorCtr="0">
              <a:noAutofit/>
            </a:bodyPr>
            <a:lstStyle/>
            <a:p>
              <a:endParaRPr sz="2448">
                <a:solidFill>
                  <a:schemeClr val="dk1"/>
                </a:solidFill>
                <a:latin typeface="Amazon Ember" panose="020B0603020204020204" pitchFamily="34" charset="0"/>
                <a:ea typeface="Amazon Ember" panose="020B0603020204020204" pitchFamily="34" charset="0"/>
                <a:cs typeface="Amazon Ember" panose="020B0603020204020204" pitchFamily="34" charset="0"/>
              </a:endParaRPr>
            </a:p>
          </p:txBody>
        </p:sp>
      </p:grpSp>
      <p:grpSp>
        <p:nvGrpSpPr>
          <p:cNvPr id="49" name="Google Shape;322;p38">
            <a:extLst>
              <a:ext uri="{FF2B5EF4-FFF2-40B4-BE49-F238E27FC236}">
                <a16:creationId xmlns:a16="http://schemas.microsoft.com/office/drawing/2014/main" id="{2CE888A9-0C5D-A747-8FB4-9C04837FB669}"/>
              </a:ext>
            </a:extLst>
          </p:cNvPr>
          <p:cNvGrpSpPr/>
          <p:nvPr/>
        </p:nvGrpSpPr>
        <p:grpSpPr>
          <a:xfrm>
            <a:off x="10282426" y="3392369"/>
            <a:ext cx="918287" cy="1133888"/>
            <a:chOff x="8615363" y="2117171"/>
            <a:chExt cx="1058689" cy="1307254"/>
          </a:xfrm>
        </p:grpSpPr>
        <p:sp>
          <p:nvSpPr>
            <p:cNvPr id="50" name="Google Shape;323;p38">
              <a:extLst>
                <a:ext uri="{FF2B5EF4-FFF2-40B4-BE49-F238E27FC236}">
                  <a16:creationId xmlns:a16="http://schemas.microsoft.com/office/drawing/2014/main" id="{8F0A27F5-51DE-464B-936E-88114A3828D5}"/>
                </a:ext>
              </a:extLst>
            </p:cNvPr>
            <p:cNvSpPr/>
            <p:nvPr/>
          </p:nvSpPr>
          <p:spPr>
            <a:xfrm>
              <a:off x="9132570" y="2823888"/>
              <a:ext cx="142875" cy="142875"/>
            </a:xfrm>
            <a:custGeom>
              <a:avLst/>
              <a:gdLst/>
              <a:ahLst/>
              <a:cxnLst/>
              <a:rect l="l" t="t" r="r" b="b"/>
              <a:pathLst>
                <a:path w="142875" h="142875" extrusionOk="0">
                  <a:moveTo>
                    <a:pt x="134303" y="134302"/>
                  </a:moveTo>
                  <a:lnTo>
                    <a:pt x="14288" y="134302"/>
                  </a:lnTo>
                  <a:lnTo>
                    <a:pt x="14288" y="134302"/>
                  </a:lnTo>
                  <a:cubicBezTo>
                    <a:pt x="14288" y="67627"/>
                    <a:pt x="67628" y="14288"/>
                    <a:pt x="134303" y="14288"/>
                  </a:cubicBezTo>
                  <a:lnTo>
                    <a:pt x="134303" y="14288"/>
                  </a:lnTo>
                  <a:lnTo>
                    <a:pt x="134303" y="134302"/>
                  </a:lnTo>
                  <a:close/>
                </a:path>
              </a:pathLst>
            </a:custGeom>
            <a:noFill/>
            <a:ln w="19050" cap="flat" cmpd="sng">
              <a:solidFill>
                <a:srgbClr val="00DDB8"/>
              </a:solidFill>
              <a:prstDash val="solid"/>
              <a:miter lim="8000"/>
              <a:headEnd type="none" w="sm" len="sm"/>
              <a:tailEnd type="none" w="sm" len="sm"/>
            </a:ln>
          </p:spPr>
          <p:txBody>
            <a:bodyPr spcFirstLastPara="1" wrap="square" lIns="124327" tIns="62146" rIns="124327" bIns="62146" anchor="ctr" anchorCtr="0">
              <a:noAutofit/>
            </a:bodyPr>
            <a:lstStyle/>
            <a:p>
              <a:endParaRPr sz="2448">
                <a:solidFill>
                  <a:schemeClr val="dk1"/>
                </a:solidFill>
                <a:latin typeface="Amazon Ember" panose="020B0603020204020204" pitchFamily="34" charset="0"/>
                <a:ea typeface="Amazon Ember" panose="020B0603020204020204" pitchFamily="34" charset="0"/>
                <a:cs typeface="Amazon Ember" panose="020B0603020204020204" pitchFamily="34" charset="0"/>
              </a:endParaRPr>
            </a:p>
          </p:txBody>
        </p:sp>
        <p:sp>
          <p:nvSpPr>
            <p:cNvPr id="51" name="Google Shape;324;p38">
              <a:extLst>
                <a:ext uri="{FF2B5EF4-FFF2-40B4-BE49-F238E27FC236}">
                  <a16:creationId xmlns:a16="http://schemas.microsoft.com/office/drawing/2014/main" id="{E836F26A-46F7-0243-8ECD-85AEA7FC2FE6}"/>
                </a:ext>
              </a:extLst>
            </p:cNvPr>
            <p:cNvSpPr/>
            <p:nvPr/>
          </p:nvSpPr>
          <p:spPr>
            <a:xfrm>
              <a:off x="9164003" y="2538138"/>
              <a:ext cx="76200" cy="28575"/>
            </a:xfrm>
            <a:custGeom>
              <a:avLst/>
              <a:gdLst/>
              <a:ahLst/>
              <a:cxnLst/>
              <a:rect l="l" t="t" r="r" b="b"/>
              <a:pathLst>
                <a:path w="76200" h="28575" extrusionOk="0">
                  <a:moveTo>
                    <a:pt x="14287" y="14287"/>
                  </a:moveTo>
                  <a:lnTo>
                    <a:pt x="67627" y="14287"/>
                  </a:lnTo>
                </a:path>
              </a:pathLst>
            </a:custGeom>
            <a:noFill/>
            <a:ln w="19050" cap="flat" cmpd="sng">
              <a:solidFill>
                <a:srgbClr val="00DDB8"/>
              </a:solidFill>
              <a:prstDash val="solid"/>
              <a:miter lim="8000"/>
              <a:headEnd type="none" w="sm" len="sm"/>
              <a:tailEnd type="none" w="sm" len="sm"/>
            </a:ln>
          </p:spPr>
          <p:txBody>
            <a:bodyPr spcFirstLastPara="1" wrap="square" lIns="124327" tIns="62146" rIns="124327" bIns="62146" anchor="ctr" anchorCtr="0">
              <a:noAutofit/>
            </a:bodyPr>
            <a:lstStyle/>
            <a:p>
              <a:endParaRPr sz="2448">
                <a:solidFill>
                  <a:schemeClr val="dk1"/>
                </a:solidFill>
                <a:latin typeface="Amazon Ember" panose="020B0603020204020204" pitchFamily="34" charset="0"/>
                <a:ea typeface="Amazon Ember" panose="020B0603020204020204" pitchFamily="34" charset="0"/>
                <a:cs typeface="Amazon Ember" panose="020B0603020204020204" pitchFamily="34" charset="0"/>
              </a:endParaRPr>
            </a:p>
          </p:txBody>
        </p:sp>
        <p:sp>
          <p:nvSpPr>
            <p:cNvPr id="52" name="Google Shape;325;p38">
              <a:extLst>
                <a:ext uri="{FF2B5EF4-FFF2-40B4-BE49-F238E27FC236}">
                  <a16:creationId xmlns:a16="http://schemas.microsoft.com/office/drawing/2014/main" id="{F556A7C9-28A8-AA40-A480-6279BF903112}"/>
                </a:ext>
              </a:extLst>
            </p:cNvPr>
            <p:cNvSpPr/>
            <p:nvPr/>
          </p:nvSpPr>
          <p:spPr>
            <a:xfrm>
              <a:off x="9270683" y="2538138"/>
              <a:ext cx="76200" cy="28575"/>
            </a:xfrm>
            <a:custGeom>
              <a:avLst/>
              <a:gdLst/>
              <a:ahLst/>
              <a:cxnLst/>
              <a:rect l="l" t="t" r="r" b="b"/>
              <a:pathLst>
                <a:path w="76200" h="28575" extrusionOk="0">
                  <a:moveTo>
                    <a:pt x="14288" y="14287"/>
                  </a:moveTo>
                  <a:lnTo>
                    <a:pt x="68580" y="14287"/>
                  </a:lnTo>
                </a:path>
              </a:pathLst>
            </a:custGeom>
            <a:noFill/>
            <a:ln w="19050" cap="flat" cmpd="sng">
              <a:solidFill>
                <a:srgbClr val="00DDB8"/>
              </a:solidFill>
              <a:prstDash val="solid"/>
              <a:miter lim="8000"/>
              <a:headEnd type="none" w="sm" len="sm"/>
              <a:tailEnd type="none" w="sm" len="sm"/>
            </a:ln>
          </p:spPr>
          <p:txBody>
            <a:bodyPr spcFirstLastPara="1" wrap="square" lIns="124327" tIns="62146" rIns="124327" bIns="62146" anchor="ctr" anchorCtr="0">
              <a:noAutofit/>
            </a:bodyPr>
            <a:lstStyle/>
            <a:p>
              <a:endParaRPr sz="2448">
                <a:solidFill>
                  <a:schemeClr val="dk1"/>
                </a:solidFill>
                <a:latin typeface="Amazon Ember" panose="020B0603020204020204" pitchFamily="34" charset="0"/>
                <a:ea typeface="Amazon Ember" panose="020B0603020204020204" pitchFamily="34" charset="0"/>
                <a:cs typeface="Amazon Ember" panose="020B0603020204020204" pitchFamily="34" charset="0"/>
              </a:endParaRPr>
            </a:p>
          </p:txBody>
        </p:sp>
        <p:sp>
          <p:nvSpPr>
            <p:cNvPr id="53" name="Google Shape;326;p38">
              <a:extLst>
                <a:ext uri="{FF2B5EF4-FFF2-40B4-BE49-F238E27FC236}">
                  <a16:creationId xmlns:a16="http://schemas.microsoft.com/office/drawing/2014/main" id="{B3E79ACB-E9C5-A24D-A3A8-4B34954EBD92}"/>
                </a:ext>
              </a:extLst>
            </p:cNvPr>
            <p:cNvSpPr/>
            <p:nvPr/>
          </p:nvSpPr>
          <p:spPr>
            <a:xfrm>
              <a:off x="9057323" y="2538138"/>
              <a:ext cx="76200" cy="28575"/>
            </a:xfrm>
            <a:custGeom>
              <a:avLst/>
              <a:gdLst/>
              <a:ahLst/>
              <a:cxnLst/>
              <a:rect l="l" t="t" r="r" b="b"/>
              <a:pathLst>
                <a:path w="76200" h="28575" extrusionOk="0">
                  <a:moveTo>
                    <a:pt x="14288" y="14287"/>
                  </a:moveTo>
                  <a:lnTo>
                    <a:pt x="67628" y="14287"/>
                  </a:lnTo>
                </a:path>
              </a:pathLst>
            </a:custGeom>
            <a:noFill/>
            <a:ln w="19050" cap="flat" cmpd="sng">
              <a:solidFill>
                <a:srgbClr val="00DDB8"/>
              </a:solidFill>
              <a:prstDash val="solid"/>
              <a:miter lim="8000"/>
              <a:headEnd type="none" w="sm" len="sm"/>
              <a:tailEnd type="none" w="sm" len="sm"/>
            </a:ln>
          </p:spPr>
          <p:txBody>
            <a:bodyPr spcFirstLastPara="1" wrap="square" lIns="124327" tIns="62146" rIns="124327" bIns="62146" anchor="ctr" anchorCtr="0">
              <a:noAutofit/>
            </a:bodyPr>
            <a:lstStyle/>
            <a:p>
              <a:endParaRPr sz="2448">
                <a:solidFill>
                  <a:schemeClr val="dk1"/>
                </a:solidFill>
                <a:latin typeface="Amazon Ember" panose="020B0603020204020204" pitchFamily="34" charset="0"/>
                <a:ea typeface="Amazon Ember" panose="020B0603020204020204" pitchFamily="34" charset="0"/>
                <a:cs typeface="Amazon Ember" panose="020B0603020204020204" pitchFamily="34" charset="0"/>
              </a:endParaRPr>
            </a:p>
          </p:txBody>
        </p:sp>
        <p:sp>
          <p:nvSpPr>
            <p:cNvPr id="54" name="Google Shape;327;p38">
              <a:extLst>
                <a:ext uri="{FF2B5EF4-FFF2-40B4-BE49-F238E27FC236}">
                  <a16:creationId xmlns:a16="http://schemas.microsoft.com/office/drawing/2014/main" id="{5922019D-E889-BA42-81D1-64F522896EE6}"/>
                </a:ext>
              </a:extLst>
            </p:cNvPr>
            <p:cNvSpPr/>
            <p:nvPr/>
          </p:nvSpPr>
          <p:spPr>
            <a:xfrm>
              <a:off x="9164003" y="2600051"/>
              <a:ext cx="76200" cy="28575"/>
            </a:xfrm>
            <a:custGeom>
              <a:avLst/>
              <a:gdLst/>
              <a:ahLst/>
              <a:cxnLst/>
              <a:rect l="l" t="t" r="r" b="b"/>
              <a:pathLst>
                <a:path w="76200" h="28575" extrusionOk="0">
                  <a:moveTo>
                    <a:pt x="14287" y="14287"/>
                  </a:moveTo>
                  <a:lnTo>
                    <a:pt x="67627" y="14287"/>
                  </a:lnTo>
                </a:path>
              </a:pathLst>
            </a:custGeom>
            <a:noFill/>
            <a:ln w="19050" cap="flat" cmpd="sng">
              <a:solidFill>
                <a:srgbClr val="00DDB8"/>
              </a:solidFill>
              <a:prstDash val="solid"/>
              <a:miter lim="8000"/>
              <a:headEnd type="none" w="sm" len="sm"/>
              <a:tailEnd type="none" w="sm" len="sm"/>
            </a:ln>
          </p:spPr>
          <p:txBody>
            <a:bodyPr spcFirstLastPara="1" wrap="square" lIns="124327" tIns="62146" rIns="124327" bIns="62146" anchor="ctr" anchorCtr="0">
              <a:noAutofit/>
            </a:bodyPr>
            <a:lstStyle/>
            <a:p>
              <a:endParaRPr sz="2448">
                <a:solidFill>
                  <a:schemeClr val="dk1"/>
                </a:solidFill>
                <a:latin typeface="Amazon Ember" panose="020B0603020204020204" pitchFamily="34" charset="0"/>
                <a:ea typeface="Amazon Ember" panose="020B0603020204020204" pitchFamily="34" charset="0"/>
                <a:cs typeface="Amazon Ember" panose="020B0603020204020204" pitchFamily="34" charset="0"/>
              </a:endParaRPr>
            </a:p>
          </p:txBody>
        </p:sp>
        <p:sp>
          <p:nvSpPr>
            <p:cNvPr id="55" name="Google Shape;328;p38">
              <a:extLst>
                <a:ext uri="{FF2B5EF4-FFF2-40B4-BE49-F238E27FC236}">
                  <a16:creationId xmlns:a16="http://schemas.microsoft.com/office/drawing/2014/main" id="{12D7F8F3-AD86-9548-97CE-1769304D3069}"/>
                </a:ext>
              </a:extLst>
            </p:cNvPr>
            <p:cNvSpPr/>
            <p:nvPr/>
          </p:nvSpPr>
          <p:spPr>
            <a:xfrm>
              <a:off x="9270683" y="2600051"/>
              <a:ext cx="76200" cy="28575"/>
            </a:xfrm>
            <a:custGeom>
              <a:avLst/>
              <a:gdLst/>
              <a:ahLst/>
              <a:cxnLst/>
              <a:rect l="l" t="t" r="r" b="b"/>
              <a:pathLst>
                <a:path w="76200" h="28575" extrusionOk="0">
                  <a:moveTo>
                    <a:pt x="14288" y="14287"/>
                  </a:moveTo>
                  <a:lnTo>
                    <a:pt x="68580" y="14287"/>
                  </a:lnTo>
                </a:path>
              </a:pathLst>
            </a:custGeom>
            <a:noFill/>
            <a:ln w="19050" cap="flat" cmpd="sng">
              <a:solidFill>
                <a:srgbClr val="00DDB8"/>
              </a:solidFill>
              <a:prstDash val="solid"/>
              <a:miter lim="8000"/>
              <a:headEnd type="none" w="sm" len="sm"/>
              <a:tailEnd type="none" w="sm" len="sm"/>
            </a:ln>
          </p:spPr>
          <p:txBody>
            <a:bodyPr spcFirstLastPara="1" wrap="square" lIns="124327" tIns="62146" rIns="124327" bIns="62146" anchor="ctr" anchorCtr="0">
              <a:noAutofit/>
            </a:bodyPr>
            <a:lstStyle/>
            <a:p>
              <a:endParaRPr sz="2448">
                <a:solidFill>
                  <a:schemeClr val="dk1"/>
                </a:solidFill>
                <a:latin typeface="Amazon Ember" panose="020B0603020204020204" pitchFamily="34" charset="0"/>
                <a:ea typeface="Amazon Ember" panose="020B0603020204020204" pitchFamily="34" charset="0"/>
                <a:cs typeface="Amazon Ember" panose="020B0603020204020204" pitchFamily="34" charset="0"/>
              </a:endParaRPr>
            </a:p>
          </p:txBody>
        </p:sp>
        <p:sp>
          <p:nvSpPr>
            <p:cNvPr id="56" name="Google Shape;329;p38">
              <a:extLst>
                <a:ext uri="{FF2B5EF4-FFF2-40B4-BE49-F238E27FC236}">
                  <a16:creationId xmlns:a16="http://schemas.microsoft.com/office/drawing/2014/main" id="{96B82B2D-C2EA-694A-AAA7-901EE97113B1}"/>
                </a:ext>
              </a:extLst>
            </p:cNvPr>
            <p:cNvSpPr/>
            <p:nvPr/>
          </p:nvSpPr>
          <p:spPr>
            <a:xfrm>
              <a:off x="9057323" y="2600051"/>
              <a:ext cx="76200" cy="28575"/>
            </a:xfrm>
            <a:custGeom>
              <a:avLst/>
              <a:gdLst/>
              <a:ahLst/>
              <a:cxnLst/>
              <a:rect l="l" t="t" r="r" b="b"/>
              <a:pathLst>
                <a:path w="76200" h="28575" extrusionOk="0">
                  <a:moveTo>
                    <a:pt x="67628" y="14287"/>
                  </a:moveTo>
                  <a:lnTo>
                    <a:pt x="14288" y="14287"/>
                  </a:lnTo>
                </a:path>
              </a:pathLst>
            </a:custGeom>
            <a:noFill/>
            <a:ln w="19050" cap="flat" cmpd="sng">
              <a:solidFill>
                <a:srgbClr val="00DDB8"/>
              </a:solidFill>
              <a:prstDash val="solid"/>
              <a:miter lim="8000"/>
              <a:headEnd type="none" w="sm" len="sm"/>
              <a:tailEnd type="none" w="sm" len="sm"/>
            </a:ln>
          </p:spPr>
          <p:txBody>
            <a:bodyPr spcFirstLastPara="1" wrap="square" lIns="124327" tIns="62146" rIns="124327" bIns="62146" anchor="ctr" anchorCtr="0">
              <a:noAutofit/>
            </a:bodyPr>
            <a:lstStyle/>
            <a:p>
              <a:endParaRPr sz="2448">
                <a:solidFill>
                  <a:schemeClr val="dk1"/>
                </a:solidFill>
                <a:latin typeface="Amazon Ember" panose="020B0603020204020204" pitchFamily="34" charset="0"/>
                <a:ea typeface="Amazon Ember" panose="020B0603020204020204" pitchFamily="34" charset="0"/>
                <a:cs typeface="Amazon Ember" panose="020B0603020204020204" pitchFamily="34" charset="0"/>
              </a:endParaRPr>
            </a:p>
          </p:txBody>
        </p:sp>
        <p:sp>
          <p:nvSpPr>
            <p:cNvPr id="57" name="Google Shape;330;p38">
              <a:extLst>
                <a:ext uri="{FF2B5EF4-FFF2-40B4-BE49-F238E27FC236}">
                  <a16:creationId xmlns:a16="http://schemas.microsoft.com/office/drawing/2014/main" id="{6DC5A92B-6E09-2D49-9BB9-EC2E3B49D07D}"/>
                </a:ext>
              </a:extLst>
            </p:cNvPr>
            <p:cNvSpPr/>
            <p:nvPr/>
          </p:nvSpPr>
          <p:spPr>
            <a:xfrm>
              <a:off x="9164003" y="2662916"/>
              <a:ext cx="76200" cy="28575"/>
            </a:xfrm>
            <a:custGeom>
              <a:avLst/>
              <a:gdLst/>
              <a:ahLst/>
              <a:cxnLst/>
              <a:rect l="l" t="t" r="r" b="b"/>
              <a:pathLst>
                <a:path w="76200" h="28575" extrusionOk="0">
                  <a:moveTo>
                    <a:pt x="67627" y="14288"/>
                  </a:moveTo>
                  <a:lnTo>
                    <a:pt x="14287" y="14288"/>
                  </a:lnTo>
                </a:path>
              </a:pathLst>
            </a:custGeom>
            <a:noFill/>
            <a:ln w="19050" cap="flat" cmpd="sng">
              <a:solidFill>
                <a:srgbClr val="00DDB8"/>
              </a:solidFill>
              <a:prstDash val="solid"/>
              <a:miter lim="8000"/>
              <a:headEnd type="none" w="sm" len="sm"/>
              <a:tailEnd type="none" w="sm" len="sm"/>
            </a:ln>
          </p:spPr>
          <p:txBody>
            <a:bodyPr spcFirstLastPara="1" wrap="square" lIns="124327" tIns="62146" rIns="124327" bIns="62146" anchor="ctr" anchorCtr="0">
              <a:noAutofit/>
            </a:bodyPr>
            <a:lstStyle/>
            <a:p>
              <a:endParaRPr sz="2448">
                <a:solidFill>
                  <a:schemeClr val="dk1"/>
                </a:solidFill>
                <a:latin typeface="Amazon Ember" panose="020B0603020204020204" pitchFamily="34" charset="0"/>
                <a:ea typeface="Amazon Ember" panose="020B0603020204020204" pitchFamily="34" charset="0"/>
                <a:cs typeface="Amazon Ember" panose="020B0603020204020204" pitchFamily="34" charset="0"/>
              </a:endParaRPr>
            </a:p>
          </p:txBody>
        </p:sp>
        <p:sp>
          <p:nvSpPr>
            <p:cNvPr id="58" name="Google Shape;331;p38">
              <a:extLst>
                <a:ext uri="{FF2B5EF4-FFF2-40B4-BE49-F238E27FC236}">
                  <a16:creationId xmlns:a16="http://schemas.microsoft.com/office/drawing/2014/main" id="{C43197E2-CCC0-3145-8B85-5ECB0DAF2AB8}"/>
                </a:ext>
              </a:extLst>
            </p:cNvPr>
            <p:cNvSpPr/>
            <p:nvPr/>
          </p:nvSpPr>
          <p:spPr>
            <a:xfrm>
              <a:off x="9270683" y="2662916"/>
              <a:ext cx="76200" cy="28575"/>
            </a:xfrm>
            <a:custGeom>
              <a:avLst/>
              <a:gdLst/>
              <a:ahLst/>
              <a:cxnLst/>
              <a:rect l="l" t="t" r="r" b="b"/>
              <a:pathLst>
                <a:path w="76200" h="28575" extrusionOk="0">
                  <a:moveTo>
                    <a:pt x="68580" y="14288"/>
                  </a:moveTo>
                  <a:lnTo>
                    <a:pt x="14288" y="14288"/>
                  </a:lnTo>
                </a:path>
              </a:pathLst>
            </a:custGeom>
            <a:noFill/>
            <a:ln w="19050" cap="flat" cmpd="sng">
              <a:solidFill>
                <a:srgbClr val="00DDB8"/>
              </a:solidFill>
              <a:prstDash val="solid"/>
              <a:miter lim="8000"/>
              <a:headEnd type="none" w="sm" len="sm"/>
              <a:tailEnd type="none" w="sm" len="sm"/>
            </a:ln>
          </p:spPr>
          <p:txBody>
            <a:bodyPr spcFirstLastPara="1" wrap="square" lIns="124327" tIns="62146" rIns="124327" bIns="62146" anchor="ctr" anchorCtr="0">
              <a:noAutofit/>
            </a:bodyPr>
            <a:lstStyle/>
            <a:p>
              <a:endParaRPr sz="2448">
                <a:solidFill>
                  <a:schemeClr val="dk1"/>
                </a:solidFill>
                <a:latin typeface="Amazon Ember" panose="020B0603020204020204" pitchFamily="34" charset="0"/>
                <a:ea typeface="Amazon Ember" panose="020B0603020204020204" pitchFamily="34" charset="0"/>
                <a:cs typeface="Amazon Ember" panose="020B0603020204020204" pitchFamily="34" charset="0"/>
              </a:endParaRPr>
            </a:p>
          </p:txBody>
        </p:sp>
        <p:sp>
          <p:nvSpPr>
            <p:cNvPr id="59" name="Google Shape;332;p38">
              <a:extLst>
                <a:ext uri="{FF2B5EF4-FFF2-40B4-BE49-F238E27FC236}">
                  <a16:creationId xmlns:a16="http://schemas.microsoft.com/office/drawing/2014/main" id="{95C9A1EC-6635-A54B-ADC1-33755F4666F0}"/>
                </a:ext>
              </a:extLst>
            </p:cNvPr>
            <p:cNvSpPr/>
            <p:nvPr/>
          </p:nvSpPr>
          <p:spPr>
            <a:xfrm>
              <a:off x="9057323" y="2662916"/>
              <a:ext cx="76200" cy="28575"/>
            </a:xfrm>
            <a:custGeom>
              <a:avLst/>
              <a:gdLst/>
              <a:ahLst/>
              <a:cxnLst/>
              <a:rect l="l" t="t" r="r" b="b"/>
              <a:pathLst>
                <a:path w="76200" h="28575" extrusionOk="0">
                  <a:moveTo>
                    <a:pt x="67628" y="14288"/>
                  </a:moveTo>
                  <a:lnTo>
                    <a:pt x="14288" y="14288"/>
                  </a:lnTo>
                </a:path>
              </a:pathLst>
            </a:custGeom>
            <a:noFill/>
            <a:ln w="19050" cap="flat" cmpd="sng">
              <a:solidFill>
                <a:srgbClr val="00DDB8"/>
              </a:solidFill>
              <a:prstDash val="solid"/>
              <a:miter lim="8000"/>
              <a:headEnd type="none" w="sm" len="sm"/>
              <a:tailEnd type="none" w="sm" len="sm"/>
            </a:ln>
          </p:spPr>
          <p:txBody>
            <a:bodyPr spcFirstLastPara="1" wrap="square" lIns="124327" tIns="62146" rIns="124327" bIns="62146" anchor="ctr" anchorCtr="0">
              <a:noAutofit/>
            </a:bodyPr>
            <a:lstStyle/>
            <a:p>
              <a:endParaRPr sz="2448">
                <a:solidFill>
                  <a:schemeClr val="dk1"/>
                </a:solidFill>
                <a:latin typeface="Amazon Ember" panose="020B0603020204020204" pitchFamily="34" charset="0"/>
                <a:ea typeface="Amazon Ember" panose="020B0603020204020204" pitchFamily="34" charset="0"/>
                <a:cs typeface="Amazon Ember" panose="020B0603020204020204" pitchFamily="34" charset="0"/>
              </a:endParaRPr>
            </a:p>
          </p:txBody>
        </p:sp>
        <p:sp>
          <p:nvSpPr>
            <p:cNvPr id="60" name="Google Shape;333;p38">
              <a:extLst>
                <a:ext uri="{FF2B5EF4-FFF2-40B4-BE49-F238E27FC236}">
                  <a16:creationId xmlns:a16="http://schemas.microsoft.com/office/drawing/2014/main" id="{1D27584D-6A7C-A448-B01D-0DB7C12A0A6B}"/>
                </a:ext>
              </a:extLst>
            </p:cNvPr>
            <p:cNvSpPr/>
            <p:nvPr/>
          </p:nvSpPr>
          <p:spPr>
            <a:xfrm>
              <a:off x="8936355" y="2374308"/>
              <a:ext cx="533400" cy="657225"/>
            </a:xfrm>
            <a:custGeom>
              <a:avLst/>
              <a:gdLst/>
              <a:ahLst/>
              <a:cxnLst/>
              <a:rect l="l" t="t" r="r" b="b"/>
              <a:pathLst>
                <a:path w="533400" h="657225" extrusionOk="0">
                  <a:moveTo>
                    <a:pt x="14288" y="14288"/>
                  </a:moveTo>
                  <a:lnTo>
                    <a:pt x="14288" y="649605"/>
                  </a:lnTo>
                  <a:lnTo>
                    <a:pt x="526733" y="649605"/>
                  </a:lnTo>
                  <a:lnTo>
                    <a:pt x="526733" y="14288"/>
                  </a:lnTo>
                </a:path>
              </a:pathLst>
            </a:custGeom>
            <a:noFill/>
            <a:ln w="19050" cap="flat" cmpd="sng">
              <a:solidFill>
                <a:srgbClr val="00DDB8"/>
              </a:solidFill>
              <a:prstDash val="solid"/>
              <a:miter lim="8000"/>
              <a:headEnd type="none" w="sm" len="sm"/>
              <a:tailEnd type="none" w="sm" len="sm"/>
            </a:ln>
          </p:spPr>
          <p:txBody>
            <a:bodyPr spcFirstLastPara="1" wrap="square" lIns="124327" tIns="62146" rIns="124327" bIns="62146" anchor="ctr" anchorCtr="0">
              <a:noAutofit/>
            </a:bodyPr>
            <a:lstStyle/>
            <a:p>
              <a:endParaRPr sz="2448">
                <a:solidFill>
                  <a:schemeClr val="dk1"/>
                </a:solidFill>
                <a:latin typeface="Amazon Ember" panose="020B0603020204020204" pitchFamily="34" charset="0"/>
                <a:ea typeface="Amazon Ember" panose="020B0603020204020204" pitchFamily="34" charset="0"/>
                <a:cs typeface="Amazon Ember" panose="020B0603020204020204" pitchFamily="34" charset="0"/>
              </a:endParaRPr>
            </a:p>
          </p:txBody>
        </p:sp>
        <p:sp>
          <p:nvSpPr>
            <p:cNvPr id="61" name="Google Shape;334;p38">
              <a:extLst>
                <a:ext uri="{FF2B5EF4-FFF2-40B4-BE49-F238E27FC236}">
                  <a16:creationId xmlns:a16="http://schemas.microsoft.com/office/drawing/2014/main" id="{F4F0B530-F0C0-BF4D-97EC-D36C9FA794F2}"/>
                </a:ext>
              </a:extLst>
            </p:cNvPr>
            <p:cNvSpPr/>
            <p:nvPr/>
          </p:nvSpPr>
          <p:spPr>
            <a:xfrm>
              <a:off x="8743036" y="2330531"/>
              <a:ext cx="171450" cy="28575"/>
            </a:xfrm>
            <a:custGeom>
              <a:avLst/>
              <a:gdLst/>
              <a:ahLst/>
              <a:cxnLst/>
              <a:rect l="l" t="t" r="r" b="b"/>
              <a:pathLst>
                <a:path w="171450" h="28575" extrusionOk="0">
                  <a:moveTo>
                    <a:pt x="157124" y="15202"/>
                  </a:moveTo>
                  <a:lnTo>
                    <a:pt x="15202" y="15202"/>
                  </a:lnTo>
                </a:path>
              </a:pathLst>
            </a:custGeom>
            <a:noFill/>
            <a:ln w="19050" cap="flat" cmpd="sng">
              <a:solidFill>
                <a:srgbClr val="00DDB8"/>
              </a:solidFill>
              <a:prstDash val="solid"/>
              <a:miter lim="8000"/>
              <a:headEnd type="none" w="sm" len="sm"/>
              <a:tailEnd type="none" w="sm" len="sm"/>
            </a:ln>
          </p:spPr>
          <p:txBody>
            <a:bodyPr spcFirstLastPara="1" wrap="square" lIns="124327" tIns="62146" rIns="124327" bIns="62146" anchor="ctr" anchorCtr="0">
              <a:noAutofit/>
            </a:bodyPr>
            <a:lstStyle/>
            <a:p>
              <a:endParaRPr sz="2448">
                <a:solidFill>
                  <a:schemeClr val="dk1"/>
                </a:solidFill>
                <a:latin typeface="Amazon Ember" panose="020B0603020204020204" pitchFamily="34" charset="0"/>
                <a:ea typeface="Amazon Ember" panose="020B0603020204020204" pitchFamily="34" charset="0"/>
                <a:cs typeface="Amazon Ember" panose="020B0603020204020204" pitchFamily="34" charset="0"/>
              </a:endParaRPr>
            </a:p>
          </p:txBody>
        </p:sp>
        <p:sp>
          <p:nvSpPr>
            <p:cNvPr id="62" name="Google Shape;335;p38">
              <a:extLst>
                <a:ext uri="{FF2B5EF4-FFF2-40B4-BE49-F238E27FC236}">
                  <a16:creationId xmlns:a16="http://schemas.microsoft.com/office/drawing/2014/main" id="{B9468DFB-57AE-1A45-AE4A-D5CA0BB8FC51}"/>
                </a:ext>
              </a:extLst>
            </p:cNvPr>
            <p:cNvSpPr/>
            <p:nvPr/>
          </p:nvSpPr>
          <p:spPr>
            <a:xfrm>
              <a:off x="8867285" y="3281550"/>
              <a:ext cx="790575" cy="142875"/>
            </a:xfrm>
            <a:custGeom>
              <a:avLst/>
              <a:gdLst/>
              <a:ahLst/>
              <a:cxnLst/>
              <a:rect l="l" t="t" r="r" b="b"/>
              <a:pathLst>
                <a:path w="790575" h="142875" extrusionOk="0">
                  <a:moveTo>
                    <a:pt x="16683" y="129078"/>
                  </a:moveTo>
                  <a:lnTo>
                    <a:pt x="779635" y="129078"/>
                  </a:lnTo>
                  <a:lnTo>
                    <a:pt x="779635" y="16683"/>
                  </a:lnTo>
                </a:path>
              </a:pathLst>
            </a:custGeom>
            <a:noFill/>
            <a:ln w="19050" cap="flat" cmpd="sng">
              <a:solidFill>
                <a:srgbClr val="00DDB8"/>
              </a:solidFill>
              <a:prstDash val="solid"/>
              <a:miter lim="8000"/>
              <a:headEnd type="none" w="sm" len="sm"/>
              <a:tailEnd type="none" w="sm" len="sm"/>
            </a:ln>
          </p:spPr>
          <p:txBody>
            <a:bodyPr spcFirstLastPara="1" wrap="square" lIns="124327" tIns="62146" rIns="124327" bIns="62146" anchor="ctr" anchorCtr="0">
              <a:noAutofit/>
            </a:bodyPr>
            <a:lstStyle/>
            <a:p>
              <a:endParaRPr sz="2448">
                <a:solidFill>
                  <a:schemeClr val="dk1"/>
                </a:solidFill>
                <a:latin typeface="Amazon Ember" panose="020B0603020204020204" pitchFamily="34" charset="0"/>
                <a:ea typeface="Amazon Ember" panose="020B0603020204020204" pitchFamily="34" charset="0"/>
                <a:cs typeface="Amazon Ember" panose="020B0603020204020204" pitchFamily="34" charset="0"/>
              </a:endParaRPr>
            </a:p>
          </p:txBody>
        </p:sp>
        <p:sp>
          <p:nvSpPr>
            <p:cNvPr id="63" name="Google Shape;336;p38">
              <a:extLst>
                <a:ext uri="{FF2B5EF4-FFF2-40B4-BE49-F238E27FC236}">
                  <a16:creationId xmlns:a16="http://schemas.microsoft.com/office/drawing/2014/main" id="{D59FDA79-E2AC-1C40-8EF3-7AF585555A39}"/>
                </a:ext>
              </a:extLst>
            </p:cNvPr>
            <p:cNvSpPr/>
            <p:nvPr/>
          </p:nvSpPr>
          <p:spPr>
            <a:xfrm>
              <a:off x="9512127" y="2249040"/>
              <a:ext cx="161925" cy="723900"/>
            </a:xfrm>
            <a:custGeom>
              <a:avLst/>
              <a:gdLst/>
              <a:ahLst/>
              <a:cxnLst/>
              <a:rect l="l" t="t" r="r" b="b"/>
              <a:pathLst>
                <a:path w="161925" h="723900" extrusionOk="0">
                  <a:moveTo>
                    <a:pt x="145270" y="708198"/>
                  </a:moveTo>
                  <a:lnTo>
                    <a:pt x="145270" y="16683"/>
                  </a:lnTo>
                  <a:lnTo>
                    <a:pt x="16683" y="16683"/>
                  </a:lnTo>
                </a:path>
              </a:pathLst>
            </a:custGeom>
            <a:noFill/>
            <a:ln w="19050" cap="flat" cmpd="sng">
              <a:solidFill>
                <a:srgbClr val="00DDB8"/>
              </a:solidFill>
              <a:prstDash val="solid"/>
              <a:miter lim="8000"/>
              <a:headEnd type="none" w="sm" len="sm"/>
              <a:tailEnd type="none" w="sm" len="sm"/>
            </a:ln>
          </p:spPr>
          <p:txBody>
            <a:bodyPr spcFirstLastPara="1" wrap="square" lIns="124327" tIns="62146" rIns="124327" bIns="62146" anchor="ctr" anchorCtr="0">
              <a:noAutofit/>
            </a:bodyPr>
            <a:lstStyle/>
            <a:p>
              <a:endParaRPr sz="2448">
                <a:solidFill>
                  <a:schemeClr val="dk1"/>
                </a:solidFill>
                <a:latin typeface="Amazon Ember" panose="020B0603020204020204" pitchFamily="34" charset="0"/>
                <a:ea typeface="Amazon Ember" panose="020B0603020204020204" pitchFamily="34" charset="0"/>
                <a:cs typeface="Amazon Ember" panose="020B0603020204020204" pitchFamily="34" charset="0"/>
              </a:endParaRPr>
            </a:p>
          </p:txBody>
        </p:sp>
        <p:sp>
          <p:nvSpPr>
            <p:cNvPr id="64" name="Google Shape;337;p38">
              <a:extLst>
                <a:ext uri="{FF2B5EF4-FFF2-40B4-BE49-F238E27FC236}">
                  <a16:creationId xmlns:a16="http://schemas.microsoft.com/office/drawing/2014/main" id="{9F523CFF-DF23-9A43-B4BB-4DB6CB90359D}"/>
                </a:ext>
              </a:extLst>
            </p:cNvPr>
            <p:cNvSpPr/>
            <p:nvPr/>
          </p:nvSpPr>
          <p:spPr>
            <a:xfrm>
              <a:off x="8735840" y="2249040"/>
              <a:ext cx="133350" cy="485775"/>
            </a:xfrm>
            <a:custGeom>
              <a:avLst/>
              <a:gdLst/>
              <a:ahLst/>
              <a:cxnLst/>
              <a:rect l="l" t="t" r="r" b="b"/>
              <a:pathLst>
                <a:path w="133350" h="485775" extrusionOk="0">
                  <a:moveTo>
                    <a:pt x="120505" y="16683"/>
                  </a:moveTo>
                  <a:lnTo>
                    <a:pt x="16683" y="16683"/>
                  </a:lnTo>
                  <a:lnTo>
                    <a:pt x="16683" y="469120"/>
                  </a:lnTo>
                </a:path>
              </a:pathLst>
            </a:custGeom>
            <a:noFill/>
            <a:ln w="19050" cap="flat" cmpd="sng">
              <a:solidFill>
                <a:srgbClr val="00DDB8"/>
              </a:solidFill>
              <a:prstDash val="solid"/>
              <a:miter lim="8000"/>
              <a:headEnd type="none" w="sm" len="sm"/>
              <a:tailEnd type="none" w="sm" len="sm"/>
            </a:ln>
          </p:spPr>
          <p:txBody>
            <a:bodyPr spcFirstLastPara="1" wrap="square" lIns="124327" tIns="62146" rIns="124327" bIns="62146" anchor="ctr" anchorCtr="0">
              <a:noAutofit/>
            </a:bodyPr>
            <a:lstStyle/>
            <a:p>
              <a:endParaRPr sz="2448">
                <a:solidFill>
                  <a:schemeClr val="dk1"/>
                </a:solidFill>
                <a:latin typeface="Amazon Ember" panose="020B0603020204020204" pitchFamily="34" charset="0"/>
                <a:ea typeface="Amazon Ember" panose="020B0603020204020204" pitchFamily="34" charset="0"/>
                <a:cs typeface="Amazon Ember" panose="020B0603020204020204" pitchFamily="34" charset="0"/>
              </a:endParaRPr>
            </a:p>
          </p:txBody>
        </p:sp>
        <p:sp>
          <p:nvSpPr>
            <p:cNvPr id="65" name="Google Shape;338;p38">
              <a:extLst>
                <a:ext uri="{FF2B5EF4-FFF2-40B4-BE49-F238E27FC236}">
                  <a16:creationId xmlns:a16="http://schemas.microsoft.com/office/drawing/2014/main" id="{7B061A7A-3FA7-3147-82B1-76C2875E0BC1}"/>
                </a:ext>
              </a:extLst>
            </p:cNvPr>
            <p:cNvSpPr/>
            <p:nvPr/>
          </p:nvSpPr>
          <p:spPr>
            <a:xfrm>
              <a:off x="8887816" y="2117171"/>
              <a:ext cx="628650" cy="285750"/>
            </a:xfrm>
            <a:custGeom>
              <a:avLst/>
              <a:gdLst/>
              <a:ahLst/>
              <a:cxnLst/>
              <a:rect l="l" t="t" r="r" b="b"/>
              <a:pathLst>
                <a:path w="628650" h="285750" extrusionOk="0">
                  <a:moveTo>
                    <a:pt x="620039" y="179984"/>
                  </a:moveTo>
                  <a:lnTo>
                    <a:pt x="620039" y="271424"/>
                  </a:lnTo>
                  <a:lnTo>
                    <a:pt x="15202" y="271424"/>
                  </a:lnTo>
                  <a:lnTo>
                    <a:pt x="15202" y="179984"/>
                  </a:lnTo>
                  <a:lnTo>
                    <a:pt x="15202" y="166649"/>
                  </a:lnTo>
                  <a:cubicBezTo>
                    <a:pt x="15202" y="134264"/>
                    <a:pt x="40919" y="108547"/>
                    <a:pt x="73304" y="108547"/>
                  </a:cubicBezTo>
                  <a:lnTo>
                    <a:pt x="73304" y="67589"/>
                  </a:lnTo>
                  <a:cubicBezTo>
                    <a:pt x="73304" y="39014"/>
                    <a:pt x="96164" y="15202"/>
                    <a:pt x="125692" y="15202"/>
                  </a:cubicBezTo>
                  <a:lnTo>
                    <a:pt x="510502" y="15202"/>
                  </a:lnTo>
                  <a:cubicBezTo>
                    <a:pt x="539077" y="15202"/>
                    <a:pt x="562889" y="38062"/>
                    <a:pt x="562889" y="67589"/>
                  </a:cubicBezTo>
                  <a:lnTo>
                    <a:pt x="562889" y="108547"/>
                  </a:lnTo>
                  <a:cubicBezTo>
                    <a:pt x="595274" y="108547"/>
                    <a:pt x="620992" y="134264"/>
                    <a:pt x="620992" y="166649"/>
                  </a:cubicBezTo>
                  <a:lnTo>
                    <a:pt x="620992" y="179984"/>
                  </a:lnTo>
                  <a:close/>
                </a:path>
              </a:pathLst>
            </a:custGeom>
            <a:noFill/>
            <a:ln w="19050" cap="flat" cmpd="sng">
              <a:solidFill>
                <a:srgbClr val="00DDB8"/>
              </a:solidFill>
              <a:prstDash val="solid"/>
              <a:miter lim="8000"/>
              <a:headEnd type="none" w="sm" len="sm"/>
              <a:tailEnd type="none" w="sm" len="sm"/>
            </a:ln>
          </p:spPr>
          <p:txBody>
            <a:bodyPr spcFirstLastPara="1" wrap="square" lIns="124327" tIns="62146" rIns="124327" bIns="62146" anchor="ctr" anchorCtr="0">
              <a:noAutofit/>
            </a:bodyPr>
            <a:lstStyle/>
            <a:p>
              <a:endParaRPr sz="2448">
                <a:solidFill>
                  <a:schemeClr val="dk1"/>
                </a:solidFill>
                <a:latin typeface="Amazon Ember" panose="020B0603020204020204" pitchFamily="34" charset="0"/>
                <a:ea typeface="Amazon Ember" panose="020B0603020204020204" pitchFamily="34" charset="0"/>
                <a:cs typeface="Amazon Ember" panose="020B0603020204020204" pitchFamily="34" charset="0"/>
              </a:endParaRPr>
            </a:p>
          </p:txBody>
        </p:sp>
        <p:sp>
          <p:nvSpPr>
            <p:cNvPr id="66" name="Google Shape;339;p38">
              <a:extLst>
                <a:ext uri="{FF2B5EF4-FFF2-40B4-BE49-F238E27FC236}">
                  <a16:creationId xmlns:a16="http://schemas.microsoft.com/office/drawing/2014/main" id="{567D9F73-DDCA-F44A-BA1D-477534A7354C}"/>
                </a:ext>
              </a:extLst>
            </p:cNvPr>
            <p:cNvSpPr/>
            <p:nvPr/>
          </p:nvSpPr>
          <p:spPr>
            <a:xfrm>
              <a:off x="9492653" y="2330531"/>
              <a:ext cx="171450" cy="28575"/>
            </a:xfrm>
            <a:custGeom>
              <a:avLst/>
              <a:gdLst/>
              <a:ahLst/>
              <a:cxnLst/>
              <a:rect l="l" t="t" r="r" b="b"/>
              <a:pathLst>
                <a:path w="171450" h="28575" extrusionOk="0">
                  <a:moveTo>
                    <a:pt x="157124" y="15202"/>
                  </a:moveTo>
                  <a:lnTo>
                    <a:pt x="15202" y="15202"/>
                  </a:lnTo>
                </a:path>
              </a:pathLst>
            </a:custGeom>
            <a:noFill/>
            <a:ln w="19050" cap="flat" cmpd="sng">
              <a:solidFill>
                <a:srgbClr val="00DDB8"/>
              </a:solidFill>
              <a:prstDash val="solid"/>
              <a:miter lim="8000"/>
              <a:headEnd type="none" w="sm" len="sm"/>
              <a:tailEnd type="none" w="sm" len="sm"/>
            </a:ln>
          </p:spPr>
          <p:txBody>
            <a:bodyPr spcFirstLastPara="1" wrap="square" lIns="124327" tIns="62146" rIns="124327" bIns="62146" anchor="ctr" anchorCtr="0">
              <a:noAutofit/>
            </a:bodyPr>
            <a:lstStyle/>
            <a:p>
              <a:endParaRPr sz="2448">
                <a:solidFill>
                  <a:schemeClr val="dk1"/>
                </a:solidFill>
                <a:latin typeface="Amazon Ember" panose="020B0603020204020204" pitchFamily="34" charset="0"/>
                <a:ea typeface="Amazon Ember" panose="020B0603020204020204" pitchFamily="34" charset="0"/>
                <a:cs typeface="Amazon Ember" panose="020B0603020204020204" pitchFamily="34" charset="0"/>
              </a:endParaRPr>
            </a:p>
          </p:txBody>
        </p:sp>
        <p:sp>
          <p:nvSpPr>
            <p:cNvPr id="67" name="Google Shape;340;p38">
              <a:extLst>
                <a:ext uri="{FF2B5EF4-FFF2-40B4-BE49-F238E27FC236}">
                  <a16:creationId xmlns:a16="http://schemas.microsoft.com/office/drawing/2014/main" id="{E3248754-FB95-BA49-8632-D1AE86BF2D83}"/>
                </a:ext>
              </a:extLst>
            </p:cNvPr>
            <p:cNvSpPr/>
            <p:nvPr/>
          </p:nvSpPr>
          <p:spPr>
            <a:xfrm>
              <a:off x="9077363" y="2208611"/>
              <a:ext cx="257175" cy="28575"/>
            </a:xfrm>
            <a:custGeom>
              <a:avLst/>
              <a:gdLst/>
              <a:ahLst/>
              <a:cxnLst/>
              <a:rect l="l" t="t" r="r" b="b"/>
              <a:pathLst>
                <a:path w="257175" h="28575" extrusionOk="0">
                  <a:moveTo>
                    <a:pt x="15202" y="15202"/>
                  </a:moveTo>
                  <a:lnTo>
                    <a:pt x="248564" y="15202"/>
                  </a:lnTo>
                </a:path>
              </a:pathLst>
            </a:custGeom>
            <a:noFill/>
            <a:ln w="19050" cap="flat" cmpd="sng">
              <a:solidFill>
                <a:srgbClr val="00DDB8"/>
              </a:solidFill>
              <a:prstDash val="solid"/>
              <a:miter lim="8000"/>
              <a:headEnd type="none" w="sm" len="sm"/>
              <a:tailEnd type="none" w="sm" len="sm"/>
            </a:ln>
          </p:spPr>
          <p:txBody>
            <a:bodyPr spcFirstLastPara="1" wrap="square" lIns="124327" tIns="62146" rIns="124327" bIns="62146" anchor="ctr" anchorCtr="0">
              <a:noAutofit/>
            </a:bodyPr>
            <a:lstStyle/>
            <a:p>
              <a:endParaRPr sz="2448">
                <a:solidFill>
                  <a:schemeClr val="dk1"/>
                </a:solidFill>
                <a:latin typeface="Amazon Ember" panose="020B0603020204020204" pitchFamily="34" charset="0"/>
                <a:ea typeface="Amazon Ember" panose="020B0603020204020204" pitchFamily="34" charset="0"/>
                <a:cs typeface="Amazon Ember" panose="020B0603020204020204" pitchFamily="34" charset="0"/>
              </a:endParaRPr>
            </a:p>
          </p:txBody>
        </p:sp>
        <p:sp>
          <p:nvSpPr>
            <p:cNvPr id="68" name="Google Shape;341;p38">
              <a:extLst>
                <a:ext uri="{FF2B5EF4-FFF2-40B4-BE49-F238E27FC236}">
                  <a16:creationId xmlns:a16="http://schemas.microsoft.com/office/drawing/2014/main" id="{34926F73-C492-6B45-A5FB-54FE49D2C2D6}"/>
                </a:ext>
              </a:extLst>
            </p:cNvPr>
            <p:cNvSpPr/>
            <p:nvPr/>
          </p:nvSpPr>
          <p:spPr>
            <a:xfrm>
              <a:off x="9311640" y="3172503"/>
              <a:ext cx="123825" cy="114300"/>
            </a:xfrm>
            <a:custGeom>
              <a:avLst/>
              <a:gdLst/>
              <a:ahLst/>
              <a:cxnLst/>
              <a:rect l="l" t="t" r="r" b="b"/>
              <a:pathLst>
                <a:path w="123825" h="114300" extrusionOk="0">
                  <a:moveTo>
                    <a:pt x="14288" y="14288"/>
                  </a:moveTo>
                  <a:lnTo>
                    <a:pt x="117158" y="56198"/>
                  </a:lnTo>
                  <a:cubicBezTo>
                    <a:pt x="119063" y="57150"/>
                    <a:pt x="119063" y="60008"/>
                    <a:pt x="117158" y="60960"/>
                  </a:cubicBezTo>
                  <a:lnTo>
                    <a:pt x="14288" y="102870"/>
                  </a:lnTo>
                </a:path>
              </a:pathLst>
            </a:custGeom>
            <a:noFill/>
            <a:ln w="19050" cap="flat" cmpd="sng">
              <a:solidFill>
                <a:srgbClr val="00DDB8"/>
              </a:solidFill>
              <a:prstDash val="solid"/>
              <a:miter lim="8000"/>
              <a:headEnd type="none" w="sm" len="sm"/>
              <a:tailEnd type="none" w="sm" len="sm"/>
            </a:ln>
          </p:spPr>
          <p:txBody>
            <a:bodyPr spcFirstLastPara="1" wrap="square" lIns="124327" tIns="62146" rIns="124327" bIns="62146" anchor="ctr" anchorCtr="0">
              <a:noAutofit/>
            </a:bodyPr>
            <a:lstStyle/>
            <a:p>
              <a:endParaRPr sz="2448">
                <a:solidFill>
                  <a:schemeClr val="dk1"/>
                </a:solidFill>
                <a:latin typeface="Amazon Ember" panose="020B0603020204020204" pitchFamily="34" charset="0"/>
                <a:ea typeface="Amazon Ember" panose="020B0603020204020204" pitchFamily="34" charset="0"/>
                <a:cs typeface="Amazon Ember" panose="020B0603020204020204" pitchFamily="34" charset="0"/>
              </a:endParaRPr>
            </a:p>
          </p:txBody>
        </p:sp>
        <p:sp>
          <p:nvSpPr>
            <p:cNvPr id="69" name="Google Shape;342;p38">
              <a:extLst>
                <a:ext uri="{FF2B5EF4-FFF2-40B4-BE49-F238E27FC236}">
                  <a16:creationId xmlns:a16="http://schemas.microsoft.com/office/drawing/2014/main" id="{5AB4588B-0C42-1C4D-86BB-EB36D0493272}"/>
                </a:ext>
              </a:extLst>
            </p:cNvPr>
            <p:cNvSpPr/>
            <p:nvPr/>
          </p:nvSpPr>
          <p:spPr>
            <a:xfrm>
              <a:off x="8615363" y="3171550"/>
              <a:ext cx="695325" cy="114300"/>
            </a:xfrm>
            <a:custGeom>
              <a:avLst/>
              <a:gdLst/>
              <a:ahLst/>
              <a:cxnLst/>
              <a:rect l="l" t="t" r="r" b="b"/>
              <a:pathLst>
                <a:path w="695325" h="114300" extrusionOk="0">
                  <a:moveTo>
                    <a:pt x="681038" y="103823"/>
                  </a:moveTo>
                  <a:lnTo>
                    <a:pt x="59055" y="103823"/>
                  </a:lnTo>
                  <a:cubicBezTo>
                    <a:pt x="34290" y="103823"/>
                    <a:pt x="14288" y="83820"/>
                    <a:pt x="14288" y="59055"/>
                  </a:cubicBezTo>
                  <a:lnTo>
                    <a:pt x="14288" y="59055"/>
                  </a:lnTo>
                  <a:lnTo>
                    <a:pt x="14288" y="59055"/>
                  </a:lnTo>
                  <a:cubicBezTo>
                    <a:pt x="14288" y="34290"/>
                    <a:pt x="34290" y="14288"/>
                    <a:pt x="59055" y="14288"/>
                  </a:cubicBezTo>
                  <a:lnTo>
                    <a:pt x="681038" y="14288"/>
                  </a:lnTo>
                </a:path>
              </a:pathLst>
            </a:custGeom>
            <a:noFill/>
            <a:ln w="19050" cap="flat" cmpd="sng">
              <a:solidFill>
                <a:srgbClr val="00DDB8"/>
              </a:solidFill>
              <a:prstDash val="solid"/>
              <a:miter lim="8000"/>
              <a:headEnd type="none" w="sm" len="sm"/>
              <a:tailEnd type="none" w="sm" len="sm"/>
            </a:ln>
          </p:spPr>
          <p:txBody>
            <a:bodyPr spcFirstLastPara="1" wrap="square" lIns="124327" tIns="62146" rIns="124327" bIns="62146" anchor="ctr" anchorCtr="0">
              <a:noAutofit/>
            </a:bodyPr>
            <a:lstStyle/>
            <a:p>
              <a:endParaRPr sz="2448">
                <a:solidFill>
                  <a:schemeClr val="dk1"/>
                </a:solidFill>
                <a:latin typeface="Amazon Ember" panose="020B0603020204020204" pitchFamily="34" charset="0"/>
                <a:ea typeface="Amazon Ember" panose="020B0603020204020204" pitchFamily="34" charset="0"/>
                <a:cs typeface="Amazon Ember" panose="020B0603020204020204" pitchFamily="34" charset="0"/>
              </a:endParaRPr>
            </a:p>
          </p:txBody>
        </p:sp>
        <p:sp>
          <p:nvSpPr>
            <p:cNvPr id="70" name="Google Shape;343;p38">
              <a:extLst>
                <a:ext uri="{FF2B5EF4-FFF2-40B4-BE49-F238E27FC236}">
                  <a16:creationId xmlns:a16="http://schemas.microsoft.com/office/drawing/2014/main" id="{98019FC8-5B77-9E41-A578-5402BB06837E}"/>
                </a:ext>
              </a:extLst>
            </p:cNvPr>
            <p:cNvSpPr/>
            <p:nvPr/>
          </p:nvSpPr>
          <p:spPr>
            <a:xfrm>
              <a:off x="8758238" y="3217271"/>
              <a:ext cx="552450" cy="28575"/>
            </a:xfrm>
            <a:custGeom>
              <a:avLst/>
              <a:gdLst/>
              <a:ahLst/>
              <a:cxnLst/>
              <a:rect l="l" t="t" r="r" b="b"/>
              <a:pathLst>
                <a:path w="552450" h="28575" extrusionOk="0">
                  <a:moveTo>
                    <a:pt x="538163" y="14288"/>
                  </a:moveTo>
                  <a:lnTo>
                    <a:pt x="14288" y="14288"/>
                  </a:lnTo>
                </a:path>
              </a:pathLst>
            </a:custGeom>
            <a:noFill/>
            <a:ln w="19050" cap="flat" cmpd="sng">
              <a:solidFill>
                <a:srgbClr val="00DDB8"/>
              </a:solidFill>
              <a:prstDash val="solid"/>
              <a:miter lim="8000"/>
              <a:headEnd type="none" w="sm" len="sm"/>
              <a:tailEnd type="none" w="sm" len="sm"/>
            </a:ln>
          </p:spPr>
          <p:txBody>
            <a:bodyPr spcFirstLastPara="1" wrap="square" lIns="124327" tIns="62146" rIns="124327" bIns="62146" anchor="ctr" anchorCtr="0">
              <a:noAutofit/>
            </a:bodyPr>
            <a:lstStyle/>
            <a:p>
              <a:endParaRPr sz="2448">
                <a:solidFill>
                  <a:schemeClr val="dk1"/>
                </a:solidFill>
                <a:latin typeface="Amazon Ember" panose="020B0603020204020204" pitchFamily="34" charset="0"/>
                <a:ea typeface="Amazon Ember" panose="020B0603020204020204" pitchFamily="34" charset="0"/>
                <a:cs typeface="Amazon Ember" panose="020B0603020204020204" pitchFamily="34" charset="0"/>
              </a:endParaRPr>
            </a:p>
          </p:txBody>
        </p:sp>
        <p:sp>
          <p:nvSpPr>
            <p:cNvPr id="71" name="Google Shape;344;p38">
              <a:extLst>
                <a:ext uri="{FF2B5EF4-FFF2-40B4-BE49-F238E27FC236}">
                  <a16:creationId xmlns:a16="http://schemas.microsoft.com/office/drawing/2014/main" id="{F6C78960-F77F-2A4C-A968-319045D7381D}"/>
                </a:ext>
              </a:extLst>
            </p:cNvPr>
            <p:cNvSpPr/>
            <p:nvPr/>
          </p:nvSpPr>
          <p:spPr>
            <a:xfrm>
              <a:off x="8753475" y="3192506"/>
              <a:ext cx="28575" cy="76200"/>
            </a:xfrm>
            <a:custGeom>
              <a:avLst/>
              <a:gdLst/>
              <a:ahLst/>
              <a:cxnLst/>
              <a:rect l="l" t="t" r="r" b="b"/>
              <a:pathLst>
                <a:path w="28575" h="76200" extrusionOk="0">
                  <a:moveTo>
                    <a:pt x="14288" y="62865"/>
                  </a:moveTo>
                  <a:lnTo>
                    <a:pt x="14288" y="14288"/>
                  </a:lnTo>
                </a:path>
              </a:pathLst>
            </a:custGeom>
            <a:noFill/>
            <a:ln w="19050" cap="flat" cmpd="sng">
              <a:solidFill>
                <a:srgbClr val="00DDB8"/>
              </a:solidFill>
              <a:prstDash val="solid"/>
              <a:miter lim="8000"/>
              <a:headEnd type="none" w="sm" len="sm"/>
              <a:tailEnd type="none" w="sm" len="sm"/>
            </a:ln>
          </p:spPr>
          <p:txBody>
            <a:bodyPr spcFirstLastPara="1" wrap="square" lIns="124327" tIns="62146" rIns="124327" bIns="62146" anchor="ctr" anchorCtr="0">
              <a:noAutofit/>
            </a:bodyPr>
            <a:lstStyle/>
            <a:p>
              <a:endParaRPr sz="2448">
                <a:solidFill>
                  <a:schemeClr val="dk1"/>
                </a:solidFill>
                <a:latin typeface="Amazon Ember" panose="020B0603020204020204" pitchFamily="34" charset="0"/>
                <a:ea typeface="Amazon Ember" panose="020B0603020204020204" pitchFamily="34" charset="0"/>
                <a:cs typeface="Amazon Ember" panose="020B0603020204020204" pitchFamily="34" charset="0"/>
              </a:endParaRPr>
            </a:p>
          </p:txBody>
        </p:sp>
        <p:sp>
          <p:nvSpPr>
            <p:cNvPr id="72" name="Google Shape;345;p38">
              <a:extLst>
                <a:ext uri="{FF2B5EF4-FFF2-40B4-BE49-F238E27FC236}">
                  <a16:creationId xmlns:a16="http://schemas.microsoft.com/office/drawing/2014/main" id="{F98F5747-E311-F44B-A174-2E2910BCD51B}"/>
                </a:ext>
              </a:extLst>
            </p:cNvPr>
            <p:cNvSpPr/>
            <p:nvPr/>
          </p:nvSpPr>
          <p:spPr>
            <a:xfrm>
              <a:off x="8739188" y="3118211"/>
              <a:ext cx="342900" cy="76200"/>
            </a:xfrm>
            <a:custGeom>
              <a:avLst/>
              <a:gdLst/>
              <a:ahLst/>
              <a:cxnLst/>
              <a:rect l="l" t="t" r="r" b="b"/>
              <a:pathLst>
                <a:path w="342900" h="76200" extrusionOk="0">
                  <a:moveTo>
                    <a:pt x="14288" y="68580"/>
                  </a:moveTo>
                  <a:lnTo>
                    <a:pt x="43815" y="68580"/>
                  </a:lnTo>
                  <a:lnTo>
                    <a:pt x="43815" y="68580"/>
                  </a:lnTo>
                  <a:cubicBezTo>
                    <a:pt x="43815" y="58102"/>
                    <a:pt x="52388" y="39052"/>
                    <a:pt x="63818" y="39052"/>
                  </a:cubicBezTo>
                  <a:lnTo>
                    <a:pt x="305753" y="39052"/>
                  </a:lnTo>
                  <a:cubicBezTo>
                    <a:pt x="319088" y="39052"/>
                    <a:pt x="330518" y="27623"/>
                    <a:pt x="330518" y="14288"/>
                  </a:cubicBezTo>
                  <a:lnTo>
                    <a:pt x="330518" y="14288"/>
                  </a:lnTo>
                  <a:lnTo>
                    <a:pt x="58103" y="14288"/>
                  </a:lnTo>
                  <a:cubicBezTo>
                    <a:pt x="34290" y="14288"/>
                    <a:pt x="14288" y="43815"/>
                    <a:pt x="14288" y="68580"/>
                  </a:cubicBezTo>
                  <a:close/>
                </a:path>
              </a:pathLst>
            </a:custGeom>
            <a:noFill/>
            <a:ln w="19050" cap="flat" cmpd="sng">
              <a:solidFill>
                <a:srgbClr val="00DDB8"/>
              </a:solidFill>
              <a:prstDash val="solid"/>
              <a:miter lim="8000"/>
              <a:headEnd type="none" w="sm" len="sm"/>
              <a:tailEnd type="none" w="sm" len="sm"/>
            </a:ln>
          </p:spPr>
          <p:txBody>
            <a:bodyPr spcFirstLastPara="1" wrap="square" lIns="124327" tIns="62146" rIns="124327" bIns="62146" anchor="ctr" anchorCtr="0">
              <a:noAutofit/>
            </a:bodyPr>
            <a:lstStyle/>
            <a:p>
              <a:endParaRPr sz="2448">
                <a:solidFill>
                  <a:schemeClr val="dk1"/>
                </a:solidFill>
                <a:latin typeface="Amazon Ember" panose="020B0603020204020204" pitchFamily="34" charset="0"/>
                <a:ea typeface="Amazon Ember" panose="020B0603020204020204" pitchFamily="34" charset="0"/>
                <a:cs typeface="Amazon Ember" panose="020B0603020204020204" pitchFamily="34" charset="0"/>
              </a:endParaRPr>
            </a:p>
          </p:txBody>
        </p:sp>
        <p:sp>
          <p:nvSpPr>
            <p:cNvPr id="73" name="Google Shape;346;p38">
              <a:extLst>
                <a:ext uri="{FF2B5EF4-FFF2-40B4-BE49-F238E27FC236}">
                  <a16:creationId xmlns:a16="http://schemas.microsoft.com/office/drawing/2014/main" id="{03618E11-738C-4A4A-A779-4B80F50A90C2}"/>
                </a:ext>
              </a:extLst>
            </p:cNvPr>
            <p:cNvSpPr/>
            <p:nvPr/>
          </p:nvSpPr>
          <p:spPr>
            <a:xfrm>
              <a:off x="8694420" y="3172503"/>
              <a:ext cx="28575" cy="114300"/>
            </a:xfrm>
            <a:custGeom>
              <a:avLst/>
              <a:gdLst/>
              <a:ahLst/>
              <a:cxnLst/>
              <a:rect l="l" t="t" r="r" b="b"/>
              <a:pathLst>
                <a:path w="28575" h="114300" extrusionOk="0">
                  <a:moveTo>
                    <a:pt x="14288" y="102870"/>
                  </a:moveTo>
                  <a:lnTo>
                    <a:pt x="14288" y="14287"/>
                  </a:lnTo>
                </a:path>
              </a:pathLst>
            </a:custGeom>
            <a:noFill/>
            <a:ln w="19050" cap="flat" cmpd="sng">
              <a:solidFill>
                <a:srgbClr val="00DDB8"/>
              </a:solidFill>
              <a:prstDash val="solid"/>
              <a:miter lim="8000"/>
              <a:headEnd type="none" w="sm" len="sm"/>
              <a:tailEnd type="none" w="sm" len="sm"/>
            </a:ln>
          </p:spPr>
          <p:txBody>
            <a:bodyPr spcFirstLastPara="1" wrap="square" lIns="124327" tIns="62146" rIns="124327" bIns="62146" anchor="ctr" anchorCtr="0">
              <a:noAutofit/>
            </a:bodyPr>
            <a:lstStyle/>
            <a:p>
              <a:endParaRPr sz="2448">
                <a:solidFill>
                  <a:schemeClr val="dk1"/>
                </a:solidFill>
                <a:latin typeface="Amazon Ember" panose="020B0603020204020204" pitchFamily="34" charset="0"/>
                <a:ea typeface="Amazon Ember" panose="020B0603020204020204" pitchFamily="34" charset="0"/>
                <a:cs typeface="Amazon Ember" panose="020B0603020204020204" pitchFamily="34" charset="0"/>
              </a:endParaRPr>
            </a:p>
          </p:txBody>
        </p:sp>
      </p:grpSp>
      <p:grpSp>
        <p:nvGrpSpPr>
          <p:cNvPr id="74" name="Google Shape;347;p38">
            <a:extLst>
              <a:ext uri="{FF2B5EF4-FFF2-40B4-BE49-F238E27FC236}">
                <a16:creationId xmlns:a16="http://schemas.microsoft.com/office/drawing/2014/main" id="{3C8B66FA-B654-E941-ABBD-B98BC71CBC8A}"/>
              </a:ext>
            </a:extLst>
          </p:cNvPr>
          <p:cNvGrpSpPr/>
          <p:nvPr/>
        </p:nvGrpSpPr>
        <p:grpSpPr>
          <a:xfrm>
            <a:off x="7170488" y="3329481"/>
            <a:ext cx="1153428" cy="1206011"/>
            <a:chOff x="2661658" y="154716"/>
            <a:chExt cx="5541816" cy="5794454"/>
          </a:xfrm>
        </p:grpSpPr>
        <p:sp>
          <p:nvSpPr>
            <p:cNvPr id="75" name="Google Shape;348;p38">
              <a:extLst>
                <a:ext uri="{FF2B5EF4-FFF2-40B4-BE49-F238E27FC236}">
                  <a16:creationId xmlns:a16="http://schemas.microsoft.com/office/drawing/2014/main" id="{03B3F27A-BABF-174A-868B-9561EE1283C2}"/>
                </a:ext>
              </a:extLst>
            </p:cNvPr>
            <p:cNvSpPr/>
            <p:nvPr/>
          </p:nvSpPr>
          <p:spPr>
            <a:xfrm>
              <a:off x="7816771" y="2640685"/>
              <a:ext cx="386703" cy="644511"/>
            </a:xfrm>
            <a:custGeom>
              <a:avLst/>
              <a:gdLst/>
              <a:ahLst/>
              <a:cxnLst/>
              <a:rect l="l" t="t" r="r" b="b"/>
              <a:pathLst>
                <a:path w="85725" h="142875" extrusionOk="0">
                  <a:moveTo>
                    <a:pt x="14854" y="128202"/>
                  </a:moveTo>
                  <a:cubicBezTo>
                    <a:pt x="15806" y="128202"/>
                    <a:pt x="16759" y="128202"/>
                    <a:pt x="18664" y="128202"/>
                  </a:cubicBezTo>
                  <a:cubicBezTo>
                    <a:pt x="50096" y="130106"/>
                    <a:pt x="76767" y="105342"/>
                    <a:pt x="78671" y="74861"/>
                  </a:cubicBezTo>
                  <a:cubicBezTo>
                    <a:pt x="80577" y="43429"/>
                    <a:pt x="55812" y="16759"/>
                    <a:pt x="25331" y="14854"/>
                  </a:cubicBezTo>
                  <a:cubicBezTo>
                    <a:pt x="22474" y="14854"/>
                    <a:pt x="18664" y="14854"/>
                    <a:pt x="15806" y="14854"/>
                  </a:cubicBezTo>
                </a:path>
              </a:pathLst>
            </a:custGeom>
            <a:noFill/>
            <a:ln w="19050" cap="flat" cmpd="sng">
              <a:solidFill>
                <a:srgbClr val="00DDB8"/>
              </a:solidFill>
              <a:prstDash val="solid"/>
              <a:miter lim="8000"/>
              <a:headEnd type="none" w="sm" len="sm"/>
              <a:tailEnd type="none" w="sm" len="sm"/>
            </a:ln>
          </p:spPr>
          <p:txBody>
            <a:bodyPr spcFirstLastPara="1" wrap="square" lIns="124327" tIns="62146" rIns="124327" bIns="62146" anchor="ctr" anchorCtr="0">
              <a:noAutofit/>
            </a:bodyPr>
            <a:lstStyle/>
            <a:p>
              <a:endParaRPr sz="2448">
                <a:solidFill>
                  <a:schemeClr val="dk1"/>
                </a:solidFill>
                <a:latin typeface="Amazon Ember" panose="020B0603020204020204" pitchFamily="34" charset="0"/>
                <a:ea typeface="Amazon Ember" panose="020B0603020204020204" pitchFamily="34" charset="0"/>
                <a:cs typeface="Amazon Ember" panose="020B0603020204020204" pitchFamily="34" charset="0"/>
              </a:endParaRPr>
            </a:p>
          </p:txBody>
        </p:sp>
        <p:sp>
          <p:nvSpPr>
            <p:cNvPr id="76" name="Google Shape;349;p38">
              <a:extLst>
                <a:ext uri="{FF2B5EF4-FFF2-40B4-BE49-F238E27FC236}">
                  <a16:creationId xmlns:a16="http://schemas.microsoft.com/office/drawing/2014/main" id="{AF3D1344-1BB3-4C4C-87BF-DBD907A77C3F}"/>
                </a:ext>
              </a:extLst>
            </p:cNvPr>
            <p:cNvSpPr/>
            <p:nvPr/>
          </p:nvSpPr>
          <p:spPr>
            <a:xfrm>
              <a:off x="7531444" y="1332412"/>
              <a:ext cx="623286" cy="632340"/>
            </a:xfrm>
            <a:prstGeom prst="ellipse">
              <a:avLst/>
            </a:prstGeom>
            <a:noFill/>
            <a:ln w="19050" cap="flat" cmpd="sng">
              <a:solidFill>
                <a:srgbClr val="00DDB8"/>
              </a:solidFill>
              <a:prstDash val="solid"/>
              <a:miter lim="8000"/>
              <a:headEnd type="none" w="sm" len="sm"/>
              <a:tailEnd type="none" w="sm" len="sm"/>
            </a:ln>
          </p:spPr>
          <p:txBody>
            <a:bodyPr spcFirstLastPara="1" wrap="square" lIns="124327" tIns="62146" rIns="124327" bIns="62146" anchor="ctr" anchorCtr="0">
              <a:noAutofit/>
            </a:bodyPr>
            <a:lstStyle/>
            <a:p>
              <a:endParaRPr sz="2448">
                <a:solidFill>
                  <a:schemeClr val="dk1"/>
                </a:solidFill>
                <a:latin typeface="Amazon Ember" panose="020B0603020204020204" pitchFamily="34" charset="0"/>
                <a:ea typeface="Amazon Ember" panose="020B0603020204020204" pitchFamily="34" charset="0"/>
                <a:cs typeface="Amazon Ember" panose="020B0603020204020204" pitchFamily="34" charset="0"/>
              </a:endParaRPr>
            </a:p>
          </p:txBody>
        </p:sp>
        <p:sp>
          <p:nvSpPr>
            <p:cNvPr id="77" name="Google Shape;350;p38">
              <a:extLst>
                <a:ext uri="{FF2B5EF4-FFF2-40B4-BE49-F238E27FC236}">
                  <a16:creationId xmlns:a16="http://schemas.microsoft.com/office/drawing/2014/main" id="{43F85029-BFA0-9D48-9CD7-C60934A3A036}"/>
                </a:ext>
              </a:extLst>
            </p:cNvPr>
            <p:cNvSpPr/>
            <p:nvPr/>
          </p:nvSpPr>
          <p:spPr>
            <a:xfrm>
              <a:off x="3498179" y="3237552"/>
              <a:ext cx="687478" cy="773412"/>
            </a:xfrm>
            <a:custGeom>
              <a:avLst/>
              <a:gdLst/>
              <a:ahLst/>
              <a:cxnLst/>
              <a:rect l="l" t="t" r="r" b="b"/>
              <a:pathLst>
                <a:path w="152400" h="171450" extrusionOk="0">
                  <a:moveTo>
                    <a:pt x="110189" y="18749"/>
                  </a:moveTo>
                  <a:cubicBezTo>
                    <a:pt x="104474" y="16844"/>
                    <a:pt x="97806" y="15891"/>
                    <a:pt x="91139" y="14939"/>
                  </a:cubicBezTo>
                  <a:cubicBezTo>
                    <a:pt x="51134" y="13034"/>
                    <a:pt x="16844" y="43514"/>
                    <a:pt x="14939" y="83519"/>
                  </a:cubicBezTo>
                  <a:cubicBezTo>
                    <a:pt x="13034" y="123524"/>
                    <a:pt x="43514" y="157814"/>
                    <a:pt x="83519" y="159719"/>
                  </a:cubicBezTo>
                  <a:cubicBezTo>
                    <a:pt x="109236" y="160671"/>
                    <a:pt x="132096" y="149241"/>
                    <a:pt x="146384" y="129239"/>
                  </a:cubicBezTo>
                </a:path>
              </a:pathLst>
            </a:custGeom>
            <a:noFill/>
            <a:ln w="19050" cap="flat" cmpd="sng">
              <a:solidFill>
                <a:srgbClr val="00DDB8"/>
              </a:solidFill>
              <a:prstDash val="solid"/>
              <a:miter lim="8000"/>
              <a:headEnd type="none" w="sm" len="sm"/>
              <a:tailEnd type="none" w="sm" len="sm"/>
            </a:ln>
          </p:spPr>
          <p:txBody>
            <a:bodyPr spcFirstLastPara="1" wrap="square" lIns="124327" tIns="62146" rIns="124327" bIns="62146" anchor="ctr" anchorCtr="0">
              <a:noAutofit/>
            </a:bodyPr>
            <a:lstStyle/>
            <a:p>
              <a:endParaRPr sz="2448">
                <a:solidFill>
                  <a:schemeClr val="dk1"/>
                </a:solidFill>
                <a:latin typeface="Amazon Ember" panose="020B0603020204020204" pitchFamily="34" charset="0"/>
                <a:ea typeface="Amazon Ember" panose="020B0603020204020204" pitchFamily="34" charset="0"/>
                <a:cs typeface="Amazon Ember" panose="020B0603020204020204" pitchFamily="34" charset="0"/>
              </a:endParaRPr>
            </a:p>
          </p:txBody>
        </p:sp>
        <p:sp>
          <p:nvSpPr>
            <p:cNvPr id="78" name="Google Shape;351;p38">
              <a:extLst>
                <a:ext uri="{FF2B5EF4-FFF2-40B4-BE49-F238E27FC236}">
                  <a16:creationId xmlns:a16="http://schemas.microsoft.com/office/drawing/2014/main" id="{FDB0B670-4E5A-7841-8AB0-E6E413CD0774}"/>
                </a:ext>
              </a:extLst>
            </p:cNvPr>
            <p:cNvSpPr/>
            <p:nvPr/>
          </p:nvSpPr>
          <p:spPr>
            <a:xfrm>
              <a:off x="4501751" y="253759"/>
              <a:ext cx="477933" cy="477437"/>
            </a:xfrm>
            <a:prstGeom prst="ellipse">
              <a:avLst/>
            </a:prstGeom>
            <a:noFill/>
            <a:ln w="19050" cap="flat" cmpd="sng">
              <a:solidFill>
                <a:srgbClr val="00DDB8"/>
              </a:solidFill>
              <a:prstDash val="solid"/>
              <a:miter lim="8000"/>
              <a:headEnd type="none" w="sm" len="sm"/>
              <a:tailEnd type="none" w="sm" len="sm"/>
            </a:ln>
          </p:spPr>
          <p:txBody>
            <a:bodyPr spcFirstLastPara="1" wrap="square" lIns="124327" tIns="62146" rIns="124327" bIns="62146" anchor="ctr" anchorCtr="0">
              <a:noAutofit/>
            </a:bodyPr>
            <a:lstStyle/>
            <a:p>
              <a:endParaRPr sz="2448">
                <a:solidFill>
                  <a:schemeClr val="dk1"/>
                </a:solidFill>
                <a:latin typeface="Amazon Ember" panose="020B0603020204020204" pitchFamily="34" charset="0"/>
                <a:ea typeface="Amazon Ember" panose="020B0603020204020204" pitchFamily="34" charset="0"/>
                <a:cs typeface="Amazon Ember" panose="020B0603020204020204" pitchFamily="34" charset="0"/>
              </a:endParaRPr>
            </a:p>
          </p:txBody>
        </p:sp>
        <p:sp>
          <p:nvSpPr>
            <p:cNvPr id="79" name="Google Shape;352;p38">
              <a:extLst>
                <a:ext uri="{FF2B5EF4-FFF2-40B4-BE49-F238E27FC236}">
                  <a16:creationId xmlns:a16="http://schemas.microsoft.com/office/drawing/2014/main" id="{FB921202-62D8-534C-BD59-FB095E9969FF}"/>
                </a:ext>
              </a:extLst>
            </p:cNvPr>
            <p:cNvSpPr/>
            <p:nvPr/>
          </p:nvSpPr>
          <p:spPr>
            <a:xfrm>
              <a:off x="6516700" y="154716"/>
              <a:ext cx="761953" cy="761242"/>
            </a:xfrm>
            <a:prstGeom prst="ellipse">
              <a:avLst/>
            </a:prstGeom>
            <a:noFill/>
            <a:ln w="19050" cap="flat" cmpd="sng">
              <a:solidFill>
                <a:srgbClr val="00DDB8"/>
              </a:solidFill>
              <a:prstDash val="solid"/>
              <a:miter lim="8000"/>
              <a:headEnd type="none" w="sm" len="sm"/>
              <a:tailEnd type="none" w="sm" len="sm"/>
            </a:ln>
          </p:spPr>
          <p:txBody>
            <a:bodyPr spcFirstLastPara="1" wrap="square" lIns="124327" tIns="62146" rIns="124327" bIns="62146" anchor="ctr" anchorCtr="0">
              <a:noAutofit/>
            </a:bodyPr>
            <a:lstStyle/>
            <a:p>
              <a:endParaRPr sz="2448">
                <a:solidFill>
                  <a:schemeClr val="dk1"/>
                </a:solidFill>
                <a:latin typeface="Amazon Ember" panose="020B0603020204020204" pitchFamily="34" charset="0"/>
                <a:ea typeface="Amazon Ember" panose="020B0603020204020204" pitchFamily="34" charset="0"/>
                <a:cs typeface="Amazon Ember" panose="020B0603020204020204" pitchFamily="34" charset="0"/>
              </a:endParaRPr>
            </a:p>
          </p:txBody>
        </p:sp>
        <p:sp>
          <p:nvSpPr>
            <p:cNvPr id="80" name="Google Shape;353;p38">
              <a:extLst>
                <a:ext uri="{FF2B5EF4-FFF2-40B4-BE49-F238E27FC236}">
                  <a16:creationId xmlns:a16="http://schemas.microsoft.com/office/drawing/2014/main" id="{97BB68E6-7EB1-8E4F-8775-BBD65F809B32}"/>
                </a:ext>
              </a:extLst>
            </p:cNvPr>
            <p:cNvSpPr/>
            <p:nvPr/>
          </p:nvSpPr>
          <p:spPr>
            <a:xfrm>
              <a:off x="5973474" y="2095002"/>
              <a:ext cx="171868" cy="1117149"/>
            </a:xfrm>
            <a:custGeom>
              <a:avLst/>
              <a:gdLst/>
              <a:ahLst/>
              <a:cxnLst/>
              <a:rect l="l" t="t" r="r" b="b"/>
              <a:pathLst>
                <a:path w="38100" h="247650" extrusionOk="0">
                  <a:moveTo>
                    <a:pt x="14854" y="237739"/>
                  </a:moveTo>
                  <a:lnTo>
                    <a:pt x="27237" y="14854"/>
                  </a:lnTo>
                </a:path>
              </a:pathLst>
            </a:custGeom>
            <a:noFill/>
            <a:ln w="19050" cap="flat" cmpd="sng">
              <a:solidFill>
                <a:srgbClr val="00DDB8"/>
              </a:solidFill>
              <a:prstDash val="solid"/>
              <a:miter lim="8000"/>
              <a:headEnd type="none" w="sm" len="sm"/>
              <a:tailEnd type="none" w="sm" len="sm"/>
            </a:ln>
          </p:spPr>
          <p:txBody>
            <a:bodyPr spcFirstLastPara="1" wrap="square" lIns="124327" tIns="62146" rIns="124327" bIns="62146" anchor="ctr" anchorCtr="0">
              <a:noAutofit/>
            </a:bodyPr>
            <a:lstStyle/>
            <a:p>
              <a:endParaRPr sz="2448">
                <a:solidFill>
                  <a:schemeClr val="dk1"/>
                </a:solidFill>
                <a:latin typeface="Amazon Ember" panose="020B0603020204020204" pitchFamily="34" charset="0"/>
                <a:ea typeface="Amazon Ember" panose="020B0603020204020204" pitchFamily="34" charset="0"/>
                <a:cs typeface="Amazon Ember" panose="020B0603020204020204" pitchFamily="34" charset="0"/>
              </a:endParaRPr>
            </a:p>
          </p:txBody>
        </p:sp>
        <p:sp>
          <p:nvSpPr>
            <p:cNvPr id="81" name="Google Shape;354;p38">
              <a:extLst>
                <a:ext uri="{FF2B5EF4-FFF2-40B4-BE49-F238E27FC236}">
                  <a16:creationId xmlns:a16="http://schemas.microsoft.com/office/drawing/2014/main" id="{D1E72390-AE4B-EC4F-A629-A2C733716367}"/>
                </a:ext>
              </a:extLst>
            </p:cNvPr>
            <p:cNvSpPr/>
            <p:nvPr/>
          </p:nvSpPr>
          <p:spPr>
            <a:xfrm>
              <a:off x="6304322" y="1738371"/>
              <a:ext cx="601544" cy="171868"/>
            </a:xfrm>
            <a:custGeom>
              <a:avLst/>
              <a:gdLst/>
              <a:ahLst/>
              <a:cxnLst/>
              <a:rect l="l" t="t" r="r" b="b"/>
              <a:pathLst>
                <a:path w="133350" h="38100" extrusionOk="0">
                  <a:moveTo>
                    <a:pt x="14854" y="28189"/>
                  </a:moveTo>
                  <a:lnTo>
                    <a:pt x="123439" y="14854"/>
                  </a:lnTo>
                </a:path>
              </a:pathLst>
            </a:custGeom>
            <a:noFill/>
            <a:ln w="19050" cap="flat" cmpd="sng">
              <a:solidFill>
                <a:srgbClr val="00DDB8"/>
              </a:solidFill>
              <a:prstDash val="solid"/>
              <a:miter lim="8000"/>
              <a:headEnd type="none" w="sm" len="sm"/>
              <a:tailEnd type="none" w="sm" len="sm"/>
            </a:ln>
          </p:spPr>
          <p:txBody>
            <a:bodyPr spcFirstLastPara="1" wrap="square" lIns="124327" tIns="62146" rIns="124327" bIns="62146" anchor="ctr" anchorCtr="0">
              <a:noAutofit/>
            </a:bodyPr>
            <a:lstStyle/>
            <a:p>
              <a:endParaRPr sz="2448">
                <a:solidFill>
                  <a:schemeClr val="dk1"/>
                </a:solidFill>
                <a:latin typeface="Amazon Ember" panose="020B0603020204020204" pitchFamily="34" charset="0"/>
                <a:ea typeface="Amazon Ember" panose="020B0603020204020204" pitchFamily="34" charset="0"/>
                <a:cs typeface="Amazon Ember" panose="020B0603020204020204" pitchFamily="34" charset="0"/>
              </a:endParaRPr>
            </a:p>
          </p:txBody>
        </p:sp>
        <p:sp>
          <p:nvSpPr>
            <p:cNvPr id="82" name="Google Shape;355;p38">
              <a:extLst>
                <a:ext uri="{FF2B5EF4-FFF2-40B4-BE49-F238E27FC236}">
                  <a16:creationId xmlns:a16="http://schemas.microsoft.com/office/drawing/2014/main" id="{B65B50FE-92B7-B546-9711-84DCB705B124}"/>
                </a:ext>
              </a:extLst>
            </p:cNvPr>
            <p:cNvSpPr/>
            <p:nvPr/>
          </p:nvSpPr>
          <p:spPr>
            <a:xfrm>
              <a:off x="7453167" y="1715147"/>
              <a:ext cx="78274" cy="12888"/>
            </a:xfrm>
            <a:custGeom>
              <a:avLst/>
              <a:gdLst/>
              <a:ahLst/>
              <a:cxnLst/>
              <a:rect l="l" t="t" r="r" b="b"/>
              <a:pathLst>
                <a:path w="17352" h="2857" extrusionOk="0">
                  <a:moveTo>
                    <a:pt x="17352" y="0"/>
                  </a:moveTo>
                  <a:cubicBezTo>
                    <a:pt x="12272" y="952"/>
                    <a:pt x="5080" y="1905"/>
                    <a:pt x="0" y="2857"/>
                  </a:cubicBezTo>
                </a:path>
              </a:pathLst>
            </a:custGeom>
            <a:noFill/>
            <a:ln w="19050" cap="flat" cmpd="sng">
              <a:solidFill>
                <a:srgbClr val="00DDB8"/>
              </a:solidFill>
              <a:prstDash val="solid"/>
              <a:miter lim="8000"/>
              <a:headEnd type="none" w="sm" len="sm"/>
              <a:tailEnd type="none" w="sm" len="sm"/>
            </a:ln>
          </p:spPr>
          <p:txBody>
            <a:bodyPr spcFirstLastPara="1" wrap="square" lIns="124327" tIns="62146" rIns="124327" bIns="62146" anchor="ctr" anchorCtr="0">
              <a:noAutofit/>
            </a:bodyPr>
            <a:lstStyle/>
            <a:p>
              <a:endParaRPr sz="2448">
                <a:solidFill>
                  <a:schemeClr val="dk1"/>
                </a:solidFill>
                <a:latin typeface="Amazon Ember" panose="020B0603020204020204" pitchFamily="34" charset="0"/>
                <a:ea typeface="Amazon Ember" panose="020B0603020204020204" pitchFamily="34" charset="0"/>
                <a:cs typeface="Amazon Ember" panose="020B0603020204020204" pitchFamily="34" charset="0"/>
              </a:endParaRPr>
            </a:p>
          </p:txBody>
        </p:sp>
        <p:sp>
          <p:nvSpPr>
            <p:cNvPr id="83" name="Google Shape;356;p38">
              <a:extLst>
                <a:ext uri="{FF2B5EF4-FFF2-40B4-BE49-F238E27FC236}">
                  <a16:creationId xmlns:a16="http://schemas.microsoft.com/office/drawing/2014/main" id="{D1B64D06-0D40-684F-8B6A-2919278B25EB}"/>
                </a:ext>
              </a:extLst>
            </p:cNvPr>
            <p:cNvSpPr/>
            <p:nvPr/>
          </p:nvSpPr>
          <p:spPr>
            <a:xfrm>
              <a:off x="7073437" y="2743809"/>
              <a:ext cx="386703" cy="171868"/>
            </a:xfrm>
            <a:custGeom>
              <a:avLst/>
              <a:gdLst/>
              <a:ahLst/>
              <a:cxnLst/>
              <a:rect l="l" t="t" r="r" b="b"/>
              <a:pathLst>
                <a:path w="85725" h="38100" extrusionOk="0">
                  <a:moveTo>
                    <a:pt x="75814" y="25332"/>
                  </a:moveTo>
                  <a:lnTo>
                    <a:pt x="14854" y="14854"/>
                  </a:lnTo>
                </a:path>
              </a:pathLst>
            </a:custGeom>
            <a:noFill/>
            <a:ln w="19050" cap="flat" cmpd="sng">
              <a:solidFill>
                <a:srgbClr val="00DDB8"/>
              </a:solidFill>
              <a:prstDash val="solid"/>
              <a:miter lim="8000"/>
              <a:headEnd type="none" w="sm" len="sm"/>
              <a:tailEnd type="none" w="sm" len="sm"/>
            </a:ln>
          </p:spPr>
          <p:txBody>
            <a:bodyPr spcFirstLastPara="1" wrap="square" lIns="124327" tIns="62146" rIns="124327" bIns="62146" anchor="ctr" anchorCtr="0">
              <a:noAutofit/>
            </a:bodyPr>
            <a:lstStyle/>
            <a:p>
              <a:endParaRPr sz="2448">
                <a:solidFill>
                  <a:schemeClr val="dk1"/>
                </a:solidFill>
                <a:latin typeface="Amazon Ember" panose="020B0603020204020204" pitchFamily="34" charset="0"/>
                <a:ea typeface="Amazon Ember" panose="020B0603020204020204" pitchFamily="34" charset="0"/>
                <a:cs typeface="Amazon Ember" panose="020B0603020204020204" pitchFamily="34" charset="0"/>
              </a:endParaRPr>
            </a:p>
          </p:txBody>
        </p:sp>
        <p:sp>
          <p:nvSpPr>
            <p:cNvPr id="84" name="Google Shape;357;p38">
              <a:extLst>
                <a:ext uri="{FF2B5EF4-FFF2-40B4-BE49-F238E27FC236}">
                  <a16:creationId xmlns:a16="http://schemas.microsoft.com/office/drawing/2014/main" id="{144B1386-F970-A940-B05D-70E0015A4DCA}"/>
                </a:ext>
              </a:extLst>
            </p:cNvPr>
            <p:cNvSpPr/>
            <p:nvPr/>
          </p:nvSpPr>
          <p:spPr>
            <a:xfrm>
              <a:off x="6261355" y="2928566"/>
              <a:ext cx="386703" cy="429671"/>
            </a:xfrm>
            <a:custGeom>
              <a:avLst/>
              <a:gdLst/>
              <a:ahLst/>
              <a:cxnLst/>
              <a:rect l="l" t="t" r="r" b="b"/>
              <a:pathLst>
                <a:path w="85725" h="95250" extrusionOk="0">
                  <a:moveTo>
                    <a:pt x="14854" y="89149"/>
                  </a:moveTo>
                  <a:lnTo>
                    <a:pt x="75814" y="14854"/>
                  </a:lnTo>
                </a:path>
              </a:pathLst>
            </a:custGeom>
            <a:noFill/>
            <a:ln w="19050" cap="flat" cmpd="sng">
              <a:solidFill>
                <a:srgbClr val="00DDB8"/>
              </a:solidFill>
              <a:prstDash val="solid"/>
              <a:miter lim="8000"/>
              <a:headEnd type="none" w="sm" len="sm"/>
              <a:tailEnd type="none" w="sm" len="sm"/>
            </a:ln>
          </p:spPr>
          <p:txBody>
            <a:bodyPr spcFirstLastPara="1" wrap="square" lIns="124327" tIns="62146" rIns="124327" bIns="62146" anchor="ctr" anchorCtr="0">
              <a:noAutofit/>
            </a:bodyPr>
            <a:lstStyle/>
            <a:p>
              <a:endParaRPr sz="2448">
                <a:solidFill>
                  <a:schemeClr val="dk1"/>
                </a:solidFill>
                <a:latin typeface="Amazon Ember" panose="020B0603020204020204" pitchFamily="34" charset="0"/>
                <a:ea typeface="Amazon Ember" panose="020B0603020204020204" pitchFamily="34" charset="0"/>
                <a:cs typeface="Amazon Ember" panose="020B0603020204020204" pitchFamily="34" charset="0"/>
              </a:endParaRPr>
            </a:p>
          </p:txBody>
        </p:sp>
        <p:sp>
          <p:nvSpPr>
            <p:cNvPr id="85" name="Google Shape;358;p38">
              <a:extLst>
                <a:ext uri="{FF2B5EF4-FFF2-40B4-BE49-F238E27FC236}">
                  <a16:creationId xmlns:a16="http://schemas.microsoft.com/office/drawing/2014/main" id="{FD37EE6C-A428-5B4A-8ED0-8133689CE00E}"/>
                </a:ext>
              </a:extLst>
            </p:cNvPr>
            <p:cNvSpPr/>
            <p:nvPr/>
          </p:nvSpPr>
          <p:spPr>
            <a:xfrm>
              <a:off x="6594755" y="868329"/>
              <a:ext cx="110429" cy="252899"/>
            </a:xfrm>
            <a:custGeom>
              <a:avLst/>
              <a:gdLst/>
              <a:ahLst/>
              <a:cxnLst/>
              <a:rect l="l" t="t" r="r" b="b"/>
              <a:pathLst>
                <a:path w="24480" h="53421" extrusionOk="0">
                  <a:moveTo>
                    <a:pt x="24480" y="0"/>
                  </a:moveTo>
                  <a:lnTo>
                    <a:pt x="0" y="53421"/>
                  </a:lnTo>
                </a:path>
              </a:pathLst>
            </a:custGeom>
            <a:noFill/>
            <a:ln w="19050" cap="flat" cmpd="sng">
              <a:solidFill>
                <a:srgbClr val="00DDB8"/>
              </a:solidFill>
              <a:prstDash val="solid"/>
              <a:miter lim="8000"/>
              <a:headEnd type="none" w="sm" len="sm"/>
              <a:tailEnd type="none" w="sm" len="sm"/>
            </a:ln>
          </p:spPr>
          <p:txBody>
            <a:bodyPr spcFirstLastPara="1" wrap="square" lIns="124327" tIns="62146" rIns="124327" bIns="62146" anchor="ctr" anchorCtr="0">
              <a:noAutofit/>
            </a:bodyPr>
            <a:lstStyle/>
            <a:p>
              <a:endParaRPr sz="2448">
                <a:solidFill>
                  <a:schemeClr val="dk1"/>
                </a:solidFill>
                <a:latin typeface="Amazon Ember" panose="020B0603020204020204" pitchFamily="34" charset="0"/>
                <a:ea typeface="Amazon Ember" panose="020B0603020204020204" pitchFamily="34" charset="0"/>
                <a:cs typeface="Amazon Ember" panose="020B0603020204020204" pitchFamily="34" charset="0"/>
              </a:endParaRPr>
            </a:p>
          </p:txBody>
        </p:sp>
        <p:sp>
          <p:nvSpPr>
            <p:cNvPr id="86" name="Google Shape;359;p38">
              <a:extLst>
                <a:ext uri="{FF2B5EF4-FFF2-40B4-BE49-F238E27FC236}">
                  <a16:creationId xmlns:a16="http://schemas.microsoft.com/office/drawing/2014/main" id="{97C2D917-979E-A440-9203-D9C7F87A39E9}"/>
                </a:ext>
              </a:extLst>
            </p:cNvPr>
            <p:cNvSpPr/>
            <p:nvPr/>
          </p:nvSpPr>
          <p:spPr>
            <a:xfrm>
              <a:off x="6248466" y="1489161"/>
              <a:ext cx="214835" cy="300770"/>
            </a:xfrm>
            <a:custGeom>
              <a:avLst/>
              <a:gdLst/>
              <a:ahLst/>
              <a:cxnLst/>
              <a:rect l="l" t="t" r="r" b="b"/>
              <a:pathLst>
                <a:path w="47625" h="66675" extrusionOk="0">
                  <a:moveTo>
                    <a:pt x="32952" y="14854"/>
                  </a:moveTo>
                  <a:lnTo>
                    <a:pt x="14854" y="54859"/>
                  </a:lnTo>
                </a:path>
              </a:pathLst>
            </a:custGeom>
            <a:noFill/>
            <a:ln w="19050" cap="flat" cmpd="sng">
              <a:solidFill>
                <a:srgbClr val="00DDB8"/>
              </a:solidFill>
              <a:prstDash val="solid"/>
              <a:miter lim="8000"/>
              <a:headEnd type="none" w="sm" len="sm"/>
              <a:tailEnd type="none" w="sm" len="sm"/>
            </a:ln>
          </p:spPr>
          <p:txBody>
            <a:bodyPr spcFirstLastPara="1" wrap="square" lIns="124327" tIns="62146" rIns="124327" bIns="62146" anchor="ctr" anchorCtr="0">
              <a:noAutofit/>
            </a:bodyPr>
            <a:lstStyle/>
            <a:p>
              <a:endParaRPr sz="2448">
                <a:solidFill>
                  <a:schemeClr val="dk1"/>
                </a:solidFill>
                <a:latin typeface="Amazon Ember" panose="020B0603020204020204" pitchFamily="34" charset="0"/>
                <a:ea typeface="Amazon Ember" panose="020B0603020204020204" pitchFamily="34" charset="0"/>
                <a:cs typeface="Amazon Ember" panose="020B0603020204020204" pitchFamily="34" charset="0"/>
              </a:endParaRPr>
            </a:p>
          </p:txBody>
        </p:sp>
        <p:sp>
          <p:nvSpPr>
            <p:cNvPr id="87" name="Google Shape;360;p38">
              <a:extLst>
                <a:ext uri="{FF2B5EF4-FFF2-40B4-BE49-F238E27FC236}">
                  <a16:creationId xmlns:a16="http://schemas.microsoft.com/office/drawing/2014/main" id="{9679F53F-F9B7-1045-8895-D68C512643B4}"/>
                </a:ext>
              </a:extLst>
            </p:cNvPr>
            <p:cNvSpPr/>
            <p:nvPr/>
          </p:nvSpPr>
          <p:spPr>
            <a:xfrm>
              <a:off x="5578937" y="2987696"/>
              <a:ext cx="130691" cy="261385"/>
            </a:xfrm>
            <a:custGeom>
              <a:avLst/>
              <a:gdLst/>
              <a:ahLst/>
              <a:cxnLst/>
              <a:rect l="l" t="t" r="r" b="b"/>
              <a:pathLst>
                <a:path w="28972" h="57944" extrusionOk="0">
                  <a:moveTo>
                    <a:pt x="0" y="0"/>
                  </a:moveTo>
                  <a:lnTo>
                    <a:pt x="28972" y="57944"/>
                  </a:lnTo>
                </a:path>
              </a:pathLst>
            </a:custGeom>
            <a:noFill/>
            <a:ln w="19050" cap="flat" cmpd="sng">
              <a:solidFill>
                <a:srgbClr val="00DDB8"/>
              </a:solidFill>
              <a:prstDash val="solid"/>
              <a:miter lim="8000"/>
              <a:headEnd type="none" w="sm" len="sm"/>
              <a:tailEnd type="none" w="sm" len="sm"/>
            </a:ln>
          </p:spPr>
          <p:txBody>
            <a:bodyPr spcFirstLastPara="1" wrap="square" lIns="124327" tIns="62146" rIns="124327" bIns="62146" anchor="ctr" anchorCtr="0">
              <a:noAutofit/>
            </a:bodyPr>
            <a:lstStyle/>
            <a:p>
              <a:endParaRPr sz="2448">
                <a:solidFill>
                  <a:schemeClr val="dk1"/>
                </a:solidFill>
                <a:latin typeface="Amazon Ember" panose="020B0603020204020204" pitchFamily="34" charset="0"/>
                <a:ea typeface="Amazon Ember" panose="020B0603020204020204" pitchFamily="34" charset="0"/>
                <a:cs typeface="Amazon Ember" panose="020B0603020204020204" pitchFamily="34" charset="0"/>
              </a:endParaRPr>
            </a:p>
          </p:txBody>
        </p:sp>
        <p:sp>
          <p:nvSpPr>
            <p:cNvPr id="88" name="Google Shape;361;p38">
              <a:extLst>
                <a:ext uri="{FF2B5EF4-FFF2-40B4-BE49-F238E27FC236}">
                  <a16:creationId xmlns:a16="http://schemas.microsoft.com/office/drawing/2014/main" id="{CA26E1D2-626B-2D4C-A464-4158A56F5DE8}"/>
                </a:ext>
              </a:extLst>
            </p:cNvPr>
            <p:cNvSpPr/>
            <p:nvPr/>
          </p:nvSpPr>
          <p:spPr>
            <a:xfrm>
              <a:off x="4718832" y="655597"/>
              <a:ext cx="128901" cy="128901"/>
            </a:xfrm>
            <a:custGeom>
              <a:avLst/>
              <a:gdLst/>
              <a:ahLst/>
              <a:cxnLst/>
              <a:rect l="l" t="t" r="r" b="b"/>
              <a:pathLst>
                <a:path w="28575" h="28575" extrusionOk="0">
                  <a:moveTo>
                    <a:pt x="14854" y="14854"/>
                  </a:moveTo>
                  <a:lnTo>
                    <a:pt x="14854" y="14854"/>
                  </a:lnTo>
                </a:path>
              </a:pathLst>
            </a:custGeom>
            <a:noFill/>
            <a:ln w="19050" cap="flat" cmpd="sng">
              <a:solidFill>
                <a:srgbClr val="00DDB8"/>
              </a:solidFill>
              <a:prstDash val="solid"/>
              <a:miter lim="8000"/>
              <a:headEnd type="none" w="sm" len="sm"/>
              <a:tailEnd type="none" w="sm" len="sm"/>
            </a:ln>
          </p:spPr>
          <p:txBody>
            <a:bodyPr spcFirstLastPara="1" wrap="square" lIns="124327" tIns="62146" rIns="124327" bIns="62146" anchor="ctr" anchorCtr="0">
              <a:noAutofit/>
            </a:bodyPr>
            <a:lstStyle/>
            <a:p>
              <a:endParaRPr sz="2448">
                <a:solidFill>
                  <a:schemeClr val="dk1"/>
                </a:solidFill>
                <a:latin typeface="Amazon Ember" panose="020B0603020204020204" pitchFamily="34" charset="0"/>
                <a:ea typeface="Amazon Ember" panose="020B0603020204020204" pitchFamily="34" charset="0"/>
                <a:cs typeface="Amazon Ember" panose="020B0603020204020204" pitchFamily="34" charset="0"/>
              </a:endParaRPr>
            </a:p>
          </p:txBody>
        </p:sp>
        <p:sp>
          <p:nvSpPr>
            <p:cNvPr id="89" name="Google Shape;362;p38">
              <a:extLst>
                <a:ext uri="{FF2B5EF4-FFF2-40B4-BE49-F238E27FC236}">
                  <a16:creationId xmlns:a16="http://schemas.microsoft.com/office/drawing/2014/main" id="{EE090026-4B5F-2D48-A7BC-78326450CB73}"/>
                </a:ext>
              </a:extLst>
            </p:cNvPr>
            <p:cNvSpPr/>
            <p:nvPr/>
          </p:nvSpPr>
          <p:spPr>
            <a:xfrm>
              <a:off x="4593125" y="3604560"/>
              <a:ext cx="944923" cy="88443"/>
            </a:xfrm>
            <a:custGeom>
              <a:avLst/>
              <a:gdLst/>
              <a:ahLst/>
              <a:cxnLst/>
              <a:rect l="l" t="t" r="r" b="b"/>
              <a:pathLst>
                <a:path w="209471" h="19606" extrusionOk="0">
                  <a:moveTo>
                    <a:pt x="209471" y="19606"/>
                  </a:moveTo>
                  <a:lnTo>
                    <a:pt x="0" y="0"/>
                  </a:lnTo>
                </a:path>
              </a:pathLst>
            </a:custGeom>
            <a:noFill/>
            <a:ln w="19050" cap="flat" cmpd="sng">
              <a:solidFill>
                <a:srgbClr val="00DDB8"/>
              </a:solidFill>
              <a:prstDash val="solid"/>
              <a:miter lim="8000"/>
              <a:headEnd type="none" w="sm" len="sm"/>
              <a:tailEnd type="none" w="sm" len="sm"/>
            </a:ln>
          </p:spPr>
          <p:txBody>
            <a:bodyPr spcFirstLastPara="1" wrap="square" lIns="124327" tIns="62146" rIns="124327" bIns="62146" anchor="ctr" anchorCtr="0">
              <a:noAutofit/>
            </a:bodyPr>
            <a:lstStyle/>
            <a:p>
              <a:endParaRPr sz="2448">
                <a:solidFill>
                  <a:schemeClr val="dk1"/>
                </a:solidFill>
                <a:latin typeface="Amazon Ember" panose="020B0603020204020204" pitchFamily="34" charset="0"/>
                <a:ea typeface="Amazon Ember" panose="020B0603020204020204" pitchFamily="34" charset="0"/>
                <a:cs typeface="Amazon Ember" panose="020B0603020204020204" pitchFamily="34" charset="0"/>
              </a:endParaRPr>
            </a:p>
          </p:txBody>
        </p:sp>
        <p:sp>
          <p:nvSpPr>
            <p:cNvPr id="90" name="Google Shape;363;p38">
              <a:extLst>
                <a:ext uri="{FF2B5EF4-FFF2-40B4-BE49-F238E27FC236}">
                  <a16:creationId xmlns:a16="http://schemas.microsoft.com/office/drawing/2014/main" id="{A2DB434E-C611-0D40-98FD-A244F67E369C}"/>
                </a:ext>
              </a:extLst>
            </p:cNvPr>
            <p:cNvSpPr/>
            <p:nvPr/>
          </p:nvSpPr>
          <p:spPr>
            <a:xfrm>
              <a:off x="2661658" y="3886740"/>
              <a:ext cx="2148362" cy="2062430"/>
            </a:xfrm>
            <a:custGeom>
              <a:avLst/>
              <a:gdLst/>
              <a:ahLst/>
              <a:cxnLst/>
              <a:rect l="l" t="t" r="r" b="b"/>
              <a:pathLst>
                <a:path w="476250" h="457200" extrusionOk="0">
                  <a:moveTo>
                    <a:pt x="348016" y="14854"/>
                  </a:moveTo>
                  <a:lnTo>
                    <a:pt x="45121" y="287269"/>
                  </a:lnTo>
                  <a:cubicBezTo>
                    <a:pt x="7973" y="321559"/>
                    <a:pt x="4163" y="378709"/>
                    <a:pt x="38453" y="416809"/>
                  </a:cubicBezTo>
                  <a:cubicBezTo>
                    <a:pt x="72743" y="453956"/>
                    <a:pt x="129893" y="457766"/>
                    <a:pt x="167993" y="423477"/>
                  </a:cubicBezTo>
                  <a:lnTo>
                    <a:pt x="470888" y="151061"/>
                  </a:lnTo>
                </a:path>
              </a:pathLst>
            </a:custGeom>
            <a:noFill/>
            <a:ln w="19050" cap="flat" cmpd="sng">
              <a:solidFill>
                <a:srgbClr val="00DDB8"/>
              </a:solidFill>
              <a:prstDash val="solid"/>
              <a:miter lim="8000"/>
              <a:headEnd type="none" w="sm" len="sm"/>
              <a:tailEnd type="none" w="sm" len="sm"/>
            </a:ln>
          </p:spPr>
          <p:txBody>
            <a:bodyPr spcFirstLastPara="1" wrap="square" lIns="124327" tIns="62146" rIns="124327" bIns="62146" anchor="ctr" anchorCtr="0">
              <a:noAutofit/>
            </a:bodyPr>
            <a:lstStyle/>
            <a:p>
              <a:endParaRPr sz="2448">
                <a:solidFill>
                  <a:schemeClr val="dk1"/>
                </a:solidFill>
                <a:latin typeface="Amazon Ember" panose="020B0603020204020204" pitchFamily="34" charset="0"/>
                <a:ea typeface="Amazon Ember" panose="020B0603020204020204" pitchFamily="34" charset="0"/>
                <a:cs typeface="Amazon Ember" panose="020B0603020204020204" pitchFamily="34" charset="0"/>
              </a:endParaRPr>
            </a:p>
          </p:txBody>
        </p:sp>
        <p:sp>
          <p:nvSpPr>
            <p:cNvPr id="91" name="Google Shape;364;p38">
              <a:extLst>
                <a:ext uri="{FF2B5EF4-FFF2-40B4-BE49-F238E27FC236}">
                  <a16:creationId xmlns:a16="http://schemas.microsoft.com/office/drawing/2014/main" id="{9BADD03F-8D39-FD40-8235-5A3E5F903CFD}"/>
                </a:ext>
              </a:extLst>
            </p:cNvPr>
            <p:cNvSpPr/>
            <p:nvPr/>
          </p:nvSpPr>
          <p:spPr>
            <a:xfrm>
              <a:off x="4441582" y="1476268"/>
              <a:ext cx="2979888" cy="2979890"/>
            </a:xfrm>
            <a:prstGeom prst="ellipse">
              <a:avLst/>
            </a:prstGeom>
            <a:noFill/>
            <a:ln w="19050" cap="flat" cmpd="sng">
              <a:solidFill>
                <a:srgbClr val="00DDB8"/>
              </a:solidFill>
              <a:prstDash val="solid"/>
              <a:miter lim="8000"/>
              <a:headEnd type="none" w="sm" len="sm"/>
              <a:tailEnd type="none" w="sm" len="sm"/>
            </a:ln>
          </p:spPr>
          <p:txBody>
            <a:bodyPr spcFirstLastPara="1" wrap="square" lIns="124327" tIns="62146" rIns="124327" bIns="62146" anchor="ctr" anchorCtr="0">
              <a:noAutofit/>
            </a:bodyPr>
            <a:lstStyle/>
            <a:p>
              <a:endParaRPr sz="2448">
                <a:solidFill>
                  <a:schemeClr val="dk1"/>
                </a:solidFill>
                <a:latin typeface="Amazon Ember" panose="020B0603020204020204" pitchFamily="34" charset="0"/>
                <a:ea typeface="Amazon Ember" panose="020B0603020204020204" pitchFamily="34" charset="0"/>
                <a:cs typeface="Amazon Ember" panose="020B0603020204020204" pitchFamily="34" charset="0"/>
              </a:endParaRPr>
            </a:p>
          </p:txBody>
        </p:sp>
        <p:sp>
          <p:nvSpPr>
            <p:cNvPr id="92" name="Google Shape;365;p38">
              <a:extLst>
                <a:ext uri="{FF2B5EF4-FFF2-40B4-BE49-F238E27FC236}">
                  <a16:creationId xmlns:a16="http://schemas.microsoft.com/office/drawing/2014/main" id="{7CC46BD4-13A6-EA44-AC47-8AA44FE48301}"/>
                </a:ext>
              </a:extLst>
            </p:cNvPr>
            <p:cNvSpPr/>
            <p:nvPr/>
          </p:nvSpPr>
          <p:spPr>
            <a:xfrm>
              <a:off x="3975626" y="1010316"/>
              <a:ext cx="3911800" cy="3911798"/>
            </a:xfrm>
            <a:prstGeom prst="ellipse">
              <a:avLst/>
            </a:prstGeom>
            <a:noFill/>
            <a:ln w="19050" cap="flat" cmpd="sng">
              <a:solidFill>
                <a:srgbClr val="00DDB8"/>
              </a:solidFill>
              <a:prstDash val="solid"/>
              <a:miter lim="8000"/>
              <a:headEnd type="none" w="sm" len="sm"/>
              <a:tailEnd type="none" w="sm" len="sm"/>
            </a:ln>
          </p:spPr>
          <p:txBody>
            <a:bodyPr spcFirstLastPara="1" wrap="square" lIns="124327" tIns="62146" rIns="124327" bIns="62146" anchor="ctr" anchorCtr="0">
              <a:noAutofit/>
            </a:bodyPr>
            <a:lstStyle/>
            <a:p>
              <a:endParaRPr sz="2448">
                <a:solidFill>
                  <a:schemeClr val="dk1"/>
                </a:solidFill>
                <a:latin typeface="Amazon Ember" panose="020B0603020204020204" pitchFamily="34" charset="0"/>
                <a:ea typeface="Amazon Ember" panose="020B0603020204020204" pitchFamily="34" charset="0"/>
                <a:cs typeface="Amazon Ember" panose="020B0603020204020204" pitchFamily="34" charset="0"/>
              </a:endParaRPr>
            </a:p>
          </p:txBody>
        </p:sp>
        <p:sp>
          <p:nvSpPr>
            <p:cNvPr id="93" name="Google Shape;366;p38">
              <a:extLst>
                <a:ext uri="{FF2B5EF4-FFF2-40B4-BE49-F238E27FC236}">
                  <a16:creationId xmlns:a16="http://schemas.microsoft.com/office/drawing/2014/main" id="{DCB1C484-054D-374B-9CE2-202F6880090B}"/>
                </a:ext>
              </a:extLst>
            </p:cNvPr>
            <p:cNvSpPr/>
            <p:nvPr/>
          </p:nvSpPr>
          <p:spPr>
            <a:xfrm>
              <a:off x="5853165" y="1641557"/>
              <a:ext cx="532706" cy="532707"/>
            </a:xfrm>
            <a:prstGeom prst="ellipse">
              <a:avLst/>
            </a:prstGeom>
            <a:noFill/>
            <a:ln w="19050" cap="flat" cmpd="sng">
              <a:solidFill>
                <a:srgbClr val="00DDB8"/>
              </a:solidFill>
              <a:prstDash val="solid"/>
              <a:miter lim="8000"/>
              <a:headEnd type="none" w="sm" len="sm"/>
              <a:tailEnd type="none" w="sm" len="sm"/>
            </a:ln>
          </p:spPr>
          <p:txBody>
            <a:bodyPr spcFirstLastPara="1" wrap="square" lIns="124327" tIns="62146" rIns="124327" bIns="62146" anchor="ctr" anchorCtr="0">
              <a:noAutofit/>
            </a:bodyPr>
            <a:lstStyle/>
            <a:p>
              <a:endParaRPr sz="2448">
                <a:solidFill>
                  <a:schemeClr val="dk1"/>
                </a:solidFill>
                <a:latin typeface="Amazon Ember" panose="020B0603020204020204" pitchFamily="34" charset="0"/>
                <a:ea typeface="Amazon Ember" panose="020B0603020204020204" pitchFamily="34" charset="0"/>
                <a:cs typeface="Amazon Ember" panose="020B0603020204020204" pitchFamily="34" charset="0"/>
              </a:endParaRPr>
            </a:p>
          </p:txBody>
        </p:sp>
        <p:sp>
          <p:nvSpPr>
            <p:cNvPr id="94" name="Google Shape;367;p38">
              <a:extLst>
                <a:ext uri="{FF2B5EF4-FFF2-40B4-BE49-F238E27FC236}">
                  <a16:creationId xmlns:a16="http://schemas.microsoft.com/office/drawing/2014/main" id="{9F17853C-AAE0-CB4F-AF26-B55CF2C42CB0}"/>
                </a:ext>
              </a:extLst>
            </p:cNvPr>
            <p:cNvSpPr/>
            <p:nvPr/>
          </p:nvSpPr>
          <p:spPr>
            <a:xfrm>
              <a:off x="5333572" y="2580296"/>
              <a:ext cx="412174" cy="412174"/>
            </a:xfrm>
            <a:prstGeom prst="ellipse">
              <a:avLst/>
            </a:prstGeom>
            <a:noFill/>
            <a:ln w="19050" cap="flat" cmpd="sng">
              <a:solidFill>
                <a:srgbClr val="00DDB8"/>
              </a:solidFill>
              <a:prstDash val="solid"/>
              <a:miter lim="8000"/>
              <a:headEnd type="none" w="sm" len="sm"/>
              <a:tailEnd type="none" w="sm" len="sm"/>
            </a:ln>
          </p:spPr>
          <p:txBody>
            <a:bodyPr spcFirstLastPara="1" wrap="square" lIns="124327" tIns="62146" rIns="124327" bIns="62146" anchor="ctr" anchorCtr="0">
              <a:noAutofit/>
            </a:bodyPr>
            <a:lstStyle/>
            <a:p>
              <a:endParaRPr sz="2448">
                <a:solidFill>
                  <a:schemeClr val="dk1"/>
                </a:solidFill>
                <a:latin typeface="Amazon Ember" panose="020B0603020204020204" pitchFamily="34" charset="0"/>
                <a:ea typeface="Amazon Ember" panose="020B0603020204020204" pitchFamily="34" charset="0"/>
                <a:cs typeface="Amazon Ember" panose="020B0603020204020204" pitchFamily="34" charset="0"/>
              </a:endParaRPr>
            </a:p>
          </p:txBody>
        </p:sp>
        <p:sp>
          <p:nvSpPr>
            <p:cNvPr id="95" name="Google Shape;368;p38">
              <a:extLst>
                <a:ext uri="{FF2B5EF4-FFF2-40B4-BE49-F238E27FC236}">
                  <a16:creationId xmlns:a16="http://schemas.microsoft.com/office/drawing/2014/main" id="{09DB9446-3B6D-E045-B02A-38BB21BE998B}"/>
                </a:ext>
              </a:extLst>
            </p:cNvPr>
            <p:cNvSpPr/>
            <p:nvPr/>
          </p:nvSpPr>
          <p:spPr>
            <a:xfrm>
              <a:off x="6504752" y="2442071"/>
              <a:ext cx="640368" cy="640368"/>
            </a:xfrm>
            <a:prstGeom prst="ellipse">
              <a:avLst/>
            </a:prstGeom>
            <a:noFill/>
            <a:ln w="19050" cap="flat" cmpd="sng">
              <a:solidFill>
                <a:srgbClr val="00DDB8"/>
              </a:solidFill>
              <a:prstDash val="solid"/>
              <a:miter lim="8000"/>
              <a:headEnd type="none" w="sm" len="sm"/>
              <a:tailEnd type="none" w="sm" len="sm"/>
            </a:ln>
          </p:spPr>
          <p:txBody>
            <a:bodyPr spcFirstLastPara="1" wrap="square" lIns="124327" tIns="62146" rIns="124327" bIns="62146" anchor="ctr" anchorCtr="0">
              <a:noAutofit/>
            </a:bodyPr>
            <a:lstStyle/>
            <a:p>
              <a:endParaRPr sz="2448">
                <a:solidFill>
                  <a:schemeClr val="dk1"/>
                </a:solidFill>
                <a:latin typeface="Amazon Ember" panose="020B0603020204020204" pitchFamily="34" charset="0"/>
                <a:ea typeface="Amazon Ember" panose="020B0603020204020204" pitchFamily="34" charset="0"/>
                <a:cs typeface="Amazon Ember" panose="020B0603020204020204" pitchFamily="34" charset="0"/>
              </a:endParaRPr>
            </a:p>
          </p:txBody>
        </p:sp>
        <p:sp>
          <p:nvSpPr>
            <p:cNvPr id="96" name="Google Shape;369;p38">
              <a:extLst>
                <a:ext uri="{FF2B5EF4-FFF2-40B4-BE49-F238E27FC236}">
                  <a16:creationId xmlns:a16="http://schemas.microsoft.com/office/drawing/2014/main" id="{60C75DC3-F7BC-E444-9379-5AAFC2158300}"/>
                </a:ext>
              </a:extLst>
            </p:cNvPr>
            <p:cNvSpPr/>
            <p:nvPr/>
          </p:nvSpPr>
          <p:spPr>
            <a:xfrm>
              <a:off x="5532561" y="3164338"/>
              <a:ext cx="894942" cy="894942"/>
            </a:xfrm>
            <a:prstGeom prst="ellipse">
              <a:avLst/>
            </a:prstGeom>
            <a:noFill/>
            <a:ln w="19050" cap="flat" cmpd="sng">
              <a:solidFill>
                <a:srgbClr val="00DDB8"/>
              </a:solidFill>
              <a:prstDash val="solid"/>
              <a:miter lim="8000"/>
              <a:headEnd type="none" w="sm" len="sm"/>
              <a:tailEnd type="none" w="sm" len="sm"/>
            </a:ln>
          </p:spPr>
          <p:txBody>
            <a:bodyPr spcFirstLastPara="1" wrap="square" lIns="124327" tIns="62146" rIns="124327" bIns="62146" anchor="ctr" anchorCtr="0">
              <a:noAutofit/>
            </a:bodyPr>
            <a:lstStyle/>
            <a:p>
              <a:endParaRPr sz="2448">
                <a:solidFill>
                  <a:schemeClr val="dk1"/>
                </a:solidFill>
                <a:latin typeface="Amazon Ember" panose="020B0603020204020204" pitchFamily="34" charset="0"/>
                <a:ea typeface="Amazon Ember" panose="020B0603020204020204" pitchFamily="34" charset="0"/>
                <a:cs typeface="Amazon Ember" panose="020B0603020204020204" pitchFamily="34" charset="0"/>
              </a:endParaRPr>
            </a:p>
          </p:txBody>
        </p:sp>
      </p:grpSp>
    </p:spTree>
    <p:extLst>
      <p:ext uri="{BB962C8B-B14F-4D97-AF65-F5344CB8AC3E}">
        <p14:creationId xmlns:p14="http://schemas.microsoft.com/office/powerpoint/2010/main" val="2160464758"/>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0" name="Title 1">
            <a:extLst>
              <a:ext uri="{FF2B5EF4-FFF2-40B4-BE49-F238E27FC236}">
                <a16:creationId xmlns:a16="http://schemas.microsoft.com/office/drawing/2014/main" id="{27813F78-1C2A-2B41-9EFA-9BDFEFAF29F3}"/>
              </a:ext>
            </a:extLst>
          </p:cNvPr>
          <p:cNvSpPr txBox="1">
            <a:spLocks/>
          </p:cNvSpPr>
          <p:nvPr/>
        </p:nvSpPr>
        <p:spPr>
          <a:xfrm>
            <a:off x="3270895" y="731266"/>
            <a:ext cx="5894684" cy="502709"/>
          </a:xfrm>
          <a:prstGeom prst="rect">
            <a:avLst/>
          </a:prstGeom>
          <a:noFill/>
          <a:ln>
            <a:noFill/>
          </a:ln>
        </p:spPr>
        <p:txBody>
          <a:bodyPr spcFirstLastPara="1" wrap="square" lIns="0" tIns="164575" rIns="0" bIns="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434343"/>
              </a:buClr>
              <a:buSzPts val="3599"/>
              <a:buFont typeface="Quattrocento Sans"/>
              <a:buNone/>
              <a:defRPr sz="3599" b="0" i="0" u="none" strike="noStrike" cap="none">
                <a:solidFill>
                  <a:srgbClr val="434343"/>
                </a:solidFill>
                <a:latin typeface="Quattrocento Sans"/>
                <a:ea typeface="Quattrocento Sans"/>
                <a:cs typeface="Quattrocento Sans"/>
                <a:sym typeface="Quattrocento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defTabSz="452627">
              <a:defRPr sz="2772"/>
            </a:pPr>
            <a:r>
              <a:rPr lang="en-US" sz="3600" dirty="0">
                <a:latin typeface="Amazon Ember" panose="020B0603020204020204" pitchFamily="34" charset="0"/>
                <a:ea typeface="Amazon Ember" panose="020B0603020204020204" pitchFamily="34" charset="0"/>
                <a:cs typeface="Amazon Ember" panose="020B0603020204020204" pitchFamily="34" charset="0"/>
              </a:rPr>
              <a:t>What are customers asking for?</a:t>
            </a:r>
          </a:p>
        </p:txBody>
      </p:sp>
      <p:sp>
        <p:nvSpPr>
          <p:cNvPr id="11" name="TextBox 4">
            <a:extLst>
              <a:ext uri="{FF2B5EF4-FFF2-40B4-BE49-F238E27FC236}">
                <a16:creationId xmlns:a16="http://schemas.microsoft.com/office/drawing/2014/main" id="{EFECD6F7-CD9F-B74B-9509-9E25CE77FD39}"/>
              </a:ext>
            </a:extLst>
          </p:cNvPr>
          <p:cNvSpPr txBox="1"/>
          <p:nvPr/>
        </p:nvSpPr>
        <p:spPr>
          <a:xfrm>
            <a:off x="334825" y="1947094"/>
            <a:ext cx="380871" cy="30777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p>
            <a:pPr marL="285750" indent="-285750">
              <a:buSzPct val="100000"/>
              <a:buChar char="-"/>
              <a:defRPr>
                <a:solidFill>
                  <a:srgbClr val="3188B6"/>
                </a:solidFill>
                <a:latin typeface="Amazon Ember"/>
                <a:ea typeface="Amazon Ember"/>
                <a:cs typeface="Amazon Ember"/>
                <a:sym typeface="Amazon Ember"/>
              </a:defRPr>
            </a:pPr>
            <a:endParaRPr dirty="0">
              <a:solidFill>
                <a:srgbClr val="414042"/>
              </a:solidFill>
              <a:latin typeface="Amazon Ember" panose="020B0603020204020204" pitchFamily="34" charset="0"/>
              <a:ea typeface="Amazon Ember" panose="020B0603020204020204" pitchFamily="34" charset="0"/>
              <a:cs typeface="Amazon Ember" panose="020B0603020204020204" pitchFamily="34" charset="0"/>
            </a:endParaRPr>
          </a:p>
        </p:txBody>
      </p:sp>
      <p:sp>
        <p:nvSpPr>
          <p:cNvPr id="12" name="TextBox 7">
            <a:extLst>
              <a:ext uri="{FF2B5EF4-FFF2-40B4-BE49-F238E27FC236}">
                <a16:creationId xmlns:a16="http://schemas.microsoft.com/office/drawing/2014/main" id="{70381793-02C0-D34D-9B9A-8622A658DB31}"/>
              </a:ext>
            </a:extLst>
          </p:cNvPr>
          <p:cNvSpPr txBox="1"/>
          <p:nvPr/>
        </p:nvSpPr>
        <p:spPr>
          <a:xfrm>
            <a:off x="4490592" y="1947094"/>
            <a:ext cx="92396" cy="30777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defRPr>
                <a:solidFill>
                  <a:srgbClr val="FFFFFF"/>
                </a:solidFill>
                <a:latin typeface="Amazon Ember"/>
                <a:ea typeface="Amazon Ember"/>
                <a:cs typeface="Amazon Ember"/>
                <a:sym typeface="Amazon Ember"/>
              </a:defRPr>
            </a:lvl1pPr>
          </a:lstStyle>
          <a:p>
            <a:endParaRPr dirty="0">
              <a:solidFill>
                <a:srgbClr val="414042"/>
              </a:solidFill>
              <a:latin typeface="Amazon Ember" panose="020B0603020204020204" pitchFamily="34" charset="0"/>
              <a:ea typeface="Amazon Ember" panose="020B0603020204020204" pitchFamily="34" charset="0"/>
              <a:cs typeface="Amazon Ember" panose="020B0603020204020204" pitchFamily="34" charset="0"/>
            </a:endParaRPr>
          </a:p>
        </p:txBody>
      </p:sp>
      <p:sp>
        <p:nvSpPr>
          <p:cNvPr id="13" name="Title 1">
            <a:extLst>
              <a:ext uri="{FF2B5EF4-FFF2-40B4-BE49-F238E27FC236}">
                <a16:creationId xmlns:a16="http://schemas.microsoft.com/office/drawing/2014/main" id="{0ED927FC-D351-F74A-B0F4-8F165119D95B}"/>
              </a:ext>
            </a:extLst>
          </p:cNvPr>
          <p:cNvSpPr txBox="1">
            <a:spLocks/>
          </p:cNvSpPr>
          <p:nvPr/>
        </p:nvSpPr>
        <p:spPr>
          <a:xfrm>
            <a:off x="187532" y="850718"/>
            <a:ext cx="7772401" cy="571774"/>
          </a:xfrm>
          <a:prstGeom prst="rect">
            <a:avLst/>
          </a:prstGeom>
        </p:spPr>
        <p:txBody>
          <a:bodyPr vert="horz" lIns="91440" tIns="45720" rIns="91440" bIns="45720" rtlCol="0" anchor="t">
            <a:normAutofit/>
          </a:bodyPr>
          <a:lstStyle>
            <a:lvl1pPr algn="l" defTabSz="457200" rtl="0" eaLnBrk="1" latinLnBrk="0" hangingPunct="1">
              <a:spcBef>
                <a:spcPct val="0"/>
              </a:spcBef>
              <a:buNone/>
              <a:defRPr sz="2400" b="1" i="0" kern="1200">
                <a:solidFill>
                  <a:srgbClr val="0E2735"/>
                </a:solidFill>
                <a:latin typeface="Amazon Ember Regular" charset="0"/>
                <a:ea typeface="+mj-ea"/>
                <a:cs typeface="Amazon Ember Regular" charset="0"/>
              </a:defRPr>
            </a:lvl1pPr>
          </a:lstStyle>
          <a:p>
            <a:pPr defTabSz="452627">
              <a:defRPr sz="2772"/>
            </a:pPr>
            <a:endParaRPr lang="en-US" sz="2772" b="0" dirty="0">
              <a:solidFill>
                <a:srgbClr val="414042"/>
              </a:solidFill>
              <a:latin typeface="Amazon Ember" panose="020B0603020204020204" pitchFamily="34" charset="0"/>
              <a:ea typeface="Amazon Ember" panose="020B0603020204020204" pitchFamily="34" charset="0"/>
              <a:cs typeface="Amazon Ember" panose="020B0603020204020204" pitchFamily="34" charset="0"/>
            </a:endParaRPr>
          </a:p>
        </p:txBody>
      </p:sp>
      <p:sp>
        <p:nvSpPr>
          <p:cNvPr id="14" name="TextBox 13">
            <a:extLst>
              <a:ext uri="{FF2B5EF4-FFF2-40B4-BE49-F238E27FC236}">
                <a16:creationId xmlns:a16="http://schemas.microsoft.com/office/drawing/2014/main" id="{322EB0F1-6DA2-344D-A77B-4E655B132EE9}"/>
              </a:ext>
            </a:extLst>
          </p:cNvPr>
          <p:cNvSpPr txBox="1"/>
          <p:nvPr/>
        </p:nvSpPr>
        <p:spPr>
          <a:xfrm>
            <a:off x="1480691" y="2158434"/>
            <a:ext cx="9475091" cy="2677656"/>
          </a:xfrm>
          <a:prstGeom prst="rect">
            <a:avLst/>
          </a:prstGeom>
          <a:noFill/>
        </p:spPr>
        <p:txBody>
          <a:bodyPr wrap="square" rtlCol="0">
            <a:spAutoFit/>
          </a:bodyPr>
          <a:lstStyle/>
          <a:p>
            <a:pPr>
              <a:defRPr>
                <a:solidFill>
                  <a:srgbClr val="3188B6"/>
                </a:solidFill>
                <a:latin typeface="Amazon Ember"/>
                <a:ea typeface="Amazon Ember"/>
                <a:cs typeface="Amazon Ember"/>
                <a:sym typeface="Amazon Ember"/>
              </a:defRPr>
            </a:pPr>
            <a:r>
              <a:rPr lang="en-US" sz="2800" dirty="0">
                <a:solidFill>
                  <a:srgbClr val="414042"/>
                </a:solidFill>
                <a:latin typeface="Amazon Ember" panose="020B0603020204020204" pitchFamily="34" charset="0"/>
                <a:ea typeface="Amazon Ember" panose="020B0603020204020204" pitchFamily="34" charset="0"/>
                <a:cs typeface="Amazon Ember" panose="020B0603020204020204" pitchFamily="34" charset="0"/>
              </a:rPr>
              <a:t>We want:</a:t>
            </a:r>
          </a:p>
          <a:p>
            <a:pPr marL="285750" indent="-285750">
              <a:buSzPct val="100000"/>
              <a:buChar char="-"/>
              <a:defRPr>
                <a:solidFill>
                  <a:srgbClr val="3188B6"/>
                </a:solidFill>
                <a:latin typeface="Amazon Ember"/>
                <a:ea typeface="Amazon Ember"/>
                <a:cs typeface="Amazon Ember"/>
                <a:sym typeface="Amazon Ember"/>
              </a:defRPr>
            </a:pPr>
            <a:r>
              <a:rPr lang="en-US" sz="2800" dirty="0">
                <a:solidFill>
                  <a:srgbClr val="414042"/>
                </a:solidFill>
                <a:latin typeface="Amazon Ember" panose="020B0603020204020204" pitchFamily="34" charset="0"/>
                <a:ea typeface="Amazon Ember" panose="020B0603020204020204" pitchFamily="34" charset="0"/>
                <a:cs typeface="Amazon Ember" panose="020B0603020204020204" pitchFamily="34" charset="0"/>
              </a:rPr>
              <a:t>Agility and Speed</a:t>
            </a:r>
          </a:p>
          <a:p>
            <a:pPr marL="285750" indent="-285750">
              <a:buSzPct val="100000"/>
              <a:buChar char="-"/>
              <a:defRPr>
                <a:solidFill>
                  <a:srgbClr val="3188B6"/>
                </a:solidFill>
                <a:latin typeface="Amazon Ember"/>
                <a:ea typeface="Amazon Ember"/>
                <a:cs typeface="Amazon Ember"/>
                <a:sym typeface="Amazon Ember"/>
              </a:defRPr>
            </a:pPr>
            <a:r>
              <a:rPr lang="en-US" sz="2800" dirty="0">
                <a:solidFill>
                  <a:srgbClr val="414042"/>
                </a:solidFill>
                <a:latin typeface="Amazon Ember" panose="020B0603020204020204" pitchFamily="34" charset="0"/>
                <a:ea typeface="Amazon Ember" panose="020B0603020204020204" pitchFamily="34" charset="0"/>
                <a:cs typeface="Amazon Ember" panose="020B0603020204020204" pitchFamily="34" charset="0"/>
              </a:rPr>
              <a:t>Hybrid unified experience on or off premise</a:t>
            </a:r>
          </a:p>
          <a:p>
            <a:pPr marL="285750" indent="-285750">
              <a:buSzPct val="100000"/>
              <a:buChar char="-"/>
              <a:defRPr>
                <a:solidFill>
                  <a:srgbClr val="3188B6"/>
                </a:solidFill>
                <a:latin typeface="Amazon Ember"/>
                <a:ea typeface="Amazon Ember"/>
                <a:cs typeface="Amazon Ember"/>
                <a:sym typeface="Amazon Ember"/>
              </a:defRPr>
            </a:pPr>
            <a:r>
              <a:rPr lang="en-US" sz="2800" dirty="0">
                <a:solidFill>
                  <a:srgbClr val="414042"/>
                </a:solidFill>
                <a:latin typeface="Amazon Ember" panose="020B0603020204020204" pitchFamily="34" charset="0"/>
                <a:ea typeface="Amazon Ember" panose="020B0603020204020204" pitchFamily="34" charset="0"/>
                <a:cs typeface="Amazon Ember" panose="020B0603020204020204" pitchFamily="34" charset="0"/>
              </a:rPr>
              <a:t>Turn key services that lend to developer satisfaction</a:t>
            </a:r>
          </a:p>
          <a:p>
            <a:pPr marL="285750" indent="-285750">
              <a:buSzPct val="100000"/>
              <a:buChar char="-"/>
              <a:defRPr>
                <a:solidFill>
                  <a:srgbClr val="3188B6"/>
                </a:solidFill>
                <a:latin typeface="Amazon Ember"/>
                <a:ea typeface="Amazon Ember"/>
                <a:cs typeface="Amazon Ember"/>
                <a:sym typeface="Amazon Ember"/>
              </a:defRPr>
            </a:pPr>
            <a:r>
              <a:rPr lang="en-US" sz="2800" dirty="0">
                <a:solidFill>
                  <a:srgbClr val="414042"/>
                </a:solidFill>
                <a:latin typeface="Amazon Ember" panose="020B0603020204020204" pitchFamily="34" charset="0"/>
                <a:ea typeface="Amazon Ember" panose="020B0603020204020204" pitchFamily="34" charset="0"/>
                <a:cs typeface="Amazon Ember" panose="020B0603020204020204" pitchFamily="34" charset="0"/>
              </a:rPr>
              <a:t>Prescriptive guard rails with security considered at every step </a:t>
            </a:r>
          </a:p>
          <a:p>
            <a:pPr marL="285750" indent="-285750">
              <a:buSzPct val="100000"/>
              <a:buChar char="-"/>
              <a:defRPr>
                <a:solidFill>
                  <a:srgbClr val="3188B6"/>
                </a:solidFill>
                <a:latin typeface="Amazon Ember"/>
                <a:ea typeface="Amazon Ember"/>
                <a:cs typeface="Amazon Ember"/>
                <a:sym typeface="Amazon Ember"/>
              </a:defRPr>
            </a:pPr>
            <a:endParaRPr lang="en-US" sz="2800" dirty="0">
              <a:solidFill>
                <a:srgbClr val="414042"/>
              </a:solidFill>
              <a:latin typeface="Amazon Ember" panose="020B0603020204020204" pitchFamily="34" charset="0"/>
              <a:ea typeface="Amazon Ember" panose="020B0603020204020204" pitchFamily="34" charset="0"/>
              <a:cs typeface="Amazon Ember" panose="020B0603020204020204" pitchFamily="34" charset="0"/>
            </a:endParaRPr>
          </a:p>
        </p:txBody>
      </p:sp>
    </p:spTree>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90" name="Google Shape;290;p20"/>
          <p:cNvSpPr txBox="1">
            <a:spLocks noGrp="1"/>
          </p:cNvSpPr>
          <p:nvPr>
            <p:ph type="title"/>
          </p:nvPr>
        </p:nvSpPr>
        <p:spPr>
          <a:xfrm>
            <a:off x="1926890" y="16042"/>
            <a:ext cx="11563200" cy="773100"/>
          </a:xfrm>
          <a:prstGeom prst="rect">
            <a:avLst/>
          </a:prstGeom>
          <a:noFill/>
          <a:ln>
            <a:noFill/>
          </a:ln>
        </p:spPr>
        <p:txBody>
          <a:bodyPr spcFirstLastPara="1" wrap="square" lIns="0" tIns="164575" rIns="0" bIns="0" anchor="t" anchorCtr="0">
            <a:noAutofit/>
          </a:bodyPr>
          <a:lstStyle/>
          <a:p>
            <a:pPr marL="0" marR="0" lvl="0" indent="0" algn="l" rtl="0">
              <a:lnSpc>
                <a:spcPct val="90000"/>
              </a:lnSpc>
              <a:spcBef>
                <a:spcPts val="0"/>
              </a:spcBef>
              <a:spcAft>
                <a:spcPts val="0"/>
              </a:spcAft>
              <a:buClr>
                <a:schemeClr val="dk2"/>
              </a:buClr>
              <a:buSzPts val="3599"/>
              <a:buFont typeface="Quattrocento Sans"/>
              <a:buNone/>
            </a:pPr>
            <a:r>
              <a:rPr lang="en-US" sz="3600" i="0" u="none" strike="noStrike" cap="none" dirty="0">
                <a:solidFill>
                  <a:srgbClr val="FF9900"/>
                </a:solidFill>
                <a:latin typeface="Proxima Nova"/>
                <a:ea typeface="Proxima Nova"/>
                <a:cs typeface="Proxima Nova"/>
                <a:sym typeface="Proxima Nova"/>
              </a:rPr>
              <a:t>Getting PAS up and running with ease</a:t>
            </a:r>
            <a:endParaRPr sz="3600" i="0" u="none" strike="noStrike" cap="none" dirty="0">
              <a:solidFill>
                <a:srgbClr val="FF9900"/>
              </a:solidFill>
              <a:latin typeface="Proxima Nova"/>
              <a:ea typeface="Proxima Nova"/>
              <a:cs typeface="Proxima Nova"/>
              <a:sym typeface="Proxima Nova"/>
            </a:endParaRPr>
          </a:p>
        </p:txBody>
      </p:sp>
      <p:pic>
        <p:nvPicPr>
          <p:cNvPr id="84" name="Picture 83">
            <a:extLst>
              <a:ext uri="{FF2B5EF4-FFF2-40B4-BE49-F238E27FC236}">
                <a16:creationId xmlns:a16="http://schemas.microsoft.com/office/drawing/2014/main" id="{CFDFA78B-E505-C949-AA46-C6532E35B0DE}"/>
              </a:ext>
            </a:extLst>
          </p:cNvPr>
          <p:cNvPicPr>
            <a:picLocks noChangeAspect="1"/>
          </p:cNvPicPr>
          <p:nvPr/>
        </p:nvPicPr>
        <p:blipFill>
          <a:blip r:embed="rId3"/>
          <a:stretch>
            <a:fillRect/>
          </a:stretch>
        </p:blipFill>
        <p:spPr>
          <a:xfrm>
            <a:off x="1653572" y="1000114"/>
            <a:ext cx="9126006" cy="5843408"/>
          </a:xfrm>
          <a:prstGeom prst="rect">
            <a:avLst/>
          </a:prstGeom>
        </p:spPr>
      </p:pic>
    </p:spTree>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pic>
        <p:nvPicPr>
          <p:cNvPr id="83" name="Google Shape;504;p44" descr="Picture 5">
            <a:extLst>
              <a:ext uri="{FF2B5EF4-FFF2-40B4-BE49-F238E27FC236}">
                <a16:creationId xmlns:a16="http://schemas.microsoft.com/office/drawing/2014/main" id="{4FB1CE11-A41C-D84E-87BB-0D49CC93B985}"/>
              </a:ext>
            </a:extLst>
          </p:cNvPr>
          <p:cNvPicPr preferRelativeResize="0"/>
          <p:nvPr/>
        </p:nvPicPr>
        <p:blipFill rotWithShape="1">
          <a:blip r:embed="rId3">
            <a:alphaModFix/>
          </a:blip>
          <a:srcRect/>
          <a:stretch/>
        </p:blipFill>
        <p:spPr>
          <a:xfrm>
            <a:off x="4835418" y="919242"/>
            <a:ext cx="2916238" cy="2916236"/>
          </a:xfrm>
          <a:prstGeom prst="rect">
            <a:avLst/>
          </a:prstGeom>
          <a:noFill/>
          <a:ln>
            <a:noFill/>
          </a:ln>
        </p:spPr>
      </p:pic>
      <p:pic>
        <p:nvPicPr>
          <p:cNvPr id="84" name="Google Shape;505;p44" descr="Graphic 6">
            <a:extLst>
              <a:ext uri="{FF2B5EF4-FFF2-40B4-BE49-F238E27FC236}">
                <a16:creationId xmlns:a16="http://schemas.microsoft.com/office/drawing/2014/main" id="{733FBC0E-EAE0-5B42-B876-A1D34A185EA1}"/>
              </a:ext>
            </a:extLst>
          </p:cNvPr>
          <p:cNvPicPr preferRelativeResize="0"/>
          <p:nvPr/>
        </p:nvPicPr>
        <p:blipFill rotWithShape="1">
          <a:blip r:embed="rId4">
            <a:alphaModFix/>
          </a:blip>
          <a:srcRect/>
          <a:stretch/>
        </p:blipFill>
        <p:spPr>
          <a:xfrm>
            <a:off x="2002174" y="4685124"/>
            <a:ext cx="1036227" cy="1295284"/>
          </a:xfrm>
          <a:prstGeom prst="rect">
            <a:avLst/>
          </a:prstGeom>
          <a:noFill/>
          <a:ln>
            <a:noFill/>
          </a:ln>
        </p:spPr>
      </p:pic>
      <p:pic>
        <p:nvPicPr>
          <p:cNvPr id="85" name="Google Shape;506;p44" descr="Graphic 7">
            <a:extLst>
              <a:ext uri="{FF2B5EF4-FFF2-40B4-BE49-F238E27FC236}">
                <a16:creationId xmlns:a16="http://schemas.microsoft.com/office/drawing/2014/main" id="{B3A860AE-412B-0947-9DE6-1777950DD1D7}"/>
              </a:ext>
            </a:extLst>
          </p:cNvPr>
          <p:cNvPicPr preferRelativeResize="0"/>
          <p:nvPr/>
        </p:nvPicPr>
        <p:blipFill rotWithShape="1">
          <a:blip r:embed="rId5">
            <a:alphaModFix/>
          </a:blip>
          <a:srcRect/>
          <a:stretch/>
        </p:blipFill>
        <p:spPr>
          <a:xfrm>
            <a:off x="531956" y="4694371"/>
            <a:ext cx="1036227" cy="1295284"/>
          </a:xfrm>
          <a:prstGeom prst="rect">
            <a:avLst/>
          </a:prstGeom>
          <a:noFill/>
          <a:ln>
            <a:noFill/>
          </a:ln>
        </p:spPr>
      </p:pic>
      <p:pic>
        <p:nvPicPr>
          <p:cNvPr id="86" name="Google Shape;507;p44" descr="Graphic 9">
            <a:extLst>
              <a:ext uri="{FF2B5EF4-FFF2-40B4-BE49-F238E27FC236}">
                <a16:creationId xmlns:a16="http://schemas.microsoft.com/office/drawing/2014/main" id="{F031F2EF-FEA4-DB47-90F9-0A48D05E9E9D}"/>
              </a:ext>
            </a:extLst>
          </p:cNvPr>
          <p:cNvPicPr preferRelativeResize="0"/>
          <p:nvPr/>
        </p:nvPicPr>
        <p:blipFill rotWithShape="1">
          <a:blip r:embed="rId6">
            <a:alphaModFix/>
          </a:blip>
          <a:srcRect/>
          <a:stretch/>
        </p:blipFill>
        <p:spPr>
          <a:xfrm>
            <a:off x="2064812" y="942805"/>
            <a:ext cx="1036227" cy="1485259"/>
          </a:xfrm>
          <a:prstGeom prst="rect">
            <a:avLst/>
          </a:prstGeom>
          <a:noFill/>
          <a:ln>
            <a:noFill/>
          </a:ln>
        </p:spPr>
      </p:pic>
      <p:pic>
        <p:nvPicPr>
          <p:cNvPr id="87" name="Google Shape;508;p44" descr="Graphic 10">
            <a:extLst>
              <a:ext uri="{FF2B5EF4-FFF2-40B4-BE49-F238E27FC236}">
                <a16:creationId xmlns:a16="http://schemas.microsoft.com/office/drawing/2014/main" id="{36488047-8888-D94B-82D1-C7D60C4415EE}"/>
              </a:ext>
            </a:extLst>
          </p:cNvPr>
          <p:cNvPicPr preferRelativeResize="0"/>
          <p:nvPr/>
        </p:nvPicPr>
        <p:blipFill rotWithShape="1">
          <a:blip r:embed="rId7">
            <a:alphaModFix/>
          </a:blip>
          <a:srcRect/>
          <a:stretch/>
        </p:blipFill>
        <p:spPr>
          <a:xfrm>
            <a:off x="6412835" y="4656034"/>
            <a:ext cx="1036227" cy="1485259"/>
          </a:xfrm>
          <a:prstGeom prst="rect">
            <a:avLst/>
          </a:prstGeom>
          <a:noFill/>
          <a:ln>
            <a:noFill/>
          </a:ln>
        </p:spPr>
      </p:pic>
      <p:pic>
        <p:nvPicPr>
          <p:cNvPr id="88" name="Google Shape;509;p44" descr="Graphic 11">
            <a:extLst>
              <a:ext uri="{FF2B5EF4-FFF2-40B4-BE49-F238E27FC236}">
                <a16:creationId xmlns:a16="http://schemas.microsoft.com/office/drawing/2014/main" id="{607C26F0-227A-0345-A194-94F1A057F137}"/>
              </a:ext>
            </a:extLst>
          </p:cNvPr>
          <p:cNvPicPr preferRelativeResize="0"/>
          <p:nvPr/>
        </p:nvPicPr>
        <p:blipFill rotWithShape="1">
          <a:blip r:embed="rId8">
            <a:alphaModFix/>
          </a:blip>
          <a:srcRect/>
          <a:stretch/>
        </p:blipFill>
        <p:spPr>
          <a:xfrm>
            <a:off x="10823494" y="919242"/>
            <a:ext cx="1036227" cy="1485259"/>
          </a:xfrm>
          <a:prstGeom prst="rect">
            <a:avLst/>
          </a:prstGeom>
          <a:noFill/>
          <a:ln>
            <a:noFill/>
          </a:ln>
        </p:spPr>
      </p:pic>
      <p:pic>
        <p:nvPicPr>
          <p:cNvPr id="89" name="Google Shape;510;p44" descr="Graphic 12">
            <a:extLst>
              <a:ext uri="{FF2B5EF4-FFF2-40B4-BE49-F238E27FC236}">
                <a16:creationId xmlns:a16="http://schemas.microsoft.com/office/drawing/2014/main" id="{3140BA06-5510-014F-B7D1-CF5638B20DE3}"/>
              </a:ext>
            </a:extLst>
          </p:cNvPr>
          <p:cNvPicPr preferRelativeResize="0"/>
          <p:nvPr/>
        </p:nvPicPr>
        <p:blipFill rotWithShape="1">
          <a:blip r:embed="rId9">
            <a:alphaModFix/>
          </a:blip>
          <a:srcRect/>
          <a:stretch/>
        </p:blipFill>
        <p:spPr>
          <a:xfrm>
            <a:off x="1998209" y="3000796"/>
            <a:ext cx="1036227" cy="1295284"/>
          </a:xfrm>
          <a:prstGeom prst="rect">
            <a:avLst/>
          </a:prstGeom>
          <a:noFill/>
          <a:ln>
            <a:noFill/>
          </a:ln>
        </p:spPr>
      </p:pic>
      <p:pic>
        <p:nvPicPr>
          <p:cNvPr id="90" name="Google Shape;511;p44" descr="Graphic 13">
            <a:extLst>
              <a:ext uri="{FF2B5EF4-FFF2-40B4-BE49-F238E27FC236}">
                <a16:creationId xmlns:a16="http://schemas.microsoft.com/office/drawing/2014/main" id="{B53B02CB-D720-3D4F-ACE8-4449114036ED}"/>
              </a:ext>
            </a:extLst>
          </p:cNvPr>
          <p:cNvPicPr preferRelativeResize="0"/>
          <p:nvPr/>
        </p:nvPicPr>
        <p:blipFill rotWithShape="1">
          <a:blip r:embed="rId10">
            <a:alphaModFix/>
          </a:blip>
          <a:srcRect/>
          <a:stretch/>
        </p:blipFill>
        <p:spPr>
          <a:xfrm>
            <a:off x="9353274" y="4685124"/>
            <a:ext cx="1036227" cy="1295284"/>
          </a:xfrm>
          <a:prstGeom prst="rect">
            <a:avLst/>
          </a:prstGeom>
          <a:noFill/>
          <a:ln>
            <a:noFill/>
          </a:ln>
        </p:spPr>
      </p:pic>
      <p:pic>
        <p:nvPicPr>
          <p:cNvPr id="91" name="Google Shape;512;p44" descr="Graphic 14">
            <a:extLst>
              <a:ext uri="{FF2B5EF4-FFF2-40B4-BE49-F238E27FC236}">
                <a16:creationId xmlns:a16="http://schemas.microsoft.com/office/drawing/2014/main" id="{6DD1507B-AFEE-4544-BD18-ACC7DC057F3F}"/>
              </a:ext>
            </a:extLst>
          </p:cNvPr>
          <p:cNvPicPr preferRelativeResize="0"/>
          <p:nvPr/>
        </p:nvPicPr>
        <p:blipFill rotWithShape="1">
          <a:blip r:embed="rId11">
            <a:alphaModFix/>
          </a:blip>
          <a:srcRect/>
          <a:stretch/>
        </p:blipFill>
        <p:spPr>
          <a:xfrm>
            <a:off x="10823494" y="4694371"/>
            <a:ext cx="1036227" cy="1485259"/>
          </a:xfrm>
          <a:prstGeom prst="rect">
            <a:avLst/>
          </a:prstGeom>
          <a:noFill/>
          <a:ln>
            <a:noFill/>
          </a:ln>
        </p:spPr>
      </p:pic>
      <p:pic>
        <p:nvPicPr>
          <p:cNvPr id="92" name="Google Shape;513;p44" descr="Graphic 15">
            <a:extLst>
              <a:ext uri="{FF2B5EF4-FFF2-40B4-BE49-F238E27FC236}">
                <a16:creationId xmlns:a16="http://schemas.microsoft.com/office/drawing/2014/main" id="{DBF2DA93-2F5D-4145-BD80-34D7962D9999}"/>
              </a:ext>
            </a:extLst>
          </p:cNvPr>
          <p:cNvPicPr preferRelativeResize="0"/>
          <p:nvPr/>
        </p:nvPicPr>
        <p:blipFill rotWithShape="1">
          <a:blip r:embed="rId12">
            <a:alphaModFix/>
          </a:blip>
          <a:srcRect/>
          <a:stretch/>
        </p:blipFill>
        <p:spPr>
          <a:xfrm>
            <a:off x="7883054" y="4656034"/>
            <a:ext cx="1036227" cy="1485259"/>
          </a:xfrm>
          <a:prstGeom prst="rect">
            <a:avLst/>
          </a:prstGeom>
          <a:noFill/>
          <a:ln>
            <a:noFill/>
          </a:ln>
        </p:spPr>
      </p:pic>
      <p:pic>
        <p:nvPicPr>
          <p:cNvPr id="93" name="Google Shape;514;p44" descr="Graphic 16">
            <a:extLst>
              <a:ext uri="{FF2B5EF4-FFF2-40B4-BE49-F238E27FC236}">
                <a16:creationId xmlns:a16="http://schemas.microsoft.com/office/drawing/2014/main" id="{AB6E6521-C87F-E448-B724-112682E9D4EE}"/>
              </a:ext>
            </a:extLst>
          </p:cNvPr>
          <p:cNvPicPr preferRelativeResize="0"/>
          <p:nvPr/>
        </p:nvPicPr>
        <p:blipFill rotWithShape="1">
          <a:blip r:embed="rId13">
            <a:alphaModFix/>
          </a:blip>
          <a:srcRect/>
          <a:stretch/>
        </p:blipFill>
        <p:spPr>
          <a:xfrm>
            <a:off x="526566" y="927272"/>
            <a:ext cx="1036227" cy="1675233"/>
          </a:xfrm>
          <a:prstGeom prst="rect">
            <a:avLst/>
          </a:prstGeom>
          <a:noFill/>
          <a:ln>
            <a:noFill/>
          </a:ln>
        </p:spPr>
      </p:pic>
      <p:pic>
        <p:nvPicPr>
          <p:cNvPr id="94" name="Google Shape;515;p44" descr="Graphic 17">
            <a:extLst>
              <a:ext uri="{FF2B5EF4-FFF2-40B4-BE49-F238E27FC236}">
                <a16:creationId xmlns:a16="http://schemas.microsoft.com/office/drawing/2014/main" id="{E6276AED-5B2B-714D-89D2-6DBAAF4A0CA2}"/>
              </a:ext>
            </a:extLst>
          </p:cNvPr>
          <p:cNvPicPr preferRelativeResize="0"/>
          <p:nvPr/>
        </p:nvPicPr>
        <p:blipFill rotWithShape="1">
          <a:blip r:embed="rId14">
            <a:alphaModFix/>
          </a:blip>
          <a:srcRect/>
          <a:stretch/>
        </p:blipFill>
        <p:spPr>
          <a:xfrm>
            <a:off x="488477" y="3000796"/>
            <a:ext cx="1036227" cy="1295284"/>
          </a:xfrm>
          <a:prstGeom prst="rect">
            <a:avLst/>
          </a:prstGeom>
          <a:noFill/>
          <a:ln>
            <a:noFill/>
          </a:ln>
        </p:spPr>
      </p:pic>
      <p:pic>
        <p:nvPicPr>
          <p:cNvPr id="95" name="Google Shape;516;p44" descr="Graphic 18">
            <a:extLst>
              <a:ext uri="{FF2B5EF4-FFF2-40B4-BE49-F238E27FC236}">
                <a16:creationId xmlns:a16="http://schemas.microsoft.com/office/drawing/2014/main" id="{A458A5B6-A0AF-1141-87C5-E4EA87AD5326}"/>
              </a:ext>
            </a:extLst>
          </p:cNvPr>
          <p:cNvPicPr preferRelativeResize="0"/>
          <p:nvPr/>
        </p:nvPicPr>
        <p:blipFill rotWithShape="1">
          <a:blip r:embed="rId15">
            <a:alphaModFix/>
          </a:blip>
          <a:srcRect/>
          <a:stretch/>
        </p:blipFill>
        <p:spPr>
          <a:xfrm>
            <a:off x="10823494" y="3000796"/>
            <a:ext cx="1036227" cy="1295284"/>
          </a:xfrm>
          <a:prstGeom prst="rect">
            <a:avLst/>
          </a:prstGeom>
          <a:noFill/>
          <a:ln>
            <a:noFill/>
          </a:ln>
        </p:spPr>
      </p:pic>
      <p:pic>
        <p:nvPicPr>
          <p:cNvPr id="96" name="Google Shape;517;p44" descr="Graphic 19">
            <a:extLst>
              <a:ext uri="{FF2B5EF4-FFF2-40B4-BE49-F238E27FC236}">
                <a16:creationId xmlns:a16="http://schemas.microsoft.com/office/drawing/2014/main" id="{1907394D-0105-554C-8461-CCECCFC934FC}"/>
              </a:ext>
            </a:extLst>
          </p:cNvPr>
          <p:cNvPicPr preferRelativeResize="0"/>
          <p:nvPr/>
        </p:nvPicPr>
        <p:blipFill rotWithShape="1">
          <a:blip r:embed="rId16">
            <a:alphaModFix/>
          </a:blip>
          <a:srcRect/>
          <a:stretch/>
        </p:blipFill>
        <p:spPr>
          <a:xfrm>
            <a:off x="4942614" y="4685124"/>
            <a:ext cx="1036227" cy="1485259"/>
          </a:xfrm>
          <a:prstGeom prst="rect">
            <a:avLst/>
          </a:prstGeom>
          <a:noFill/>
          <a:ln>
            <a:noFill/>
          </a:ln>
        </p:spPr>
      </p:pic>
      <p:pic>
        <p:nvPicPr>
          <p:cNvPr id="97" name="Google Shape;518;p44" descr="Graphic 20">
            <a:extLst>
              <a:ext uri="{FF2B5EF4-FFF2-40B4-BE49-F238E27FC236}">
                <a16:creationId xmlns:a16="http://schemas.microsoft.com/office/drawing/2014/main" id="{FA76919D-44F0-3247-96FF-70A91DEC4A44}"/>
              </a:ext>
            </a:extLst>
          </p:cNvPr>
          <p:cNvPicPr preferRelativeResize="0"/>
          <p:nvPr/>
        </p:nvPicPr>
        <p:blipFill rotWithShape="1">
          <a:blip r:embed="rId17">
            <a:alphaModFix/>
          </a:blip>
          <a:srcRect/>
          <a:stretch/>
        </p:blipFill>
        <p:spPr>
          <a:xfrm>
            <a:off x="3472394" y="4672181"/>
            <a:ext cx="1036227" cy="1295284"/>
          </a:xfrm>
          <a:prstGeom prst="rect">
            <a:avLst/>
          </a:prstGeom>
          <a:noFill/>
          <a:ln>
            <a:noFill/>
          </a:ln>
        </p:spPr>
      </p:pic>
      <p:pic>
        <p:nvPicPr>
          <p:cNvPr id="98" name="Google Shape;519;p44" descr="Graphic 21">
            <a:extLst>
              <a:ext uri="{FF2B5EF4-FFF2-40B4-BE49-F238E27FC236}">
                <a16:creationId xmlns:a16="http://schemas.microsoft.com/office/drawing/2014/main" id="{4B9376E7-117A-A24F-B963-C956D21A17EB}"/>
              </a:ext>
            </a:extLst>
          </p:cNvPr>
          <p:cNvPicPr preferRelativeResize="0"/>
          <p:nvPr/>
        </p:nvPicPr>
        <p:blipFill rotWithShape="1">
          <a:blip r:embed="rId18">
            <a:alphaModFix/>
          </a:blip>
          <a:srcRect/>
          <a:stretch/>
        </p:blipFill>
        <p:spPr>
          <a:xfrm>
            <a:off x="9353274" y="895842"/>
            <a:ext cx="1036227" cy="1485259"/>
          </a:xfrm>
          <a:prstGeom prst="rect">
            <a:avLst/>
          </a:prstGeom>
          <a:noFill/>
          <a:ln>
            <a:noFill/>
          </a:ln>
        </p:spPr>
      </p:pic>
      <p:grpSp>
        <p:nvGrpSpPr>
          <p:cNvPr id="4" name="Group 3">
            <a:extLst>
              <a:ext uri="{FF2B5EF4-FFF2-40B4-BE49-F238E27FC236}">
                <a16:creationId xmlns:a16="http://schemas.microsoft.com/office/drawing/2014/main" id="{75D4BEA8-53D6-5744-9592-C6FAE704EA14}"/>
              </a:ext>
            </a:extLst>
          </p:cNvPr>
          <p:cNvGrpSpPr/>
          <p:nvPr/>
        </p:nvGrpSpPr>
        <p:grpSpPr>
          <a:xfrm>
            <a:off x="7883054" y="2196149"/>
            <a:ext cx="2435383" cy="2417275"/>
            <a:chOff x="7883054" y="2196149"/>
            <a:chExt cx="2435383" cy="2417275"/>
          </a:xfrm>
        </p:grpSpPr>
        <p:sp>
          <p:nvSpPr>
            <p:cNvPr id="2" name="24-Point Star 1">
              <a:extLst>
                <a:ext uri="{FF2B5EF4-FFF2-40B4-BE49-F238E27FC236}">
                  <a16:creationId xmlns:a16="http://schemas.microsoft.com/office/drawing/2014/main" id="{2C8F61A7-AE08-DA46-A6D5-7334BC7AB52B}"/>
                </a:ext>
              </a:extLst>
            </p:cNvPr>
            <p:cNvSpPr/>
            <p:nvPr/>
          </p:nvSpPr>
          <p:spPr>
            <a:xfrm>
              <a:off x="7883054" y="2196149"/>
              <a:ext cx="2435383" cy="2417275"/>
            </a:xfrm>
            <a:prstGeom prst="star24">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0C3EC7F5-E6AB-EE4F-A0F3-765AEC25B77B}"/>
                </a:ext>
              </a:extLst>
            </p:cNvPr>
            <p:cNvSpPr txBox="1"/>
            <p:nvPr/>
          </p:nvSpPr>
          <p:spPr>
            <a:xfrm rot="989479">
              <a:off x="8499441" y="2912487"/>
              <a:ext cx="1231272" cy="1169551"/>
            </a:xfrm>
            <a:prstGeom prst="rect">
              <a:avLst/>
            </a:prstGeom>
            <a:noFill/>
          </p:spPr>
          <p:txBody>
            <a:bodyPr wrap="square" rtlCol="0">
              <a:spAutoFit/>
            </a:bodyPr>
            <a:lstStyle/>
            <a:p>
              <a:pPr algn="ctr"/>
              <a:r>
                <a:rPr lang="en-US" b="1" dirty="0">
                  <a:solidFill>
                    <a:schemeClr val="bg1"/>
                  </a:solidFill>
                </a:rPr>
                <a:t>Offering 26 brokered services!</a:t>
              </a:r>
            </a:p>
            <a:p>
              <a:pPr algn="ctr"/>
              <a:endParaRPr lang="en-US" b="1" dirty="0">
                <a:solidFill>
                  <a:schemeClr val="bg1"/>
                </a:solidFill>
              </a:endParaRPr>
            </a:p>
            <a:p>
              <a:pPr algn="ctr"/>
              <a:r>
                <a:rPr lang="en-US" b="1" dirty="0">
                  <a:solidFill>
                    <a:schemeClr val="bg1"/>
                  </a:solidFill>
                </a:rPr>
                <a:t>WOW!</a:t>
              </a: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8F77A55-CC71-2848-897D-E6AA21E7ACD3}"/>
              </a:ext>
            </a:extLst>
          </p:cNvPr>
          <p:cNvPicPr>
            <a:picLocks noChangeAspect="1"/>
          </p:cNvPicPr>
          <p:nvPr/>
        </p:nvPicPr>
        <p:blipFill>
          <a:blip r:embed="rId2"/>
          <a:stretch>
            <a:fillRect/>
          </a:stretch>
        </p:blipFill>
        <p:spPr>
          <a:xfrm>
            <a:off x="1927825" y="970099"/>
            <a:ext cx="8580824" cy="2771606"/>
          </a:xfrm>
          <a:prstGeom prst="rect">
            <a:avLst/>
          </a:prstGeom>
        </p:spPr>
      </p:pic>
      <p:sp>
        <p:nvSpPr>
          <p:cNvPr id="6" name="TextBox 5">
            <a:extLst>
              <a:ext uri="{FF2B5EF4-FFF2-40B4-BE49-F238E27FC236}">
                <a16:creationId xmlns:a16="http://schemas.microsoft.com/office/drawing/2014/main" id="{BD8D0309-0E86-8440-BA6E-68E877A04B1E}"/>
              </a:ext>
            </a:extLst>
          </p:cNvPr>
          <p:cNvSpPr txBox="1"/>
          <p:nvPr/>
        </p:nvSpPr>
        <p:spPr>
          <a:xfrm>
            <a:off x="2027976" y="4001631"/>
            <a:ext cx="8392563" cy="1169551"/>
          </a:xfrm>
          <a:prstGeom prst="rect">
            <a:avLst/>
          </a:prstGeom>
          <a:noFill/>
        </p:spPr>
        <p:txBody>
          <a:bodyPr wrap="square" rtlCol="0">
            <a:spAutoFit/>
          </a:bodyPr>
          <a:lstStyle/>
          <a:p>
            <a:r>
              <a:rPr lang="en-US" dirty="0"/>
              <a:t>Community driven for enhancements and new services!</a:t>
            </a:r>
          </a:p>
          <a:p>
            <a:endParaRPr lang="en-US" dirty="0"/>
          </a:p>
          <a:p>
            <a:r>
              <a:rPr lang="en-US" dirty="0"/>
              <a:t>Submit Issues to bring attention to services and enhancements you would like to see.</a:t>
            </a:r>
          </a:p>
          <a:p>
            <a:endParaRPr lang="en-US" dirty="0"/>
          </a:p>
          <a:p>
            <a:r>
              <a:rPr lang="en-US" dirty="0"/>
              <a:t>Submit your PRs if you have something to contribute!</a:t>
            </a:r>
          </a:p>
        </p:txBody>
      </p:sp>
    </p:spTree>
    <p:extLst>
      <p:ext uri="{BB962C8B-B14F-4D97-AF65-F5344CB8AC3E}">
        <p14:creationId xmlns:p14="http://schemas.microsoft.com/office/powerpoint/2010/main" val="1347409182"/>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34" name="Title 3">
            <a:extLst>
              <a:ext uri="{FF2B5EF4-FFF2-40B4-BE49-F238E27FC236}">
                <a16:creationId xmlns:a16="http://schemas.microsoft.com/office/drawing/2014/main" id="{F78117D7-9734-4D4F-8B10-48942DBA1AB0}"/>
              </a:ext>
            </a:extLst>
          </p:cNvPr>
          <p:cNvSpPr txBox="1">
            <a:spLocks/>
          </p:cNvSpPr>
          <p:nvPr/>
        </p:nvSpPr>
        <p:spPr>
          <a:xfrm>
            <a:off x="334730" y="332594"/>
            <a:ext cx="8205304" cy="545741"/>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dirty="0"/>
              <a:t>Provision and Bind</a:t>
            </a:r>
          </a:p>
        </p:txBody>
      </p:sp>
      <p:grpSp>
        <p:nvGrpSpPr>
          <p:cNvPr id="35" name="Group 34">
            <a:extLst>
              <a:ext uri="{FF2B5EF4-FFF2-40B4-BE49-F238E27FC236}">
                <a16:creationId xmlns:a16="http://schemas.microsoft.com/office/drawing/2014/main" id="{62425CF0-3318-E247-A5EA-E93B003C48A9}"/>
              </a:ext>
            </a:extLst>
          </p:cNvPr>
          <p:cNvGrpSpPr/>
          <p:nvPr/>
        </p:nvGrpSpPr>
        <p:grpSpPr>
          <a:xfrm>
            <a:off x="8093080" y="1873352"/>
            <a:ext cx="3219923" cy="3796000"/>
            <a:chOff x="2562225" y="1047233"/>
            <a:chExt cx="1751013" cy="1937174"/>
          </a:xfrm>
          <a:solidFill>
            <a:schemeClr val="bg1"/>
          </a:solidFill>
        </p:grpSpPr>
        <p:sp>
          <p:nvSpPr>
            <p:cNvPr id="36" name="Rounded Rectangle 35">
              <a:extLst>
                <a:ext uri="{FF2B5EF4-FFF2-40B4-BE49-F238E27FC236}">
                  <a16:creationId xmlns:a16="http://schemas.microsoft.com/office/drawing/2014/main" id="{834AD5EE-0162-E742-B907-3BB1897231DD}"/>
                </a:ext>
              </a:extLst>
            </p:cNvPr>
            <p:cNvSpPr/>
            <p:nvPr/>
          </p:nvSpPr>
          <p:spPr>
            <a:xfrm>
              <a:off x="2562225" y="1250857"/>
              <a:ext cx="1751013" cy="1733550"/>
            </a:xfrm>
            <a:prstGeom prst="roundRect">
              <a:avLst>
                <a:gd name="adj" fmla="val 9818"/>
              </a:avLst>
            </a:prstGeom>
            <a:grpFill/>
            <a:ln w="6350">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latin typeface="Arial"/>
                <a:cs typeface="Arial"/>
              </a:endParaRPr>
            </a:p>
          </p:txBody>
        </p:sp>
        <p:sp>
          <p:nvSpPr>
            <p:cNvPr id="37" name="TextBox 36">
              <a:extLst>
                <a:ext uri="{FF2B5EF4-FFF2-40B4-BE49-F238E27FC236}">
                  <a16:creationId xmlns:a16="http://schemas.microsoft.com/office/drawing/2014/main" id="{B7E01C5B-42F9-C042-B662-6CA6A3912D2B}"/>
                </a:ext>
              </a:extLst>
            </p:cNvPr>
            <p:cNvSpPr txBox="1">
              <a:spLocks noChangeArrowheads="1"/>
            </p:cNvSpPr>
            <p:nvPr/>
          </p:nvSpPr>
          <p:spPr bwMode="auto">
            <a:xfrm>
              <a:off x="2681288" y="2739324"/>
              <a:ext cx="1557337" cy="230832"/>
            </a:xfrm>
            <a:prstGeom prst="rect">
              <a:avLst/>
            </a:prstGeom>
            <a:grpFill/>
            <a:ln w="9525">
              <a:noFill/>
              <a:miter lim="800000"/>
              <a:headEnd/>
              <a:tailEnd/>
            </a:ln>
          </p:spPr>
          <p:txBody>
            <a:bodyPr>
              <a:spAutoFit/>
            </a:bodyPr>
            <a:lstStyle/>
            <a:p>
              <a:pPr algn="ctr"/>
              <a:r>
                <a:rPr lang="en-US" sz="900" b="1" dirty="0">
                  <a:latin typeface="+mj-lt"/>
                  <a:ea typeface="Verdana" pitchFamily="34" charset="0"/>
                  <a:cs typeface="Helvetica Neue"/>
                </a:rPr>
                <a:t>AWS cloud</a:t>
              </a:r>
            </a:p>
          </p:txBody>
        </p:sp>
        <p:pic>
          <p:nvPicPr>
            <p:cNvPr id="38" name="Picture 37">
              <a:extLst>
                <a:ext uri="{FF2B5EF4-FFF2-40B4-BE49-F238E27FC236}">
                  <a16:creationId xmlns:a16="http://schemas.microsoft.com/office/drawing/2014/main" id="{D57A242C-D2DD-C049-BBA0-BE8BCB2180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55217" y="1047233"/>
              <a:ext cx="399410" cy="399410"/>
            </a:xfrm>
            <a:prstGeom prst="rect">
              <a:avLst/>
            </a:prstGeom>
            <a:grpFill/>
          </p:spPr>
        </p:pic>
      </p:grpSp>
      <p:grpSp>
        <p:nvGrpSpPr>
          <p:cNvPr id="39" name="Group 38">
            <a:extLst>
              <a:ext uri="{FF2B5EF4-FFF2-40B4-BE49-F238E27FC236}">
                <a16:creationId xmlns:a16="http://schemas.microsoft.com/office/drawing/2014/main" id="{7A307FC7-A3AE-9144-93E4-B96D79D72879}"/>
              </a:ext>
            </a:extLst>
          </p:cNvPr>
          <p:cNvGrpSpPr/>
          <p:nvPr/>
        </p:nvGrpSpPr>
        <p:grpSpPr>
          <a:xfrm>
            <a:off x="915193" y="1852863"/>
            <a:ext cx="4701892" cy="3836978"/>
            <a:chOff x="4676775" y="1248662"/>
            <a:chExt cx="1752600" cy="1733550"/>
          </a:xfrm>
          <a:solidFill>
            <a:schemeClr val="bg1"/>
          </a:solidFill>
        </p:grpSpPr>
        <p:sp>
          <p:nvSpPr>
            <p:cNvPr id="40" name="Rounded Rectangle 39">
              <a:extLst>
                <a:ext uri="{FF2B5EF4-FFF2-40B4-BE49-F238E27FC236}">
                  <a16:creationId xmlns:a16="http://schemas.microsoft.com/office/drawing/2014/main" id="{88E257C3-D421-414B-AED5-BD83AAAF309B}"/>
                </a:ext>
              </a:extLst>
            </p:cNvPr>
            <p:cNvSpPr/>
            <p:nvPr/>
          </p:nvSpPr>
          <p:spPr>
            <a:xfrm>
              <a:off x="4676775" y="1248662"/>
              <a:ext cx="1752600" cy="1733550"/>
            </a:xfrm>
            <a:prstGeom prst="roundRect">
              <a:avLst>
                <a:gd name="adj" fmla="val 9818"/>
              </a:avLst>
            </a:prstGeom>
            <a:grpFill/>
            <a:ln w="6350">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latin typeface="Helvetica Neue"/>
                <a:cs typeface="Helvetica Neue"/>
              </a:endParaRPr>
            </a:p>
          </p:txBody>
        </p:sp>
        <p:sp>
          <p:nvSpPr>
            <p:cNvPr id="41" name="TextBox 37">
              <a:extLst>
                <a:ext uri="{FF2B5EF4-FFF2-40B4-BE49-F238E27FC236}">
                  <a16:creationId xmlns:a16="http://schemas.microsoft.com/office/drawing/2014/main" id="{E22918D0-A6F7-A74A-BCF5-A5866D19509A}"/>
                </a:ext>
              </a:extLst>
            </p:cNvPr>
            <p:cNvSpPr txBox="1">
              <a:spLocks noChangeArrowheads="1"/>
            </p:cNvSpPr>
            <p:nvPr/>
          </p:nvSpPr>
          <p:spPr bwMode="auto">
            <a:xfrm>
              <a:off x="4768850" y="2739324"/>
              <a:ext cx="1555750" cy="231775"/>
            </a:xfrm>
            <a:prstGeom prst="rect">
              <a:avLst/>
            </a:prstGeom>
            <a:grpFill/>
            <a:ln w="9525">
              <a:noFill/>
              <a:miter lim="800000"/>
              <a:headEnd/>
              <a:tailEnd/>
            </a:ln>
          </p:spPr>
          <p:txBody>
            <a:bodyPr>
              <a:spAutoFit/>
            </a:bodyPr>
            <a:lstStyle/>
            <a:p>
              <a:pPr algn="ctr"/>
              <a:r>
                <a:rPr lang="en-US" sz="900" b="1" dirty="0">
                  <a:latin typeface="+mj-lt"/>
                  <a:ea typeface="Verdana" pitchFamily="34" charset="0"/>
                  <a:cs typeface="Helvetica Neue"/>
                </a:rPr>
                <a:t>Application Platform</a:t>
              </a:r>
            </a:p>
          </p:txBody>
        </p:sp>
      </p:grpSp>
      <p:sp>
        <p:nvSpPr>
          <p:cNvPr id="42" name="Rounded Rectangle 41">
            <a:extLst>
              <a:ext uri="{FF2B5EF4-FFF2-40B4-BE49-F238E27FC236}">
                <a16:creationId xmlns:a16="http://schemas.microsoft.com/office/drawing/2014/main" id="{A3394870-DC37-8F4F-A9A5-6028424C3870}"/>
              </a:ext>
            </a:extLst>
          </p:cNvPr>
          <p:cNvSpPr/>
          <p:nvPr/>
        </p:nvSpPr>
        <p:spPr>
          <a:xfrm>
            <a:off x="3750944" y="3005377"/>
            <a:ext cx="1432369" cy="2182317"/>
          </a:xfrm>
          <a:prstGeom prst="roundRect">
            <a:avLst>
              <a:gd name="adj" fmla="val 9818"/>
            </a:avLst>
          </a:prstGeom>
          <a:solidFill>
            <a:srgbClr val="00AF9F"/>
          </a:solidFill>
          <a:ln w="6350">
            <a:noFill/>
            <a:prstDash val="soli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700" dirty="0">
                <a:solidFill>
                  <a:schemeClr val="tx1"/>
                </a:solidFill>
                <a:latin typeface="Amazon Ember" panose="020B0603020204020204" pitchFamily="34" charset="0"/>
                <a:ea typeface="Amazon Ember" panose="020B0603020204020204" pitchFamily="34" charset="0"/>
                <a:cs typeface="Amazon Ember" panose="020B0603020204020204" pitchFamily="34" charset="0"/>
              </a:rPr>
              <a:t>Catalog/Marketplace</a:t>
            </a:r>
          </a:p>
        </p:txBody>
      </p:sp>
      <p:sp>
        <p:nvSpPr>
          <p:cNvPr id="43" name="Rounded Rectangle 42">
            <a:extLst>
              <a:ext uri="{FF2B5EF4-FFF2-40B4-BE49-F238E27FC236}">
                <a16:creationId xmlns:a16="http://schemas.microsoft.com/office/drawing/2014/main" id="{EEA0BBFF-D395-3B40-ACCB-39D94DDFBAF5}"/>
              </a:ext>
            </a:extLst>
          </p:cNvPr>
          <p:cNvSpPr/>
          <p:nvPr/>
        </p:nvSpPr>
        <p:spPr>
          <a:xfrm>
            <a:off x="1149197" y="3005377"/>
            <a:ext cx="1432369" cy="2182317"/>
          </a:xfrm>
          <a:prstGeom prst="roundRect">
            <a:avLst>
              <a:gd name="adj" fmla="val 9818"/>
            </a:avLst>
          </a:prstGeom>
          <a:solidFill>
            <a:srgbClr val="00AF9F"/>
          </a:solidFill>
          <a:ln w="6350">
            <a:noFill/>
            <a:prstDash val="soli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700" dirty="0">
                <a:solidFill>
                  <a:schemeClr val="tx1"/>
                </a:solidFill>
                <a:latin typeface="Amazon Ember" panose="020B0603020204020204" pitchFamily="34" charset="0"/>
                <a:ea typeface="Amazon Ember" panose="020B0603020204020204" pitchFamily="34" charset="0"/>
                <a:cs typeface="Amazon Ember" panose="020B0603020204020204" pitchFamily="34" charset="0"/>
              </a:rPr>
              <a:t>Application</a:t>
            </a:r>
          </a:p>
        </p:txBody>
      </p:sp>
      <p:sp>
        <p:nvSpPr>
          <p:cNvPr id="44" name="Rounded Rectangle 43">
            <a:extLst>
              <a:ext uri="{FF2B5EF4-FFF2-40B4-BE49-F238E27FC236}">
                <a16:creationId xmlns:a16="http://schemas.microsoft.com/office/drawing/2014/main" id="{41A3C862-DD0B-4848-881A-35D60440D118}"/>
              </a:ext>
            </a:extLst>
          </p:cNvPr>
          <p:cNvSpPr/>
          <p:nvPr/>
        </p:nvSpPr>
        <p:spPr>
          <a:xfrm>
            <a:off x="1008448" y="3138594"/>
            <a:ext cx="10188418" cy="690312"/>
          </a:xfrm>
          <a:prstGeom prst="roundRect">
            <a:avLst/>
          </a:prstGeom>
          <a:solidFill>
            <a:srgbClr val="FFC000">
              <a:alpha val="58000"/>
            </a:srgbClr>
          </a:solidFill>
          <a:ln>
            <a:solidFill>
              <a:srgbClr val="FFC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5A59C4BE-E6DB-8C4A-B622-C8840DAFD5BC}"/>
              </a:ext>
            </a:extLst>
          </p:cNvPr>
          <p:cNvSpPr txBox="1"/>
          <p:nvPr/>
        </p:nvSpPr>
        <p:spPr>
          <a:xfrm>
            <a:off x="1356500" y="3184079"/>
            <a:ext cx="1002729" cy="309027"/>
          </a:xfrm>
          <a:prstGeom prst="rect">
            <a:avLst/>
          </a:prstGeom>
          <a:noFill/>
        </p:spPr>
        <p:txBody>
          <a:bodyPr wrap="square" rtlCol="0">
            <a:spAutoFit/>
          </a:bodyPr>
          <a:lstStyle/>
          <a:p>
            <a:r>
              <a:rPr lang="en-US" sz="900" dirty="0">
                <a:latin typeface="Amazon Ember" panose="020B0603020204020204" pitchFamily="34" charset="0"/>
                <a:ea typeface="Amazon Ember" panose="020B0603020204020204" pitchFamily="34" charset="0"/>
                <a:cs typeface="Amazon Ember" panose="020B0603020204020204" pitchFamily="34" charset="0"/>
              </a:rPr>
              <a:t>Push</a:t>
            </a:r>
          </a:p>
        </p:txBody>
      </p:sp>
      <p:sp>
        <p:nvSpPr>
          <p:cNvPr id="46" name="TextBox 45">
            <a:extLst>
              <a:ext uri="{FF2B5EF4-FFF2-40B4-BE49-F238E27FC236}">
                <a16:creationId xmlns:a16="http://schemas.microsoft.com/office/drawing/2014/main" id="{FB0713EE-E753-C94D-8374-EF14E251B915}"/>
              </a:ext>
            </a:extLst>
          </p:cNvPr>
          <p:cNvSpPr txBox="1"/>
          <p:nvPr/>
        </p:nvSpPr>
        <p:spPr>
          <a:xfrm>
            <a:off x="4080599" y="3184079"/>
            <a:ext cx="846430" cy="309027"/>
          </a:xfrm>
          <a:prstGeom prst="rect">
            <a:avLst/>
          </a:prstGeom>
          <a:noFill/>
        </p:spPr>
        <p:txBody>
          <a:bodyPr wrap="square" rtlCol="0">
            <a:spAutoFit/>
          </a:bodyPr>
          <a:lstStyle/>
          <a:p>
            <a:r>
              <a:rPr lang="en-US" sz="900" dirty="0">
                <a:latin typeface="Amazon Ember" panose="020B0603020204020204" pitchFamily="34" charset="0"/>
                <a:ea typeface="Amazon Ember" panose="020B0603020204020204" pitchFamily="34" charset="0"/>
                <a:cs typeface="Amazon Ember" panose="020B0603020204020204" pitchFamily="34" charset="0"/>
              </a:rPr>
              <a:t>Provision</a:t>
            </a:r>
          </a:p>
        </p:txBody>
      </p:sp>
      <p:pic>
        <p:nvPicPr>
          <p:cNvPr id="47" name="Picture 46">
            <a:extLst>
              <a:ext uri="{FF2B5EF4-FFF2-40B4-BE49-F238E27FC236}">
                <a16:creationId xmlns:a16="http://schemas.microsoft.com/office/drawing/2014/main" id="{AC089C4B-3B38-5D4A-BC8C-FDA125EFDEA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70832" y="3067722"/>
            <a:ext cx="372920" cy="511649"/>
          </a:xfrm>
          <a:prstGeom prst="rect">
            <a:avLst/>
          </a:prstGeom>
        </p:spPr>
      </p:pic>
      <p:sp>
        <p:nvSpPr>
          <p:cNvPr id="48" name="TextBox 47">
            <a:extLst>
              <a:ext uri="{FF2B5EF4-FFF2-40B4-BE49-F238E27FC236}">
                <a16:creationId xmlns:a16="http://schemas.microsoft.com/office/drawing/2014/main" id="{9F5AAA8D-AC91-8348-AF12-13F381F5A90B}"/>
              </a:ext>
            </a:extLst>
          </p:cNvPr>
          <p:cNvSpPr txBox="1"/>
          <p:nvPr/>
        </p:nvSpPr>
        <p:spPr>
          <a:xfrm>
            <a:off x="9651096" y="3579248"/>
            <a:ext cx="1212392" cy="286259"/>
          </a:xfrm>
          <a:prstGeom prst="rect">
            <a:avLst/>
          </a:prstGeom>
          <a:noFill/>
        </p:spPr>
        <p:txBody>
          <a:bodyPr wrap="square" lIns="0" tIns="0" rIns="0" bIns="0" rtlCol="0" anchor="t">
            <a:noAutofit/>
          </a:bodyPr>
          <a:lstStyle/>
          <a:p>
            <a:pPr algn="ctr"/>
            <a:r>
              <a:rPr lang="en-US" sz="600" b="1" dirty="0"/>
              <a:t>AWS</a:t>
            </a:r>
            <a:br>
              <a:rPr lang="en-US" sz="600" b="1" dirty="0"/>
            </a:br>
            <a:r>
              <a:rPr lang="en-US" sz="600" b="1" dirty="0"/>
              <a:t>CloudFormation</a:t>
            </a:r>
          </a:p>
        </p:txBody>
      </p:sp>
      <p:sp>
        <p:nvSpPr>
          <p:cNvPr id="49" name="TextBox 48">
            <a:extLst>
              <a:ext uri="{FF2B5EF4-FFF2-40B4-BE49-F238E27FC236}">
                <a16:creationId xmlns:a16="http://schemas.microsoft.com/office/drawing/2014/main" id="{DBEFBBDA-A4B6-4247-8A39-773D28ED2FC1}"/>
              </a:ext>
            </a:extLst>
          </p:cNvPr>
          <p:cNvSpPr txBox="1"/>
          <p:nvPr/>
        </p:nvSpPr>
        <p:spPr>
          <a:xfrm>
            <a:off x="8755318" y="3184079"/>
            <a:ext cx="972860" cy="309027"/>
          </a:xfrm>
          <a:prstGeom prst="rect">
            <a:avLst/>
          </a:prstGeom>
          <a:noFill/>
        </p:spPr>
        <p:txBody>
          <a:bodyPr wrap="square" rtlCol="0">
            <a:spAutoFit/>
          </a:bodyPr>
          <a:lstStyle/>
          <a:p>
            <a:r>
              <a:rPr lang="en-US" sz="900" dirty="0">
                <a:latin typeface="Amazon Ember" panose="020B0603020204020204" pitchFamily="34" charset="0"/>
                <a:ea typeface="Amazon Ember" panose="020B0603020204020204" pitchFamily="34" charset="0"/>
                <a:cs typeface="Amazon Ember" panose="020B0603020204020204" pitchFamily="34" charset="0"/>
              </a:rPr>
              <a:t>CreateStack</a:t>
            </a:r>
          </a:p>
        </p:txBody>
      </p:sp>
      <p:cxnSp>
        <p:nvCxnSpPr>
          <p:cNvPr id="50" name="Straight Connector 49">
            <a:extLst>
              <a:ext uri="{FF2B5EF4-FFF2-40B4-BE49-F238E27FC236}">
                <a16:creationId xmlns:a16="http://schemas.microsoft.com/office/drawing/2014/main" id="{402ADFD4-D1F5-934F-8D92-E5660BD9F82A}"/>
              </a:ext>
            </a:extLst>
          </p:cNvPr>
          <p:cNvCxnSpPr>
            <a:cxnSpLocks/>
          </p:cNvCxnSpPr>
          <p:nvPr/>
        </p:nvCxnSpPr>
        <p:spPr>
          <a:xfrm flipV="1">
            <a:off x="1008448" y="3502158"/>
            <a:ext cx="8985478" cy="1"/>
          </a:xfrm>
          <a:prstGeom prst="line">
            <a:avLst/>
          </a:prstGeom>
        </p:spPr>
        <p:style>
          <a:lnRef idx="2">
            <a:schemeClr val="dk1"/>
          </a:lnRef>
          <a:fillRef idx="0">
            <a:schemeClr val="dk1"/>
          </a:fillRef>
          <a:effectRef idx="1">
            <a:schemeClr val="dk1"/>
          </a:effectRef>
          <a:fontRef idx="minor">
            <a:schemeClr val="tx1"/>
          </a:fontRef>
        </p:style>
      </p:cxnSp>
      <p:sp>
        <p:nvSpPr>
          <p:cNvPr id="51" name="TextBox 50">
            <a:extLst>
              <a:ext uri="{FF2B5EF4-FFF2-40B4-BE49-F238E27FC236}">
                <a16:creationId xmlns:a16="http://schemas.microsoft.com/office/drawing/2014/main" id="{4555AEDB-415A-0248-8517-D1735C69EDA8}"/>
              </a:ext>
            </a:extLst>
          </p:cNvPr>
          <p:cNvSpPr txBox="1"/>
          <p:nvPr/>
        </p:nvSpPr>
        <p:spPr>
          <a:xfrm>
            <a:off x="8448694" y="3538524"/>
            <a:ext cx="1545232" cy="309027"/>
          </a:xfrm>
          <a:prstGeom prst="rect">
            <a:avLst/>
          </a:prstGeom>
          <a:noFill/>
        </p:spPr>
        <p:txBody>
          <a:bodyPr wrap="square" rtlCol="0">
            <a:spAutoFit/>
          </a:bodyPr>
          <a:lstStyle/>
          <a:p>
            <a:r>
              <a:rPr lang="en-US" sz="900" dirty="0">
                <a:latin typeface="Amazon Ember" panose="020B0603020204020204" pitchFamily="34" charset="0"/>
                <a:ea typeface="Amazon Ember" panose="020B0603020204020204" pitchFamily="34" charset="0"/>
                <a:cs typeface="Amazon Ember" panose="020B0603020204020204" pitchFamily="34" charset="0"/>
              </a:rPr>
              <a:t>CREATE_COMPLETE</a:t>
            </a:r>
          </a:p>
        </p:txBody>
      </p:sp>
      <p:sp>
        <p:nvSpPr>
          <p:cNvPr id="52" name="Right Arrow 51">
            <a:extLst>
              <a:ext uri="{FF2B5EF4-FFF2-40B4-BE49-F238E27FC236}">
                <a16:creationId xmlns:a16="http://schemas.microsoft.com/office/drawing/2014/main" id="{3AF8CA3D-EC5B-354E-BAF5-162E9102227C}"/>
              </a:ext>
            </a:extLst>
          </p:cNvPr>
          <p:cNvSpPr/>
          <p:nvPr/>
        </p:nvSpPr>
        <p:spPr>
          <a:xfrm rot="10800000">
            <a:off x="7836192" y="3510912"/>
            <a:ext cx="555911" cy="339253"/>
          </a:xfrm>
          <a:prstGeom prst="rightArrow">
            <a:avLst/>
          </a:prstGeom>
          <a:solidFill>
            <a:srgbClr val="00AF9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3" name="Curved Left Arrow 52">
            <a:extLst>
              <a:ext uri="{FF2B5EF4-FFF2-40B4-BE49-F238E27FC236}">
                <a16:creationId xmlns:a16="http://schemas.microsoft.com/office/drawing/2014/main" id="{B33C4F54-9201-E74D-A0A9-855B4DCD1438}"/>
              </a:ext>
            </a:extLst>
          </p:cNvPr>
          <p:cNvSpPr/>
          <p:nvPr/>
        </p:nvSpPr>
        <p:spPr>
          <a:xfrm>
            <a:off x="10680008" y="3224189"/>
            <a:ext cx="408640" cy="535004"/>
          </a:xfrm>
          <a:prstGeom prst="curvedLeftArrow">
            <a:avLst/>
          </a:prstGeom>
          <a:solidFill>
            <a:srgbClr val="00DDB8">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54" name="TextBox 53">
            <a:extLst>
              <a:ext uri="{FF2B5EF4-FFF2-40B4-BE49-F238E27FC236}">
                <a16:creationId xmlns:a16="http://schemas.microsoft.com/office/drawing/2014/main" id="{431C37E2-C69B-FF43-83FA-9D96933E6B70}"/>
              </a:ext>
            </a:extLst>
          </p:cNvPr>
          <p:cNvSpPr txBox="1"/>
          <p:nvPr/>
        </p:nvSpPr>
        <p:spPr>
          <a:xfrm>
            <a:off x="10519390" y="3323222"/>
            <a:ext cx="822379" cy="370833"/>
          </a:xfrm>
          <a:prstGeom prst="rect">
            <a:avLst/>
          </a:prstGeom>
          <a:noFill/>
        </p:spPr>
        <p:txBody>
          <a:bodyPr wrap="square" rtlCol="0">
            <a:spAutoFit/>
          </a:bodyPr>
          <a:lstStyle/>
          <a:p>
            <a:pPr algn="ctr"/>
            <a:r>
              <a:rPr lang="en-US" sz="600" b="1" dirty="0">
                <a:latin typeface="Amazon Ember" panose="020B0603020204020204" pitchFamily="34" charset="0"/>
                <a:ea typeface="Amazon Ember" panose="020B0603020204020204" pitchFamily="34" charset="0"/>
                <a:cs typeface="Amazon Ember" panose="020B0603020204020204" pitchFamily="34" charset="0"/>
              </a:rPr>
              <a:t>Create AWS Services</a:t>
            </a:r>
          </a:p>
        </p:txBody>
      </p:sp>
      <p:sp>
        <p:nvSpPr>
          <p:cNvPr id="55" name="Right Arrow 54">
            <a:extLst>
              <a:ext uri="{FF2B5EF4-FFF2-40B4-BE49-F238E27FC236}">
                <a16:creationId xmlns:a16="http://schemas.microsoft.com/office/drawing/2014/main" id="{E3955177-95A9-2547-B6B3-E5048397D5BB}"/>
              </a:ext>
            </a:extLst>
          </p:cNvPr>
          <p:cNvSpPr/>
          <p:nvPr/>
        </p:nvSpPr>
        <p:spPr>
          <a:xfrm rot="10800000">
            <a:off x="5369943" y="3502158"/>
            <a:ext cx="555911" cy="339253"/>
          </a:xfrm>
          <a:prstGeom prst="rightArrow">
            <a:avLst/>
          </a:prstGeom>
          <a:solidFill>
            <a:srgbClr val="00AF9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6" name="Right Arrow 55">
            <a:extLst>
              <a:ext uri="{FF2B5EF4-FFF2-40B4-BE49-F238E27FC236}">
                <a16:creationId xmlns:a16="http://schemas.microsoft.com/office/drawing/2014/main" id="{252CFD6D-D469-F243-BDAB-772849E0B855}"/>
              </a:ext>
            </a:extLst>
          </p:cNvPr>
          <p:cNvSpPr/>
          <p:nvPr/>
        </p:nvSpPr>
        <p:spPr>
          <a:xfrm rot="10800000">
            <a:off x="2884495" y="3502159"/>
            <a:ext cx="555911" cy="339253"/>
          </a:xfrm>
          <a:prstGeom prst="rightArrow">
            <a:avLst/>
          </a:prstGeom>
          <a:solidFill>
            <a:srgbClr val="00AF9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70D54300-E2BD-5346-B1C6-7FA9A93015DA}"/>
              </a:ext>
            </a:extLst>
          </p:cNvPr>
          <p:cNvSpPr txBox="1"/>
          <p:nvPr/>
        </p:nvSpPr>
        <p:spPr>
          <a:xfrm>
            <a:off x="4090267" y="3535371"/>
            <a:ext cx="846430" cy="309027"/>
          </a:xfrm>
          <a:prstGeom prst="rect">
            <a:avLst/>
          </a:prstGeom>
          <a:noFill/>
        </p:spPr>
        <p:txBody>
          <a:bodyPr wrap="square" rtlCol="0">
            <a:spAutoFit/>
          </a:bodyPr>
          <a:lstStyle/>
          <a:p>
            <a:r>
              <a:rPr lang="en-US" sz="900" dirty="0">
                <a:latin typeface="Amazon Ember" panose="020B0603020204020204" pitchFamily="34" charset="0"/>
                <a:ea typeface="Amazon Ember" panose="020B0603020204020204" pitchFamily="34" charset="0"/>
                <a:cs typeface="Amazon Ember" panose="020B0603020204020204" pitchFamily="34" charset="0"/>
              </a:rPr>
              <a:t>Complete</a:t>
            </a:r>
          </a:p>
        </p:txBody>
      </p:sp>
      <p:sp>
        <p:nvSpPr>
          <p:cNvPr id="58" name="TextBox 57">
            <a:extLst>
              <a:ext uri="{FF2B5EF4-FFF2-40B4-BE49-F238E27FC236}">
                <a16:creationId xmlns:a16="http://schemas.microsoft.com/office/drawing/2014/main" id="{2AB107D7-E970-5140-A837-660DDC5AC9C0}"/>
              </a:ext>
            </a:extLst>
          </p:cNvPr>
          <p:cNvSpPr txBox="1"/>
          <p:nvPr/>
        </p:nvSpPr>
        <p:spPr>
          <a:xfrm>
            <a:off x="1109890" y="3535679"/>
            <a:ext cx="1491418" cy="309027"/>
          </a:xfrm>
          <a:prstGeom prst="rect">
            <a:avLst/>
          </a:prstGeom>
          <a:noFill/>
        </p:spPr>
        <p:txBody>
          <a:bodyPr wrap="square" rtlCol="0">
            <a:spAutoFit/>
          </a:bodyPr>
          <a:lstStyle/>
          <a:p>
            <a:r>
              <a:rPr lang="en-US" sz="900" dirty="0">
                <a:latin typeface="Amazon Ember" panose="020B0603020204020204" pitchFamily="34" charset="0"/>
                <a:ea typeface="Amazon Ember" panose="020B0603020204020204" pitchFamily="34" charset="0"/>
                <a:cs typeface="Amazon Ember" panose="020B0603020204020204" pitchFamily="34" charset="0"/>
              </a:rPr>
              <a:t>Application Created</a:t>
            </a:r>
          </a:p>
        </p:txBody>
      </p:sp>
      <p:sp>
        <p:nvSpPr>
          <p:cNvPr id="59" name="Right Arrow 58">
            <a:extLst>
              <a:ext uri="{FF2B5EF4-FFF2-40B4-BE49-F238E27FC236}">
                <a16:creationId xmlns:a16="http://schemas.microsoft.com/office/drawing/2014/main" id="{B9E2CD4B-04FD-A14F-A62C-559684526BF4}"/>
              </a:ext>
            </a:extLst>
          </p:cNvPr>
          <p:cNvSpPr/>
          <p:nvPr/>
        </p:nvSpPr>
        <p:spPr>
          <a:xfrm>
            <a:off x="2886062" y="3168965"/>
            <a:ext cx="555911" cy="339253"/>
          </a:xfrm>
          <a:prstGeom prst="rightArrow">
            <a:avLst/>
          </a:prstGeom>
          <a:solidFill>
            <a:srgbClr val="00AF9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0" name="Right Arrow 59">
            <a:extLst>
              <a:ext uri="{FF2B5EF4-FFF2-40B4-BE49-F238E27FC236}">
                <a16:creationId xmlns:a16="http://schemas.microsoft.com/office/drawing/2014/main" id="{B96481DE-E52D-414C-A27A-026F180EEA98}"/>
              </a:ext>
            </a:extLst>
          </p:cNvPr>
          <p:cNvSpPr/>
          <p:nvPr/>
        </p:nvSpPr>
        <p:spPr>
          <a:xfrm>
            <a:off x="5396871" y="3155843"/>
            <a:ext cx="555911" cy="339253"/>
          </a:xfrm>
          <a:prstGeom prst="rightArrow">
            <a:avLst/>
          </a:prstGeom>
          <a:solidFill>
            <a:srgbClr val="00AF9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1" name="Right Arrow 60">
            <a:extLst>
              <a:ext uri="{FF2B5EF4-FFF2-40B4-BE49-F238E27FC236}">
                <a16:creationId xmlns:a16="http://schemas.microsoft.com/office/drawing/2014/main" id="{5D1B6245-600D-E544-A0E4-4603EF9B633F}"/>
              </a:ext>
            </a:extLst>
          </p:cNvPr>
          <p:cNvSpPr/>
          <p:nvPr/>
        </p:nvSpPr>
        <p:spPr>
          <a:xfrm>
            <a:off x="7856753" y="3155843"/>
            <a:ext cx="555911" cy="339253"/>
          </a:xfrm>
          <a:prstGeom prst="rightArrow">
            <a:avLst/>
          </a:prstGeom>
          <a:solidFill>
            <a:srgbClr val="00AF9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2" name="Rounded Rectangle 61">
            <a:extLst>
              <a:ext uri="{FF2B5EF4-FFF2-40B4-BE49-F238E27FC236}">
                <a16:creationId xmlns:a16="http://schemas.microsoft.com/office/drawing/2014/main" id="{B2B2AF93-5317-8447-9B1A-E7EF77DEB6FE}"/>
              </a:ext>
            </a:extLst>
          </p:cNvPr>
          <p:cNvSpPr/>
          <p:nvPr/>
        </p:nvSpPr>
        <p:spPr>
          <a:xfrm>
            <a:off x="1008448" y="4361279"/>
            <a:ext cx="10188418" cy="690312"/>
          </a:xfrm>
          <a:prstGeom prst="roundRect">
            <a:avLst/>
          </a:prstGeom>
          <a:solidFill>
            <a:srgbClr val="FFC000">
              <a:alpha val="58000"/>
            </a:srgbClr>
          </a:solidFill>
          <a:ln>
            <a:solidFill>
              <a:srgbClr val="FFC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3" name="TextBox 62">
            <a:extLst>
              <a:ext uri="{FF2B5EF4-FFF2-40B4-BE49-F238E27FC236}">
                <a16:creationId xmlns:a16="http://schemas.microsoft.com/office/drawing/2014/main" id="{ABD0BDDA-C3AB-574C-AA30-605A07E412D5}"/>
              </a:ext>
            </a:extLst>
          </p:cNvPr>
          <p:cNvSpPr txBox="1"/>
          <p:nvPr/>
        </p:nvSpPr>
        <p:spPr>
          <a:xfrm>
            <a:off x="1356500" y="4406763"/>
            <a:ext cx="1002729" cy="309027"/>
          </a:xfrm>
          <a:prstGeom prst="rect">
            <a:avLst/>
          </a:prstGeom>
          <a:noFill/>
        </p:spPr>
        <p:txBody>
          <a:bodyPr wrap="square" rtlCol="0">
            <a:spAutoFit/>
          </a:bodyPr>
          <a:lstStyle/>
          <a:p>
            <a:r>
              <a:rPr lang="en-US" sz="900" dirty="0">
                <a:latin typeface="Amazon Ember" panose="020B0603020204020204" pitchFamily="34" charset="0"/>
                <a:ea typeface="Amazon Ember" panose="020B0603020204020204" pitchFamily="34" charset="0"/>
                <a:cs typeface="Amazon Ember" panose="020B0603020204020204" pitchFamily="34" charset="0"/>
              </a:rPr>
              <a:t>Bind Service</a:t>
            </a:r>
          </a:p>
        </p:txBody>
      </p:sp>
      <p:sp>
        <p:nvSpPr>
          <p:cNvPr id="64" name="TextBox 63">
            <a:extLst>
              <a:ext uri="{FF2B5EF4-FFF2-40B4-BE49-F238E27FC236}">
                <a16:creationId xmlns:a16="http://schemas.microsoft.com/office/drawing/2014/main" id="{FB5347A8-395F-C844-A06A-A6C06FD6F282}"/>
              </a:ext>
            </a:extLst>
          </p:cNvPr>
          <p:cNvSpPr txBox="1"/>
          <p:nvPr/>
        </p:nvSpPr>
        <p:spPr>
          <a:xfrm>
            <a:off x="4271934" y="4406763"/>
            <a:ext cx="511309" cy="309027"/>
          </a:xfrm>
          <a:prstGeom prst="rect">
            <a:avLst/>
          </a:prstGeom>
          <a:noFill/>
        </p:spPr>
        <p:txBody>
          <a:bodyPr wrap="square" rtlCol="0">
            <a:spAutoFit/>
          </a:bodyPr>
          <a:lstStyle/>
          <a:p>
            <a:r>
              <a:rPr lang="en-US" sz="900" dirty="0">
                <a:latin typeface="Amazon Ember" panose="020B0603020204020204" pitchFamily="34" charset="0"/>
                <a:ea typeface="Amazon Ember" panose="020B0603020204020204" pitchFamily="34" charset="0"/>
                <a:cs typeface="Amazon Ember" panose="020B0603020204020204" pitchFamily="34" charset="0"/>
              </a:rPr>
              <a:t>Bind</a:t>
            </a:r>
          </a:p>
        </p:txBody>
      </p:sp>
      <p:pic>
        <p:nvPicPr>
          <p:cNvPr id="65" name="Picture 64">
            <a:extLst>
              <a:ext uri="{FF2B5EF4-FFF2-40B4-BE49-F238E27FC236}">
                <a16:creationId xmlns:a16="http://schemas.microsoft.com/office/drawing/2014/main" id="{1F612EE8-2AA9-624E-9B57-3A9C8BF61B6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52098" y="4150511"/>
            <a:ext cx="272288" cy="373581"/>
          </a:xfrm>
          <a:prstGeom prst="rect">
            <a:avLst/>
          </a:prstGeom>
        </p:spPr>
      </p:pic>
      <p:sp>
        <p:nvSpPr>
          <p:cNvPr id="66" name="TextBox 65">
            <a:extLst>
              <a:ext uri="{FF2B5EF4-FFF2-40B4-BE49-F238E27FC236}">
                <a16:creationId xmlns:a16="http://schemas.microsoft.com/office/drawing/2014/main" id="{741A953A-ECEF-6F44-A2DE-197D3E4F19C3}"/>
              </a:ext>
            </a:extLst>
          </p:cNvPr>
          <p:cNvSpPr txBox="1"/>
          <p:nvPr/>
        </p:nvSpPr>
        <p:spPr>
          <a:xfrm>
            <a:off x="10420278" y="4518267"/>
            <a:ext cx="742812" cy="209013"/>
          </a:xfrm>
          <a:prstGeom prst="rect">
            <a:avLst/>
          </a:prstGeom>
          <a:noFill/>
        </p:spPr>
        <p:txBody>
          <a:bodyPr wrap="square" lIns="0" tIns="0" rIns="0" bIns="0" rtlCol="0" anchor="t">
            <a:noAutofit/>
          </a:bodyPr>
          <a:lstStyle/>
          <a:p>
            <a:pPr algn="ctr"/>
            <a:r>
              <a:rPr lang="en-US" sz="600" b="1" dirty="0"/>
              <a:t>AWS</a:t>
            </a:r>
            <a:br>
              <a:rPr lang="en-US" sz="600" b="1" dirty="0"/>
            </a:br>
            <a:r>
              <a:rPr lang="en-US" sz="600" b="1" dirty="0"/>
              <a:t>CloudFormation</a:t>
            </a:r>
          </a:p>
        </p:txBody>
      </p:sp>
      <p:sp>
        <p:nvSpPr>
          <p:cNvPr id="67" name="TextBox 66">
            <a:extLst>
              <a:ext uri="{FF2B5EF4-FFF2-40B4-BE49-F238E27FC236}">
                <a16:creationId xmlns:a16="http://schemas.microsoft.com/office/drawing/2014/main" id="{4E67FC69-63A2-E747-86B2-811329DF33B3}"/>
              </a:ext>
            </a:extLst>
          </p:cNvPr>
          <p:cNvSpPr txBox="1"/>
          <p:nvPr/>
        </p:nvSpPr>
        <p:spPr>
          <a:xfrm>
            <a:off x="8448694" y="4395271"/>
            <a:ext cx="2108170" cy="309027"/>
          </a:xfrm>
          <a:prstGeom prst="rect">
            <a:avLst/>
          </a:prstGeom>
          <a:noFill/>
        </p:spPr>
        <p:txBody>
          <a:bodyPr wrap="square" rtlCol="0">
            <a:spAutoFit/>
          </a:bodyPr>
          <a:lstStyle/>
          <a:p>
            <a:r>
              <a:rPr lang="en-US" sz="900" dirty="0">
                <a:latin typeface="Amazon Ember" panose="020B0603020204020204" pitchFamily="34" charset="0"/>
                <a:ea typeface="Amazon Ember" panose="020B0603020204020204" pitchFamily="34" charset="0"/>
                <a:cs typeface="Amazon Ember" panose="020B0603020204020204" pitchFamily="34" charset="0"/>
              </a:rPr>
              <a:t>DescribeStack/GetParameter</a:t>
            </a:r>
          </a:p>
        </p:txBody>
      </p:sp>
      <p:cxnSp>
        <p:nvCxnSpPr>
          <p:cNvPr id="68" name="Straight Connector 67">
            <a:extLst>
              <a:ext uri="{FF2B5EF4-FFF2-40B4-BE49-F238E27FC236}">
                <a16:creationId xmlns:a16="http://schemas.microsoft.com/office/drawing/2014/main" id="{FC88D203-6FF8-784F-847D-20589791480E}"/>
              </a:ext>
            </a:extLst>
          </p:cNvPr>
          <p:cNvCxnSpPr>
            <a:cxnSpLocks/>
          </p:cNvCxnSpPr>
          <p:nvPr/>
        </p:nvCxnSpPr>
        <p:spPr>
          <a:xfrm flipV="1">
            <a:off x="1008448" y="4724842"/>
            <a:ext cx="8985478" cy="1"/>
          </a:xfrm>
          <a:prstGeom prst="line">
            <a:avLst/>
          </a:prstGeom>
        </p:spPr>
        <p:style>
          <a:lnRef idx="2">
            <a:schemeClr val="dk1"/>
          </a:lnRef>
          <a:fillRef idx="0">
            <a:schemeClr val="dk1"/>
          </a:fillRef>
          <a:effectRef idx="1">
            <a:schemeClr val="dk1"/>
          </a:effectRef>
          <a:fontRef idx="minor">
            <a:schemeClr val="tx1"/>
          </a:fontRef>
        </p:style>
      </p:cxnSp>
      <p:sp>
        <p:nvSpPr>
          <p:cNvPr id="69" name="TextBox 68">
            <a:extLst>
              <a:ext uri="{FF2B5EF4-FFF2-40B4-BE49-F238E27FC236}">
                <a16:creationId xmlns:a16="http://schemas.microsoft.com/office/drawing/2014/main" id="{E81B0520-1D64-C542-9B69-371B769EF56A}"/>
              </a:ext>
            </a:extLst>
          </p:cNvPr>
          <p:cNvSpPr txBox="1"/>
          <p:nvPr/>
        </p:nvSpPr>
        <p:spPr>
          <a:xfrm>
            <a:off x="8505264" y="4751831"/>
            <a:ext cx="1837609" cy="309027"/>
          </a:xfrm>
          <a:prstGeom prst="rect">
            <a:avLst/>
          </a:prstGeom>
          <a:noFill/>
        </p:spPr>
        <p:txBody>
          <a:bodyPr wrap="square" rtlCol="0">
            <a:spAutoFit/>
          </a:bodyPr>
          <a:lstStyle/>
          <a:p>
            <a:r>
              <a:rPr lang="en-US" sz="900" dirty="0">
                <a:latin typeface="Amazon Ember" panose="020B0603020204020204" pitchFamily="34" charset="0"/>
                <a:ea typeface="Amazon Ember" panose="020B0603020204020204" pitchFamily="34" charset="0"/>
                <a:cs typeface="Amazon Ember" panose="020B0603020204020204" pitchFamily="34" charset="0"/>
              </a:rPr>
              <a:t>Connection Information</a:t>
            </a:r>
          </a:p>
        </p:txBody>
      </p:sp>
      <p:sp>
        <p:nvSpPr>
          <p:cNvPr id="70" name="Right Arrow 69">
            <a:extLst>
              <a:ext uri="{FF2B5EF4-FFF2-40B4-BE49-F238E27FC236}">
                <a16:creationId xmlns:a16="http://schemas.microsoft.com/office/drawing/2014/main" id="{15626122-F049-F742-87CC-D4464CFC5BB8}"/>
              </a:ext>
            </a:extLst>
          </p:cNvPr>
          <p:cNvSpPr/>
          <p:nvPr/>
        </p:nvSpPr>
        <p:spPr>
          <a:xfrm rot="10800000">
            <a:off x="7836192" y="4733596"/>
            <a:ext cx="555911" cy="339253"/>
          </a:xfrm>
          <a:prstGeom prst="rightArrow">
            <a:avLst/>
          </a:prstGeom>
          <a:solidFill>
            <a:srgbClr val="00AF9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1" name="Curved Left Arrow 70">
            <a:extLst>
              <a:ext uri="{FF2B5EF4-FFF2-40B4-BE49-F238E27FC236}">
                <a16:creationId xmlns:a16="http://schemas.microsoft.com/office/drawing/2014/main" id="{DFF0BDAC-0CA0-E443-B32C-9846CCBB56FC}"/>
              </a:ext>
            </a:extLst>
          </p:cNvPr>
          <p:cNvSpPr/>
          <p:nvPr/>
        </p:nvSpPr>
        <p:spPr>
          <a:xfrm>
            <a:off x="10439687" y="4465281"/>
            <a:ext cx="703875" cy="535004"/>
          </a:xfrm>
          <a:prstGeom prst="curvedLeftArrow">
            <a:avLst/>
          </a:prstGeom>
          <a:solidFill>
            <a:srgbClr val="00DDB8">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72" name="Right Arrow 71">
            <a:extLst>
              <a:ext uri="{FF2B5EF4-FFF2-40B4-BE49-F238E27FC236}">
                <a16:creationId xmlns:a16="http://schemas.microsoft.com/office/drawing/2014/main" id="{04DB06C4-246C-2644-B99B-5C3289C0F506}"/>
              </a:ext>
            </a:extLst>
          </p:cNvPr>
          <p:cNvSpPr/>
          <p:nvPr/>
        </p:nvSpPr>
        <p:spPr>
          <a:xfrm rot="10800000">
            <a:off x="5369943" y="4724842"/>
            <a:ext cx="555911" cy="339253"/>
          </a:xfrm>
          <a:prstGeom prst="rightArrow">
            <a:avLst/>
          </a:prstGeom>
          <a:solidFill>
            <a:srgbClr val="00AF9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3" name="Right Arrow 72">
            <a:extLst>
              <a:ext uri="{FF2B5EF4-FFF2-40B4-BE49-F238E27FC236}">
                <a16:creationId xmlns:a16="http://schemas.microsoft.com/office/drawing/2014/main" id="{7304D973-B8A2-8D49-8A07-E9A681E74355}"/>
              </a:ext>
            </a:extLst>
          </p:cNvPr>
          <p:cNvSpPr/>
          <p:nvPr/>
        </p:nvSpPr>
        <p:spPr>
          <a:xfrm rot="10800000">
            <a:off x="2884495" y="4724843"/>
            <a:ext cx="555911" cy="339253"/>
          </a:xfrm>
          <a:prstGeom prst="rightArrow">
            <a:avLst/>
          </a:prstGeom>
          <a:solidFill>
            <a:srgbClr val="00AF9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4" name="TextBox 73">
            <a:extLst>
              <a:ext uri="{FF2B5EF4-FFF2-40B4-BE49-F238E27FC236}">
                <a16:creationId xmlns:a16="http://schemas.microsoft.com/office/drawing/2014/main" id="{591A8567-0141-214F-A19C-218860FEA316}"/>
              </a:ext>
            </a:extLst>
          </p:cNvPr>
          <p:cNvSpPr txBox="1"/>
          <p:nvPr/>
        </p:nvSpPr>
        <p:spPr>
          <a:xfrm>
            <a:off x="3886167" y="4758055"/>
            <a:ext cx="1275621" cy="309027"/>
          </a:xfrm>
          <a:prstGeom prst="rect">
            <a:avLst/>
          </a:prstGeom>
          <a:noFill/>
        </p:spPr>
        <p:txBody>
          <a:bodyPr wrap="square" rtlCol="0">
            <a:spAutoFit/>
          </a:bodyPr>
          <a:lstStyle/>
          <a:p>
            <a:r>
              <a:rPr lang="en-US" sz="900" dirty="0">
                <a:latin typeface="Amazon Ember" panose="020B0603020204020204" pitchFamily="34" charset="0"/>
                <a:ea typeface="Amazon Ember" panose="020B0603020204020204" pitchFamily="34" charset="0"/>
                <a:cs typeface="Amazon Ember" panose="020B0603020204020204" pitchFamily="34" charset="0"/>
              </a:rPr>
              <a:t>Bind Credentials</a:t>
            </a:r>
          </a:p>
        </p:txBody>
      </p:sp>
      <p:sp>
        <p:nvSpPr>
          <p:cNvPr id="75" name="TextBox 74">
            <a:extLst>
              <a:ext uri="{FF2B5EF4-FFF2-40B4-BE49-F238E27FC236}">
                <a16:creationId xmlns:a16="http://schemas.microsoft.com/office/drawing/2014/main" id="{709FCF5D-0BC6-A342-9A8E-3FECD7C30391}"/>
              </a:ext>
            </a:extLst>
          </p:cNvPr>
          <p:cNvSpPr txBox="1"/>
          <p:nvPr/>
        </p:nvSpPr>
        <p:spPr>
          <a:xfrm>
            <a:off x="1027404" y="4751424"/>
            <a:ext cx="1732892" cy="309027"/>
          </a:xfrm>
          <a:prstGeom prst="rect">
            <a:avLst/>
          </a:prstGeom>
          <a:noFill/>
        </p:spPr>
        <p:txBody>
          <a:bodyPr wrap="square" rtlCol="0">
            <a:spAutoFit/>
          </a:bodyPr>
          <a:lstStyle/>
          <a:p>
            <a:r>
              <a:rPr lang="en-US" sz="900" dirty="0">
                <a:latin typeface="Amazon Ember" panose="020B0603020204020204" pitchFamily="34" charset="0"/>
                <a:ea typeface="Amazon Ember" panose="020B0603020204020204" pitchFamily="34" charset="0"/>
                <a:cs typeface="Amazon Ember" panose="020B0603020204020204" pitchFamily="34" charset="0"/>
              </a:rPr>
              <a:t>VCAP_SERVICES</a:t>
            </a:r>
          </a:p>
        </p:txBody>
      </p:sp>
      <p:sp>
        <p:nvSpPr>
          <p:cNvPr id="76" name="Right Arrow 75">
            <a:extLst>
              <a:ext uri="{FF2B5EF4-FFF2-40B4-BE49-F238E27FC236}">
                <a16:creationId xmlns:a16="http://schemas.microsoft.com/office/drawing/2014/main" id="{9FAE8DBC-6B94-3245-B256-ABC8D25230CE}"/>
              </a:ext>
            </a:extLst>
          </p:cNvPr>
          <p:cNvSpPr/>
          <p:nvPr/>
        </p:nvSpPr>
        <p:spPr>
          <a:xfrm>
            <a:off x="2886062" y="4391650"/>
            <a:ext cx="555911" cy="339253"/>
          </a:xfrm>
          <a:prstGeom prst="rightArrow">
            <a:avLst/>
          </a:prstGeom>
          <a:solidFill>
            <a:srgbClr val="00AF9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7" name="Right Arrow 76">
            <a:extLst>
              <a:ext uri="{FF2B5EF4-FFF2-40B4-BE49-F238E27FC236}">
                <a16:creationId xmlns:a16="http://schemas.microsoft.com/office/drawing/2014/main" id="{11EBFA6B-09A8-A54F-BF2A-2828B5520832}"/>
              </a:ext>
            </a:extLst>
          </p:cNvPr>
          <p:cNvSpPr/>
          <p:nvPr/>
        </p:nvSpPr>
        <p:spPr>
          <a:xfrm>
            <a:off x="5396871" y="4378527"/>
            <a:ext cx="555911" cy="339253"/>
          </a:xfrm>
          <a:prstGeom prst="rightArrow">
            <a:avLst/>
          </a:prstGeom>
          <a:solidFill>
            <a:srgbClr val="00AF9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8" name="Right Arrow 77">
            <a:extLst>
              <a:ext uri="{FF2B5EF4-FFF2-40B4-BE49-F238E27FC236}">
                <a16:creationId xmlns:a16="http://schemas.microsoft.com/office/drawing/2014/main" id="{C07169DB-A6D0-7F4D-95B6-9CECE070C709}"/>
              </a:ext>
            </a:extLst>
          </p:cNvPr>
          <p:cNvSpPr/>
          <p:nvPr/>
        </p:nvSpPr>
        <p:spPr>
          <a:xfrm>
            <a:off x="7949353" y="4369898"/>
            <a:ext cx="555911" cy="339253"/>
          </a:xfrm>
          <a:prstGeom prst="rightArrow">
            <a:avLst/>
          </a:prstGeom>
          <a:solidFill>
            <a:srgbClr val="00AF9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79" name="Picture 78">
            <a:extLst>
              <a:ext uri="{FF2B5EF4-FFF2-40B4-BE49-F238E27FC236}">
                <a16:creationId xmlns:a16="http://schemas.microsoft.com/office/drawing/2014/main" id="{45AF55A0-F7FC-1147-B60F-78005B0EAC90}"/>
              </a:ext>
            </a:extLst>
          </p:cNvPr>
          <p:cNvPicPr>
            <a:picLocks noChangeAspect="1"/>
          </p:cNvPicPr>
          <p:nvPr/>
        </p:nvPicPr>
        <p:blipFill>
          <a:blip r:embed="rId5"/>
          <a:stretch>
            <a:fillRect/>
          </a:stretch>
        </p:blipFill>
        <p:spPr>
          <a:xfrm>
            <a:off x="5678065" y="2913337"/>
            <a:ext cx="2496594" cy="2486275"/>
          </a:xfrm>
          <a:prstGeom prst="rect">
            <a:avLst/>
          </a:prstGeom>
        </p:spPr>
      </p:pic>
      <p:pic>
        <p:nvPicPr>
          <p:cNvPr id="80" name="Picture 79">
            <a:extLst>
              <a:ext uri="{FF2B5EF4-FFF2-40B4-BE49-F238E27FC236}">
                <a16:creationId xmlns:a16="http://schemas.microsoft.com/office/drawing/2014/main" id="{8C81EF7B-3051-254E-8C3F-112A07C2BC4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618321" y="4770666"/>
            <a:ext cx="297555" cy="396582"/>
          </a:xfrm>
          <a:prstGeom prst="rect">
            <a:avLst/>
          </a:prstGeom>
        </p:spPr>
      </p:pic>
      <p:sp>
        <p:nvSpPr>
          <p:cNvPr id="81" name="TextBox 80">
            <a:extLst>
              <a:ext uri="{FF2B5EF4-FFF2-40B4-BE49-F238E27FC236}">
                <a16:creationId xmlns:a16="http://schemas.microsoft.com/office/drawing/2014/main" id="{6EB70B4A-0CC2-A64B-A87A-F552772FDA97}"/>
              </a:ext>
            </a:extLst>
          </p:cNvPr>
          <p:cNvSpPr txBox="1"/>
          <p:nvPr/>
        </p:nvSpPr>
        <p:spPr>
          <a:xfrm>
            <a:off x="10404157" y="5171877"/>
            <a:ext cx="742812" cy="209013"/>
          </a:xfrm>
          <a:prstGeom prst="rect">
            <a:avLst/>
          </a:prstGeom>
          <a:noFill/>
        </p:spPr>
        <p:txBody>
          <a:bodyPr wrap="square" lIns="0" tIns="0" rIns="0" bIns="0" rtlCol="0" anchor="t">
            <a:noAutofit/>
          </a:bodyPr>
          <a:lstStyle/>
          <a:p>
            <a:pPr algn="ctr"/>
            <a:r>
              <a:rPr lang="en-US" sz="600" b="1" dirty="0"/>
              <a:t>AWS KMS</a:t>
            </a:r>
          </a:p>
        </p:txBody>
      </p:sp>
      <p:pic>
        <p:nvPicPr>
          <p:cNvPr id="82" name="Picture 81">
            <a:extLst>
              <a:ext uri="{FF2B5EF4-FFF2-40B4-BE49-F238E27FC236}">
                <a16:creationId xmlns:a16="http://schemas.microsoft.com/office/drawing/2014/main" id="{456C8C70-37BC-7B4F-AFAD-0D6DF5240B50}"/>
              </a:ext>
            </a:extLst>
          </p:cNvPr>
          <p:cNvPicPr>
            <a:picLocks noChangeAspect="1"/>
          </p:cNvPicPr>
          <p:nvPr/>
        </p:nvPicPr>
        <p:blipFill>
          <a:blip r:embed="rId7"/>
          <a:stretch>
            <a:fillRect/>
          </a:stretch>
        </p:blipFill>
        <p:spPr>
          <a:xfrm>
            <a:off x="1149197" y="2113701"/>
            <a:ext cx="2150072" cy="505027"/>
          </a:xfrm>
          <a:prstGeom prst="rect">
            <a:avLst/>
          </a:prstGeom>
        </p:spPr>
      </p:pic>
    </p:spTree>
    <p:extLst>
      <p:ext uri="{BB962C8B-B14F-4D97-AF65-F5344CB8AC3E}">
        <p14:creationId xmlns:p14="http://schemas.microsoft.com/office/powerpoint/2010/main" val="523235247"/>
      </p:ext>
    </p:extLst>
  </p:cSld>
  <p:clrMapOvr>
    <a:masterClrMapping/>
  </p:clrMapOvr>
  <p:transition>
    <p:fade/>
  </p:transition>
</p:sld>
</file>

<file path=ppt/theme/theme1.xml><?xml version="1.0" encoding="utf-8"?>
<a:theme xmlns:a="http://schemas.openxmlformats.org/drawingml/2006/main" name="Azure PPT Template - 2018">
  <a:themeElements>
    <a:clrScheme name="Azure">
      <a:dk1>
        <a:srgbClr val="000000"/>
      </a:dk1>
      <a:lt1>
        <a:srgbClr val="FFFFFF"/>
      </a:lt1>
      <a:dk2>
        <a:srgbClr val="0078D7"/>
      </a:dk2>
      <a:lt2>
        <a:srgbClr val="FFFFFF"/>
      </a:lt2>
      <a:accent1>
        <a:srgbClr val="E6E6E6"/>
      </a:accent1>
      <a:accent2>
        <a:srgbClr val="D2D2D2"/>
      </a:accent2>
      <a:accent3>
        <a:srgbClr val="737373"/>
      </a:accent3>
      <a:accent4>
        <a:srgbClr val="505050"/>
      </a:accent4>
      <a:accent5>
        <a:srgbClr val="BAD80A"/>
      </a:accent5>
      <a:accent6>
        <a:srgbClr val="00BCF2"/>
      </a:accent6>
      <a:hlink>
        <a:srgbClr val="0078D7"/>
      </a:hlink>
      <a:folHlink>
        <a:srgbClr val="0078D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zure PPT Template - 2018">
  <a:themeElements>
    <a:clrScheme name="Azure">
      <a:dk1>
        <a:srgbClr val="000000"/>
      </a:dk1>
      <a:lt1>
        <a:srgbClr val="FFFFFF"/>
      </a:lt1>
      <a:dk2>
        <a:srgbClr val="0078D7"/>
      </a:dk2>
      <a:lt2>
        <a:srgbClr val="FFFFFF"/>
      </a:lt2>
      <a:accent1>
        <a:srgbClr val="E6E6E6"/>
      </a:accent1>
      <a:accent2>
        <a:srgbClr val="D2D2D2"/>
      </a:accent2>
      <a:accent3>
        <a:srgbClr val="737373"/>
      </a:accent3>
      <a:accent4>
        <a:srgbClr val="505050"/>
      </a:accent4>
      <a:accent5>
        <a:srgbClr val="BAD80A"/>
      </a:accent5>
      <a:accent6>
        <a:srgbClr val="00BCF2"/>
      </a:accent6>
      <a:hlink>
        <a:srgbClr val="0078D7"/>
      </a:hlink>
      <a:folHlink>
        <a:srgbClr val="0078D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1897</TotalTime>
  <Words>1427</Words>
  <Application>Microsoft Macintosh PowerPoint</Application>
  <PresentationFormat>Custom</PresentationFormat>
  <Paragraphs>176</Paragraphs>
  <Slides>14</Slides>
  <Notes>13</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14</vt:i4>
      </vt:variant>
    </vt:vector>
  </HeadingPairs>
  <TitlesOfParts>
    <vt:vector size="24" baseType="lpstr">
      <vt:lpstr>Amazon Ember</vt:lpstr>
      <vt:lpstr>Quattrocento Sans</vt:lpstr>
      <vt:lpstr>Helvetica Neue</vt:lpstr>
      <vt:lpstr>Calibri</vt:lpstr>
      <vt:lpstr>Arial</vt:lpstr>
      <vt:lpstr>Amazon Ember Regular</vt:lpstr>
      <vt:lpstr>Noto Sans Symbols</vt:lpstr>
      <vt:lpstr>Proxima Nova</vt:lpstr>
      <vt:lpstr>Azure PPT Template - 2018</vt:lpstr>
      <vt:lpstr>Azure PPT Template - 2018</vt:lpstr>
      <vt:lpstr>Pivotal Cloud Foundry on Amazon Web Services</vt:lpstr>
      <vt:lpstr>The goals of modernizing development practices</vt:lpstr>
      <vt:lpstr>To maintain competitive advantage, digital businesses must innovate as rapidly as possible</vt:lpstr>
      <vt:lpstr>Drivers for modernizing in the cloud</vt:lpstr>
      <vt:lpstr>PowerPoint Presentation</vt:lpstr>
      <vt:lpstr>Getting PAS up and running with ease</vt:lpstr>
      <vt:lpstr>PowerPoint Presentation</vt:lpstr>
      <vt:lpstr>PowerPoint Presentation</vt:lpstr>
      <vt:lpstr>PowerPoint Presentation</vt:lpstr>
      <vt:lpstr>PowerPoint Presentation</vt:lpstr>
      <vt:lpstr>How PAS and AWS work together</vt:lpstr>
      <vt:lpstr>LAB CONTENT OVERVIEW</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Pivotal Cloud Foundry on Amazon Web Services</dc:title>
  <cp:lastModifiedBy>Jacob Bogie</cp:lastModifiedBy>
  <cp:revision>26</cp:revision>
  <dcterms:modified xsi:type="dcterms:W3CDTF">2019-10-02T15:53:39Z</dcterms:modified>
</cp:coreProperties>
</file>