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01"/>
    <p:restoredTop sz="94674"/>
  </p:normalViewPr>
  <p:slideViewPr>
    <p:cSldViewPr snapToGrid="0" snapToObjects="1">
      <p:cViewPr varScale="1">
        <p:scale>
          <a:sx n="160" d="100"/>
          <a:sy n="160" d="100"/>
        </p:scale>
        <p:origin x="184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D84E3-00BA-4A46-8256-7E527D8B4480}" type="datetimeFigureOut">
              <a:rPr lang="en-US" smtClean="0"/>
              <a:t>3/2/23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330C4-BBBB-FC4A-85DD-6AFA452BF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330C4-BBBB-FC4A-85DD-6AFA452BF0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39E6-C119-1E4D-A419-E861B17C4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9CF07-B309-9E4D-B38F-59AE56F60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5109-8CFD-1A45-AF60-5503BB2C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B71F1-6D03-8D4F-BA3D-5DD10902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D831F-B5BA-2741-A293-2BDD16B1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E6E2-032B-D34A-8C33-D8E59969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624DE-FC90-2D46-A95F-DB0C20D8F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62A1E-BB97-F748-921E-C0B7C11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9316F-563B-EE4A-9458-AA33F15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A0B5A-D558-E440-A6E7-DBB524B2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29F84-CD1C-554A-8877-603BB266F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ECAE6-9831-8241-8D7F-E695F4670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747E-AE68-204F-A324-82E8BE1C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4471-6B50-D64F-8CA1-D25F3516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DF571-0D93-204A-903B-1B43D16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2FBB-A2CC-1343-8B9C-743CDE70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4EDD-B121-0B41-BBFC-8CDBF4A0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F16AA-094E-E145-A0B3-5431462F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B2462-300A-CA4C-A601-780C0CB5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15309-ED82-9049-A252-62D66360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6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BC92-573D-FE4E-8F5B-FC24FDFC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6753C-45AC-3A48-B0E4-93D0ED5B8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7E69-E0B9-8748-A500-39F1187F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23AEA-7111-3F4D-A8E2-489AFD7B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9C01-94FA-9749-AE3B-7E4E0F12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C70F-9184-F54F-8DAA-38D34FC1C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82314-F775-0F41-8E57-C4252AA18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70627-254D-FA42-BB7E-00196803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9F184-E2B6-8A49-B168-5BD89CBF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7CF92-C209-DA4B-AF96-91AE11BB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D5B8C-89FE-8E43-8410-188C85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9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00B8-5D08-DD45-BD38-FF9EC628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47982-AC3A-1D40-A5A8-2EE25D52C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BC529-78D8-6E42-BFE0-B049A727A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E0150-7649-7047-89F7-463BEF5FE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2B8D8-1842-C346-80D2-E880E2BB4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9AD04-6F5C-4C4E-9A9C-10FB4370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FE0BB-EE38-4B4F-8DF3-1E51E2A0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780A3-3B88-5443-89DD-51A4CC69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9D5A-EFB7-5C42-BD06-9395A830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60AD3-7B29-6848-9F00-9AB1AF3E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B53F3-E610-7346-97D2-BC828960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BE062-B18D-B94D-8C65-2645AB29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2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B6C5-008D-5845-B763-3FFC587B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D0895C-49AF-9047-9B87-12D28537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F55E2-6F9D-B744-922B-BBFB36AB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3E39-CADD-9649-8038-407E5277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0E62A-DE70-E34D-9E40-A3C3C428B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8FCB6-F55A-D845-A5F9-2679AB5F0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1A47B-42A1-6F4E-B6F0-C1B07C39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97241-9DA7-2A42-A773-F7DF5B3E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F1A96-764F-0D42-84A3-B73F4737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6019-285E-514D-BDFE-AF8F6BFC5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5C0A8-C011-EA4A-9B00-8A580958E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6EB05-058E-3F46-8A48-284D239A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90C11-0B93-9F4C-A7DE-549EA791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10AD-2745-0D4F-832D-8008EC5E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0E20F-3D3E-B24B-A0A0-0B0A62F0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A83F-BAF0-8D43-B829-F294D1EA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FC284-163F-8B4C-B5B3-5EA276089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5EF18-4EE0-504C-8173-68C944ED9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85F7-9B28-9F45-9F43-9CB5A0B99390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757B-ECE6-5847-8840-5068C47F8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FAEB-E88E-444B-A1F5-2D8D7578D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8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200">
            <a:extLst>
              <a:ext uri="{FF2B5EF4-FFF2-40B4-BE49-F238E27FC236}">
                <a16:creationId xmlns:a16="http://schemas.microsoft.com/office/drawing/2014/main" id="{5F393B6E-D105-6D49-81CE-DE0E0899AE01}"/>
              </a:ext>
            </a:extLst>
          </p:cNvPr>
          <p:cNvSpPr/>
          <p:nvPr/>
        </p:nvSpPr>
        <p:spPr>
          <a:xfrm>
            <a:off x="1175468" y="186168"/>
            <a:ext cx="9902527" cy="651289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AE33C853-A977-D848-9CAD-1676CB3D2E99}"/>
              </a:ext>
            </a:extLst>
          </p:cNvPr>
          <p:cNvSpPr/>
          <p:nvPr/>
        </p:nvSpPr>
        <p:spPr>
          <a:xfrm>
            <a:off x="1506712" y="593251"/>
            <a:ext cx="4589288" cy="1783285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Management Account</a:t>
            </a:r>
          </a:p>
        </p:txBody>
      </p:sp>
      <p:pic>
        <p:nvPicPr>
          <p:cNvPr id="203" name="Graphic 2">
            <a:extLst>
              <a:ext uri="{FF2B5EF4-FFF2-40B4-BE49-F238E27FC236}">
                <a16:creationId xmlns:a16="http://schemas.microsoft.com/office/drawing/2014/main" id="{CC19A815-4C28-4F45-9CE0-0ADA0344C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75468" y="186168"/>
            <a:ext cx="330200" cy="330200"/>
          </a:xfrm>
          <a:prstGeom prst="rect">
            <a:avLst/>
          </a:prstGeom>
        </p:spPr>
      </p:pic>
      <p:sp>
        <p:nvSpPr>
          <p:cNvPr id="204" name="Rectangle 203">
            <a:extLst>
              <a:ext uri="{FF2B5EF4-FFF2-40B4-BE49-F238E27FC236}">
                <a16:creationId xmlns:a16="http://schemas.microsoft.com/office/drawing/2014/main" id="{A7A074E6-1E10-F740-BB5A-2B9C6EC97605}"/>
              </a:ext>
            </a:extLst>
          </p:cNvPr>
          <p:cNvSpPr/>
          <p:nvPr/>
        </p:nvSpPr>
        <p:spPr>
          <a:xfrm>
            <a:off x="1506711" y="2453386"/>
            <a:ext cx="4583083" cy="4070962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Account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OU: Security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959AFEF5-C370-0E4A-AD4D-46A2FA333B7E}"/>
              </a:ext>
            </a:extLst>
          </p:cNvPr>
          <p:cNvSpPr/>
          <p:nvPr/>
        </p:nvSpPr>
        <p:spPr>
          <a:xfrm>
            <a:off x="6182543" y="2453386"/>
            <a:ext cx="4583083" cy="406873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Accounts</a:t>
            </a: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2E74786F-F274-9B4E-ACBD-C18291751AFE}"/>
              </a:ext>
            </a:extLst>
          </p:cNvPr>
          <p:cNvSpPr/>
          <p:nvPr/>
        </p:nvSpPr>
        <p:spPr>
          <a:xfrm>
            <a:off x="6186244" y="594499"/>
            <a:ext cx="4579382" cy="1783285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Archive Account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OU: Security</a:t>
            </a:r>
          </a:p>
        </p:txBody>
      </p:sp>
      <p:sp>
        <p:nvSpPr>
          <p:cNvPr id="245" name="TextBox 2">
            <a:extLst>
              <a:ext uri="{FF2B5EF4-FFF2-40B4-BE49-F238E27FC236}">
                <a16:creationId xmlns:a16="http://schemas.microsoft.com/office/drawing/2014/main" id="{9B0DB50C-C9B1-9448-A81F-030280827857}"/>
              </a:ext>
            </a:extLst>
          </p:cNvPr>
          <p:cNvSpPr txBox="1"/>
          <p:nvPr/>
        </p:nvSpPr>
        <p:spPr>
          <a:xfrm>
            <a:off x="7731916" y="1628862"/>
            <a:ext cx="1484336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Solution Log and Finding S3 Buckets</a:t>
            </a:r>
          </a:p>
        </p:txBody>
      </p:sp>
      <p:pic>
        <p:nvPicPr>
          <p:cNvPr id="266" name="Graphic 14">
            <a:extLst>
              <a:ext uri="{FF2B5EF4-FFF2-40B4-BE49-F238E27FC236}">
                <a16:creationId xmlns:a16="http://schemas.microsoft.com/office/drawing/2014/main" id="{BCC21AA9-6F6F-154F-A023-C2B5FB86E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525" y="11875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Rectangle 82">
            <a:extLst>
              <a:ext uri="{FF2B5EF4-FFF2-40B4-BE49-F238E27FC236}">
                <a16:creationId xmlns:a16="http://schemas.microsoft.com/office/drawing/2014/main" id="{35B39CAB-8A83-9123-3B1C-27F629E99BB8}"/>
              </a:ext>
            </a:extLst>
          </p:cNvPr>
          <p:cNvSpPr/>
          <p:nvPr/>
        </p:nvSpPr>
        <p:spPr>
          <a:xfrm>
            <a:off x="1682803" y="3078149"/>
            <a:ext cx="4246251" cy="3230901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Delegated Administrator Account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99B4C73-6044-20D8-0B2E-7F12BA6AFFBC}"/>
              </a:ext>
            </a:extLst>
          </p:cNvPr>
          <p:cNvSpPr txBox="1"/>
          <p:nvPr/>
        </p:nvSpPr>
        <p:spPr>
          <a:xfrm>
            <a:off x="3156411" y="4308077"/>
            <a:ext cx="10476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Guard Duty</a:t>
            </a:r>
          </a:p>
        </p:txBody>
      </p:sp>
      <p:pic>
        <p:nvPicPr>
          <p:cNvPr id="87" name="Graphic 19">
            <a:extLst>
              <a:ext uri="{FF2B5EF4-FFF2-40B4-BE49-F238E27FC236}">
                <a16:creationId xmlns:a16="http://schemas.microsoft.com/office/drawing/2014/main" id="{9370995F-7DF8-1F1B-CD9F-FB413B7FC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784" y="385195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TextBox 93">
            <a:extLst>
              <a:ext uri="{FF2B5EF4-FFF2-40B4-BE49-F238E27FC236}">
                <a16:creationId xmlns:a16="http://schemas.microsoft.com/office/drawing/2014/main" id="{C23AE09D-BCCD-F0BE-3A6C-BC2BC0E1FDED}"/>
              </a:ext>
            </a:extLst>
          </p:cNvPr>
          <p:cNvSpPr txBox="1"/>
          <p:nvPr/>
        </p:nvSpPr>
        <p:spPr>
          <a:xfrm>
            <a:off x="4360843" y="4745565"/>
            <a:ext cx="14469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Config Organization Conformance Packs</a:t>
            </a:r>
          </a:p>
        </p:txBody>
      </p:sp>
      <p:pic>
        <p:nvPicPr>
          <p:cNvPr id="95" name="Graphic 94">
            <a:extLst>
              <a:ext uri="{FF2B5EF4-FFF2-40B4-BE49-F238E27FC236}">
                <a16:creationId xmlns:a16="http://schemas.microsoft.com/office/drawing/2014/main" id="{20EEE94A-3581-DB44-F61E-42B8B700C8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26179" y="4313554"/>
            <a:ext cx="457200" cy="457200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BA9273DB-EF17-6F1F-29ED-73300C7A1D3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70740" y="1186226"/>
            <a:ext cx="457200" cy="457200"/>
          </a:xfrm>
          <a:prstGeom prst="rect">
            <a:avLst/>
          </a:prstGeom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6ECC1912-EAF6-5CB3-AE70-97D3E4A86A4C}"/>
              </a:ext>
            </a:extLst>
          </p:cNvPr>
          <p:cNvSpPr txBox="1"/>
          <p:nvPr/>
        </p:nvSpPr>
        <p:spPr>
          <a:xfrm>
            <a:off x="2627433" y="1632127"/>
            <a:ext cx="11438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Organization CloudTrail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5DD1F9E-46D6-9B8D-4C27-38F8DAA6C7AA}"/>
              </a:ext>
            </a:extLst>
          </p:cNvPr>
          <p:cNvSpPr txBox="1"/>
          <p:nvPr/>
        </p:nvSpPr>
        <p:spPr>
          <a:xfrm>
            <a:off x="1963907" y="4313197"/>
            <a:ext cx="10279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Security Hub</a:t>
            </a:r>
          </a:p>
        </p:txBody>
      </p:sp>
      <p:pic>
        <p:nvPicPr>
          <p:cNvPr id="101" name="Graphic 19">
            <a:extLst>
              <a:ext uri="{FF2B5EF4-FFF2-40B4-BE49-F238E27FC236}">
                <a16:creationId xmlns:a16="http://schemas.microsoft.com/office/drawing/2014/main" id="{A35EB525-A6D1-CAE0-5245-ACBEBDAF3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280" y="385599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B63DB345-C267-453E-A3E3-165C78620EA2}"/>
              </a:ext>
            </a:extLst>
          </p:cNvPr>
          <p:cNvSpPr txBox="1"/>
          <p:nvPr/>
        </p:nvSpPr>
        <p:spPr>
          <a:xfrm>
            <a:off x="6697075" y="4647641"/>
            <a:ext cx="10476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Guard Duty Member</a:t>
            </a:r>
          </a:p>
        </p:txBody>
      </p:sp>
      <p:pic>
        <p:nvPicPr>
          <p:cNvPr id="51" name="Graphic 19">
            <a:extLst>
              <a:ext uri="{FF2B5EF4-FFF2-40B4-BE49-F238E27FC236}">
                <a16:creationId xmlns:a16="http://schemas.microsoft.com/office/drawing/2014/main" id="{32575F9D-D712-89F7-4030-C72341C50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448" y="415795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DB82916A-B21D-1AA4-3B25-A55B0538BFB3}"/>
              </a:ext>
            </a:extLst>
          </p:cNvPr>
          <p:cNvSpPr txBox="1"/>
          <p:nvPr/>
        </p:nvSpPr>
        <p:spPr>
          <a:xfrm>
            <a:off x="6702506" y="3526469"/>
            <a:ext cx="1027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Security Hub Member</a:t>
            </a:r>
          </a:p>
        </p:txBody>
      </p:sp>
      <p:pic>
        <p:nvPicPr>
          <p:cNvPr id="53" name="Graphic 19">
            <a:extLst>
              <a:ext uri="{FF2B5EF4-FFF2-40B4-BE49-F238E27FC236}">
                <a16:creationId xmlns:a16="http://schemas.microsoft.com/office/drawing/2014/main" id="{038EE580-2951-5077-2782-714EA7864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879" y="306926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2188113E-D73B-2052-4C44-3FB244FB3277}"/>
              </a:ext>
            </a:extLst>
          </p:cNvPr>
          <p:cNvSpPr txBox="1"/>
          <p:nvPr/>
        </p:nvSpPr>
        <p:spPr>
          <a:xfrm>
            <a:off x="3606189" y="1628862"/>
            <a:ext cx="13787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Config Management</a:t>
            </a:r>
          </a:p>
        </p:txBody>
      </p:sp>
      <p:pic>
        <p:nvPicPr>
          <p:cNvPr id="55" name="Graphic 54">
            <a:extLst>
              <a:ext uri="{FF2B5EF4-FFF2-40B4-BE49-F238E27FC236}">
                <a16:creationId xmlns:a16="http://schemas.microsoft.com/office/drawing/2014/main" id="{A9CDC594-309B-5080-5D01-0B788D81F54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071884" y="1186226"/>
            <a:ext cx="457200" cy="457200"/>
          </a:xfrm>
          <a:prstGeom prst="rect">
            <a:avLst/>
          </a:prstGeom>
        </p:spPr>
      </p:pic>
      <p:pic>
        <p:nvPicPr>
          <p:cNvPr id="2" name="Graphic 7">
            <a:extLst>
              <a:ext uri="{FF2B5EF4-FFF2-40B4-BE49-F238E27FC236}">
                <a16:creationId xmlns:a16="http://schemas.microsoft.com/office/drawing/2014/main" id="{53452CD6-D966-B560-9B13-3803D8779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538" y="524001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9">
            <a:extLst>
              <a:ext uri="{FF2B5EF4-FFF2-40B4-BE49-F238E27FC236}">
                <a16:creationId xmlns:a16="http://schemas.microsoft.com/office/drawing/2014/main" id="{74378F16-0870-4D9D-DDED-30D0C22AB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7680" y="5768813"/>
            <a:ext cx="1468962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Key Management Service (AWS KMS)</a:t>
            </a:r>
          </a:p>
        </p:txBody>
      </p:sp>
      <p:pic>
        <p:nvPicPr>
          <p:cNvPr id="6" name="Graphic 8">
            <a:extLst>
              <a:ext uri="{FF2B5EF4-FFF2-40B4-BE49-F238E27FC236}">
                <a16:creationId xmlns:a16="http://schemas.microsoft.com/office/drawing/2014/main" id="{BB2977C0-C063-7713-A410-D4419F6BD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0851" y="415795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1">
            <a:extLst>
              <a:ext uri="{FF2B5EF4-FFF2-40B4-BE49-F238E27FC236}">
                <a16:creationId xmlns:a16="http://schemas.microsoft.com/office/drawing/2014/main" id="{1C09439C-73C2-DD4E-A021-E5FFEE9BC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3276" y="4619198"/>
            <a:ext cx="22923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WAF</a:t>
            </a:r>
          </a:p>
        </p:txBody>
      </p:sp>
      <p:pic>
        <p:nvPicPr>
          <p:cNvPr id="8" name="Graphic 17">
            <a:extLst>
              <a:ext uri="{FF2B5EF4-FFF2-40B4-BE49-F238E27FC236}">
                <a16:creationId xmlns:a16="http://schemas.microsoft.com/office/drawing/2014/main" id="{AA37E0AE-A1D5-F2E6-F338-7A4A4E0F5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517" y="516082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1">
            <a:extLst>
              <a:ext uri="{FF2B5EF4-FFF2-40B4-BE49-F238E27FC236}">
                <a16:creationId xmlns:a16="http://schemas.microsoft.com/office/drawing/2014/main" id="{0C07A43D-A12E-17AF-D48D-AAC45D17F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7942" y="5622490"/>
            <a:ext cx="22923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Firewall</a:t>
            </a:r>
            <a:b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Manager</a:t>
            </a:r>
          </a:p>
        </p:txBody>
      </p:sp>
      <p:pic>
        <p:nvPicPr>
          <p:cNvPr id="10" name="Graphic 22">
            <a:extLst>
              <a:ext uri="{FF2B5EF4-FFF2-40B4-BE49-F238E27FC236}">
                <a16:creationId xmlns:a16="http://schemas.microsoft.com/office/drawing/2014/main" id="{6ED50006-593B-4FAF-84BE-1D63E068E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517" y="305061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5">
            <a:extLst>
              <a:ext uri="{FF2B5EF4-FFF2-40B4-BE49-F238E27FC236}">
                <a16:creationId xmlns:a16="http://schemas.microsoft.com/office/drawing/2014/main" id="{804E0BAC-E704-BB83-4522-01E701399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3185" y="3516847"/>
            <a:ext cx="22018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Shield 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Advanced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A24BAC-C065-CD0F-242B-4D3E64C7800F}"/>
              </a:ext>
            </a:extLst>
          </p:cNvPr>
          <p:cNvSpPr/>
          <p:nvPr/>
        </p:nvSpPr>
        <p:spPr>
          <a:xfrm>
            <a:off x="8937266" y="3957356"/>
            <a:ext cx="1343771" cy="241162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raphic 7">
            <a:extLst>
              <a:ext uri="{FF2B5EF4-FFF2-40B4-BE49-F238E27FC236}">
                <a16:creationId xmlns:a16="http://schemas.microsoft.com/office/drawing/2014/main" id="{5FA9C52E-F064-DB81-2DF0-5D47ADD10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256" y="484339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9">
            <a:extLst>
              <a:ext uri="{FF2B5EF4-FFF2-40B4-BE49-F238E27FC236}">
                <a16:creationId xmlns:a16="http://schemas.microsoft.com/office/drawing/2014/main" id="{47A371DB-7AEF-DB17-474C-62C234713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398" y="5372185"/>
            <a:ext cx="1468962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Key Management Service (AWS KMS)</a:t>
            </a:r>
          </a:p>
        </p:txBody>
      </p:sp>
      <p:pic>
        <p:nvPicPr>
          <p:cNvPr id="15" name="Graphic 22">
            <a:extLst>
              <a:ext uri="{FF2B5EF4-FFF2-40B4-BE49-F238E27FC236}">
                <a16:creationId xmlns:a16="http://schemas.microsoft.com/office/drawing/2014/main" id="{A6F55F25-E3D6-D551-638C-A9FBBD14B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750" y="483436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C8A87C8-2292-E576-9816-E0B1687A9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0418" y="5300591"/>
            <a:ext cx="22018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Shield 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Advanced</a:t>
            </a:r>
          </a:p>
        </p:txBody>
      </p:sp>
    </p:spTree>
    <p:extLst>
      <p:ext uri="{BB962C8B-B14F-4D97-AF65-F5344CB8AC3E}">
        <p14:creationId xmlns:p14="http://schemas.microsoft.com/office/powerpoint/2010/main" val="2296993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1675</TotalTime>
  <Words>74</Words>
  <Application>Microsoft Macintosh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Christopher Rae</cp:lastModifiedBy>
  <cp:revision>56</cp:revision>
  <dcterms:created xsi:type="dcterms:W3CDTF">2020-06-10T20:47:35Z</dcterms:created>
  <dcterms:modified xsi:type="dcterms:W3CDTF">2023-03-03T22:28:51Z</dcterms:modified>
</cp:coreProperties>
</file>