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1"/>
  </p:notesMasterIdLst>
  <p:handoutMasterIdLst>
    <p:handoutMasterId r:id="rId22"/>
  </p:handoutMasterIdLst>
  <p:sldIdLst>
    <p:sldId id="258" r:id="rId2"/>
    <p:sldId id="257" r:id="rId3"/>
    <p:sldId id="298" r:id="rId4"/>
    <p:sldId id="260" r:id="rId5"/>
    <p:sldId id="300" r:id="rId6"/>
    <p:sldId id="299" r:id="rId7"/>
    <p:sldId id="302" r:id="rId8"/>
    <p:sldId id="301" r:id="rId9"/>
    <p:sldId id="304" r:id="rId10"/>
    <p:sldId id="303" r:id="rId11"/>
    <p:sldId id="262" r:id="rId12"/>
    <p:sldId id="305" r:id="rId13"/>
    <p:sldId id="263" r:id="rId14"/>
    <p:sldId id="308" r:id="rId15"/>
    <p:sldId id="259" r:id="rId16"/>
    <p:sldId id="307" r:id="rId17"/>
    <p:sldId id="309" r:id="rId18"/>
    <p:sldId id="268" r:id="rId19"/>
    <p:sldId id="269" r:id="rId20"/>
  </p:sldIdLst>
  <p:sldSz cx="12192000" cy="6858000"/>
  <p:notesSz cx="6858000" cy="9144000"/>
  <p:embeddedFontLst>
    <p:embeddedFont>
      <p:font typeface="Amazon Ember" panose="020B0603020204020204" pitchFamily="34" charset="0"/>
      <p:regular r:id="rId23"/>
      <p:bold r:id="rId24"/>
      <p:italic r:id="rId25"/>
      <p:boldItalic r:id="rId26"/>
    </p:embeddedFont>
    <p:embeddedFont>
      <p:font typeface="Amazon Ember Display" panose="020F0603020204020204" pitchFamily="34" charset="0"/>
      <p:regular r:id="rId27"/>
      <p:bold r:id="rId28"/>
      <p:italic r:id="rId29"/>
      <p:boldItalic r:id="rId30"/>
    </p:embeddedFont>
    <p:embeddedFont>
      <p:font typeface="Amazon Ember Regular" panose="020B0604020202020204" charset="0"/>
      <p:regular r:id="rId31"/>
      <p:bold r:id="rId32"/>
      <p:italic r:id="rId33"/>
      <p:boldItalic r:id="rId34"/>
    </p:embeddedFont>
    <p:embeddedFont>
      <p:font typeface="Lucida Console" panose="020B0609040504020204" pitchFamily="49"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ayouts" id="{25896864-DF69-40F5-8CB7-E9E220E900ED}">
          <p14:sldIdLst>
            <p14:sldId id="258"/>
            <p14:sldId id="257"/>
            <p14:sldId id="298"/>
            <p14:sldId id="260"/>
            <p14:sldId id="300"/>
            <p14:sldId id="299"/>
            <p14:sldId id="302"/>
            <p14:sldId id="301"/>
            <p14:sldId id="304"/>
            <p14:sldId id="303"/>
            <p14:sldId id="262"/>
            <p14:sldId id="305"/>
            <p14:sldId id="263"/>
            <p14:sldId id="308"/>
            <p14:sldId id="259"/>
            <p14:sldId id="307"/>
            <p14:sldId id="309"/>
            <p14:sldId id="268"/>
            <p14:sldId id="2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CC"/>
    <a:srgbClr val="31C8FF"/>
    <a:srgbClr val="FFFFFF"/>
    <a:srgbClr val="5DADFD"/>
    <a:srgbClr val="0000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38" autoAdjust="0"/>
    <p:restoredTop sz="63285" autoAdjust="0"/>
  </p:normalViewPr>
  <p:slideViewPr>
    <p:cSldViewPr snapToGrid="0">
      <p:cViewPr varScale="1">
        <p:scale>
          <a:sx n="73" d="100"/>
          <a:sy n="73" d="100"/>
        </p:scale>
        <p:origin x="1146" y="72"/>
      </p:cViewPr>
      <p:guideLst/>
    </p:cSldViewPr>
  </p:slideViewPr>
  <p:outlineViewPr>
    <p:cViewPr>
      <p:scale>
        <a:sx n="33" d="100"/>
        <a:sy n="33" d="100"/>
      </p:scale>
      <p:origin x="0" y="-168"/>
    </p:cViewPr>
  </p:outlineViewPr>
  <p:notesTextViewPr>
    <p:cViewPr>
      <p:scale>
        <a:sx n="1" d="1"/>
        <a:sy n="1" d="1"/>
      </p:scale>
      <p:origin x="0" y="0"/>
    </p:cViewPr>
  </p:notesTextViewPr>
  <p:notesViewPr>
    <p:cSldViewPr snapToGrid="0" showGuides="1">
      <p:cViewPr varScale="1">
        <p:scale>
          <a:sx n="81" d="100"/>
          <a:sy n="81" d="100"/>
        </p:scale>
        <p:origin x="304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30B3F9-42E9-426B-B3D2-D6012D7491A2}"/>
              </a:ext>
            </a:extLst>
          </p:cNvPr>
          <p:cNvSpPr>
            <a:spLocks noGrp="1"/>
          </p:cNvSpPr>
          <p:nvPr>
            <p:ph type="sldNum" sz="quarter" idx="3"/>
          </p:nvPr>
        </p:nvSpPr>
        <p:spPr>
          <a:xfrm>
            <a:off x="1943100" y="8685213"/>
            <a:ext cx="2971800" cy="458787"/>
          </a:xfrm>
          <a:prstGeom prst="rect">
            <a:avLst/>
          </a:prstGeom>
        </p:spPr>
        <p:txBody>
          <a:bodyPr vert="horz" lIns="91440" tIns="45720" rIns="91440" bIns="45720" rtlCol="0" anchor="b"/>
          <a:lstStyle>
            <a:lvl1pPr algn="r">
              <a:defRPr sz="1200"/>
            </a:lvl1pPr>
          </a:lstStyle>
          <a:p>
            <a:pPr algn="ctr"/>
            <a:fld id="{C71F7584-9745-40DA-BD49-9A41A97B2D2E}" type="slidenum">
              <a:rPr lang="en-US" sz="1000" smtClean="0"/>
              <a:pPr algn="ctr"/>
              <a:t>‹N°›</a:t>
            </a:fld>
            <a:endParaRPr lang="en-US" sz="1000"/>
          </a:p>
        </p:txBody>
      </p:sp>
    </p:spTree>
    <p:extLst>
      <p:ext uri="{BB962C8B-B14F-4D97-AF65-F5344CB8AC3E}">
        <p14:creationId xmlns:p14="http://schemas.microsoft.com/office/powerpoint/2010/main" val="1292530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38150" y="457200"/>
            <a:ext cx="5981700" cy="3364706"/>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19100" y="4197679"/>
            <a:ext cx="6000750" cy="4328803"/>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943100" y="8685213"/>
            <a:ext cx="2971800" cy="458787"/>
          </a:xfrm>
          <a:prstGeom prst="rect">
            <a:avLst/>
          </a:prstGeom>
        </p:spPr>
        <p:txBody>
          <a:bodyPr vert="horz" lIns="91440" tIns="45720" rIns="91440" bIns="45720" rtlCol="0" anchor="b"/>
          <a:lstStyle>
            <a:lvl1pPr algn="ctr">
              <a:defRPr sz="1000"/>
            </a:lvl1pPr>
          </a:lstStyle>
          <a:p>
            <a:fld id="{A3D89E5F-BEEF-42A1-A57B-E5A736D51194}" type="slidenum">
              <a:rPr lang="en-US" smtClean="0"/>
              <a:pPr/>
              <a:t>‹N°›</a:t>
            </a:fld>
            <a:endParaRPr lang="en-US"/>
          </a:p>
        </p:txBody>
      </p:sp>
    </p:spTree>
    <p:extLst>
      <p:ext uri="{BB962C8B-B14F-4D97-AF65-F5344CB8AC3E}">
        <p14:creationId xmlns:p14="http://schemas.microsoft.com/office/powerpoint/2010/main" val="2644871954"/>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300"/>
      </a:spcAft>
      <a:defRPr sz="1200" kern="1200">
        <a:solidFill>
          <a:schemeClr val="tx1"/>
        </a:solidFill>
        <a:latin typeface="+mn-lt"/>
        <a:ea typeface="+mn-ea"/>
        <a:cs typeface="+mn-cs"/>
      </a:defRPr>
    </a:lvl1pPr>
    <a:lvl2pPr marL="225425" indent="-106363" algn="l" defTabSz="914400" rtl="0" eaLnBrk="1" latinLnBrk="0" hangingPunct="1">
      <a:spcAft>
        <a:spcPts val="300"/>
      </a:spcAft>
      <a:buFont typeface="Arial" panose="020B0604020202020204" pitchFamily="34" charset="0"/>
      <a:buChar char="•"/>
      <a:defRPr sz="1200" kern="1200">
        <a:solidFill>
          <a:schemeClr val="tx1"/>
        </a:solidFill>
        <a:latin typeface="+mn-lt"/>
        <a:ea typeface="+mn-ea"/>
        <a:cs typeface="+mn-cs"/>
      </a:defRPr>
    </a:lvl2pPr>
    <a:lvl3pPr marL="463550" indent="-119063" algn="l" defTabSz="914400" rtl="0" eaLnBrk="1" latinLnBrk="0" hangingPunct="1">
      <a:spcAft>
        <a:spcPts val="300"/>
      </a:spcAft>
      <a:buFont typeface="Arial" panose="020B0604020202020204" pitchFamily="34" charset="0"/>
      <a:buChar char="•"/>
      <a:defRPr sz="1200" kern="1200">
        <a:solidFill>
          <a:schemeClr val="tx1"/>
        </a:solidFill>
        <a:latin typeface="+mn-lt"/>
        <a:ea typeface="+mn-ea"/>
        <a:cs typeface="+mn-cs"/>
      </a:defRPr>
    </a:lvl3pPr>
    <a:lvl4pPr marL="747713" indent="-119063" algn="l" defTabSz="914400" rtl="0" eaLnBrk="1" latinLnBrk="0" hangingPunct="1">
      <a:spcAft>
        <a:spcPts val="300"/>
      </a:spcAft>
      <a:buFont typeface="Arial" panose="020B0604020202020204" pitchFamily="34" charset="0"/>
      <a:buChar char="•"/>
      <a:defRPr sz="1200" kern="1200">
        <a:solidFill>
          <a:schemeClr val="tx1"/>
        </a:solidFill>
        <a:latin typeface="+mn-lt"/>
        <a:ea typeface="+mn-ea"/>
        <a:cs typeface="+mn-cs"/>
      </a:defRPr>
    </a:lvl4pPr>
    <a:lvl5pPr marL="973138" indent="-117475" algn="l" defTabSz="914400" rtl="0" eaLnBrk="1" latinLnBrk="0" hangingPunct="1">
      <a:spcAft>
        <a:spcPts val="30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2160" userDrawn="1">
          <p15:clr>
            <a:srgbClr val="F26B43"/>
          </p15:clr>
        </p15:guide>
        <p15:guide id="2" orient="horz" pos="2880" userDrawn="1">
          <p15:clr>
            <a:srgbClr val="F26B43"/>
          </p15:clr>
        </p15:guide>
        <p15:guide id="3" pos="264" userDrawn="1">
          <p15:clr>
            <a:srgbClr val="F26B43"/>
          </p15:clr>
        </p15:guide>
        <p15:guide id="4" pos="4056" userDrawn="1">
          <p15:clr>
            <a:srgbClr val="F26B43"/>
          </p15:clr>
        </p15:guide>
        <p15:guide id="5" orient="horz" pos="288" userDrawn="1">
          <p15:clr>
            <a:srgbClr val="F26B43"/>
          </p15:clr>
        </p15:guide>
        <p15:guide id="6" orient="horz" pos="264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r>
              <a:rPr lang="en-US" dirty="0"/>
              <a:t>Hello my name is Dan Fox and I’m a Principal Specialist Solutions Architect at AWS. Welcome to the AWS Step Functions Workshop. Thank you for participating. </a:t>
            </a:r>
          </a:p>
          <a:p>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dirty="0"/>
              <a:t>In this workshop you will learn the primary features of AWS Step Functions through a series of hands on modules. Step Functions is a really exciting service, and it generates a lot of talk value among my colleagues both within AWS and outside of it. I know many of my peers in the Solution Architect community at AWS think of step functions as a paradigm shift in software development, offering a new top layer of abstraction for cloud native applications.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b="0" i="0" kern="1200" dirty="0">
                <a:solidFill>
                  <a:schemeClr val="tx1"/>
                </a:solidFill>
                <a:effectLst/>
                <a:latin typeface="+mn-lt"/>
                <a:ea typeface="+mn-ea"/>
                <a:cs typeface="+mn-cs"/>
              </a:rPr>
              <a:t>The duration of this session is two hours. And it’s hands on so I hope you brought your laptops!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endParaRPr lang="en-US" dirty="0"/>
          </a:p>
          <a:p>
            <a:r>
              <a:rPr lang="en-US" dirty="0"/>
              <a:t>We have an amazing workshop support team here today. Let me introduce you to them.</a:t>
            </a:r>
          </a:p>
          <a:p>
            <a:endParaRPr lang="en-US" dirty="0"/>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3</a:t>
            </a:fld>
            <a:endParaRPr lang="en-US"/>
          </a:p>
        </p:txBody>
      </p:sp>
    </p:spTree>
    <p:extLst>
      <p:ext uri="{BB962C8B-B14F-4D97-AF65-F5344CB8AC3E}">
        <p14:creationId xmlns:p14="http://schemas.microsoft.com/office/powerpoint/2010/main" val="66858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r>
              <a:rPr lang="en-US" b="0" dirty="0"/>
              <a:t>Step Functions has two workflow types. Standard workflows are designed to support long-running, durable and auditable workflows. These could be workflows that may need to durably take long pauses, possibly even require human interventions.</a:t>
            </a:r>
          </a:p>
          <a:p>
            <a:endParaRPr lang="en-US" b="0" dirty="0"/>
          </a:p>
          <a:p>
            <a:r>
              <a:rPr lang="en-US" b="0" dirty="0"/>
              <a:t>Express workflows are designed for high volume event processing s</a:t>
            </a:r>
            <a:r>
              <a:rPr lang="en-US" sz="1200" b="0" i="0" kern="1200" dirty="0">
                <a:solidFill>
                  <a:schemeClr val="tx1"/>
                </a:solidFill>
                <a:effectLst/>
                <a:latin typeface="+mn-lt"/>
                <a:ea typeface="+mn-ea"/>
                <a:cs typeface="+mn-cs"/>
              </a:rPr>
              <a:t>uch as IoT data ingestion, streaming data processing, and mobile application backends.</a:t>
            </a:r>
            <a:endParaRPr lang="en-US" b="0" dirty="0"/>
          </a:p>
          <a:p>
            <a:endParaRPr lang="en-US" b="0" dirty="0"/>
          </a:p>
          <a:p>
            <a:r>
              <a:rPr lang="en-US" b="0" dirty="0"/>
              <a:t>You can see some of the differences between the two workflow types in this table. Most notable here is that a standard workflow can continue execution for up to one year, while an express workflow is limited to 5 minutes.</a:t>
            </a:r>
          </a:p>
          <a:p>
            <a:endParaRPr lang="en-US" b="0" dirty="0"/>
          </a:p>
          <a:p>
            <a:r>
              <a:rPr lang="en-US" b="0" dirty="0"/>
              <a:t>With regard to state transitions, the standard workflow supports an initial bucket of 5,000 with a 1500 per second refill rate. While express workflows support a virtually unlimited amount of state transitions.</a:t>
            </a:r>
          </a:p>
          <a:p>
            <a:endParaRPr lang="en-US" b="0" dirty="0"/>
          </a:p>
          <a:p>
            <a:r>
              <a:rPr lang="en-US" b="0" dirty="0"/>
              <a:t>Each workflow type has differing quotas and supported features, you can explore these in the Step Functions documentation.</a:t>
            </a:r>
            <a:endParaRPr lang="en-SG" b="0" dirty="0"/>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12</a:t>
            </a:fld>
            <a:endParaRPr lang="en-US"/>
          </a:p>
        </p:txBody>
      </p:sp>
    </p:spTree>
    <p:extLst>
      <p:ext uri="{BB962C8B-B14F-4D97-AF65-F5344CB8AC3E}">
        <p14:creationId xmlns:p14="http://schemas.microsoft.com/office/powerpoint/2010/main" val="3625826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r>
              <a:rPr lang="en-US" dirty="0"/>
              <a:t>When you create a task with Step Functions by calling any of over 220 integrated services, there are 3 patterns that you can use for integration. The first pattern is called request response. When you use this pattern Step Functions proceeds immediately to the next step of the workflow without waiting for the service to complete it’s job.</a:t>
            </a:r>
          </a:p>
          <a:p>
            <a:endParaRPr lang="en-US" dirty="0"/>
          </a:p>
          <a:p>
            <a:r>
              <a:rPr lang="en-US" dirty="0"/>
              <a:t>The second pattern is called sync polling. When you use this pattern, Step Functions will monitor the underlying service and only proceed to the next step in the workflow when the service completes it’s job.</a:t>
            </a:r>
          </a:p>
          <a:p>
            <a:endParaRPr lang="en-US" dirty="0"/>
          </a:p>
          <a:p>
            <a:r>
              <a:rPr lang="en-US" dirty="0"/>
              <a:t>The last pattern is the callback pattern. With this pattern step functions provides a task token to the integrated service, then only proceeds to the next step in the workflow after the token is returned. All right let’s jump in.</a:t>
            </a:r>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13</a:t>
            </a:fld>
            <a:endParaRPr lang="en-US"/>
          </a:p>
        </p:txBody>
      </p:sp>
    </p:spTree>
    <p:extLst>
      <p:ext uri="{BB962C8B-B14F-4D97-AF65-F5344CB8AC3E}">
        <p14:creationId xmlns:p14="http://schemas.microsoft.com/office/powerpoint/2010/main" val="2516441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dirty="0"/>
              <a:t>Step Functions can be used in a wide variety of applications including data processing, machine learning, microservice orchestration and IT and security automation. </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dirty="0"/>
              <a:t>Some people even use step functions as a CI/CD pipeline.</a:t>
            </a:r>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14</a:t>
            </a:fld>
            <a:endParaRPr lang="en-US"/>
          </a:p>
        </p:txBody>
      </p:sp>
    </p:spTree>
    <p:extLst>
      <p:ext uri="{BB962C8B-B14F-4D97-AF65-F5344CB8AC3E}">
        <p14:creationId xmlns:p14="http://schemas.microsoft.com/office/powerpoint/2010/main" val="1061505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r>
              <a:rPr lang="en-US" b="0" i="0" dirty="0">
                <a:solidFill>
                  <a:srgbClr val="1D1C1D"/>
                </a:solidFill>
                <a:effectLst/>
                <a:latin typeface="Slack-Lato"/>
              </a:rPr>
              <a:t>Now that you've all been introduced to Step Functions, let's talk about what you'll learn in this workshop.</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dirty="0"/>
              <a:t>We’ll start with a group session, we’ll do together which will cover some basics.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b="0" i="0" kern="1200" dirty="0">
                <a:solidFill>
                  <a:schemeClr val="tx1"/>
                </a:solidFill>
                <a:effectLst/>
                <a:latin typeface="+mn-lt"/>
                <a:ea typeface="+mn-ea"/>
                <a:cs typeface="+mn-cs"/>
              </a:rPr>
              <a:t>Once we’ve done that I will release you for self paced work. You’ll have the opportunity to dive into more advanced features.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b="0" i="0" kern="1200" dirty="0">
                <a:solidFill>
                  <a:schemeClr val="tx1"/>
                </a:solidFill>
                <a:effectLst/>
                <a:latin typeface="+mn-lt"/>
                <a:ea typeface="+mn-ea"/>
                <a:cs typeface="+mn-cs"/>
              </a:rPr>
              <a:t>At that end I’ll wrap us up with some additional resources and related sessions for you to attend.</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15</a:t>
            </a:fld>
            <a:endParaRPr lang="en-US"/>
          </a:p>
        </p:txBody>
      </p:sp>
    </p:spTree>
    <p:extLst>
      <p:ext uri="{BB962C8B-B14F-4D97-AF65-F5344CB8AC3E}">
        <p14:creationId xmlns:p14="http://schemas.microsoft.com/office/powerpoint/2010/main" val="2967704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dirty="0"/>
              <a:t>Alright let’s jump into the session material.</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dirty="0"/>
              <a:t>Let’s start by talking about signs that might indicate that you need an orchestration service.</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dirty="0"/>
              <a:t>Do you have an application that spans multiple AWS services?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dirty="0"/>
              <a:t>Is the </a:t>
            </a:r>
            <a:r>
              <a:rPr lang="en-US" sz="1200" dirty="0">
                <a:solidFill>
                  <a:srgbClr val="FFC000"/>
                </a:solidFill>
              </a:rPr>
              <a:t>sequence of service interaction </a:t>
            </a:r>
            <a:r>
              <a:rPr lang="en-US" sz="1200" dirty="0"/>
              <a:t>important?</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dirty="0"/>
              <a:t>Does your application </a:t>
            </a:r>
            <a:r>
              <a:rPr lang="en-US" sz="1200" dirty="0">
                <a:solidFill>
                  <a:srgbClr val="FFC000"/>
                </a:solidFill>
              </a:rPr>
              <a:t>manage state </a:t>
            </a:r>
            <a:r>
              <a:rPr lang="en-US" sz="1200" dirty="0"/>
              <a:t>between AWS service calls?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dirty="0"/>
              <a:t>Do you have application workflow that requires </a:t>
            </a:r>
            <a:r>
              <a:rPr lang="en-US" sz="1200" dirty="0">
                <a:solidFill>
                  <a:srgbClr val="FFC000"/>
                </a:solidFill>
              </a:rPr>
              <a:t>human intervention</a:t>
            </a:r>
            <a:r>
              <a:rPr lang="en-US" sz="1200" dirty="0"/>
              <a:t>?</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dirty="0"/>
              <a:t>Does your application contain </a:t>
            </a:r>
            <a:r>
              <a:rPr lang="en-US" sz="1200" dirty="0">
                <a:solidFill>
                  <a:srgbClr val="FFC000"/>
                </a:solidFill>
              </a:rPr>
              <a:t>workflow patterns </a:t>
            </a:r>
            <a:r>
              <a:rPr lang="en-US" sz="1200" dirty="0"/>
              <a:t>like decision trees, branching logic, parallel processing, retries, and error handling?</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4</a:t>
            </a:fld>
            <a:endParaRPr lang="en-US"/>
          </a:p>
        </p:txBody>
      </p:sp>
    </p:spTree>
    <p:extLst>
      <p:ext uri="{BB962C8B-B14F-4D97-AF65-F5344CB8AC3E}">
        <p14:creationId xmlns:p14="http://schemas.microsoft.com/office/powerpoint/2010/main" val="1442779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r>
              <a:rPr lang="en-US" dirty="0"/>
              <a:t>What are some of the most common orchestration patterns that we see in applications?</a:t>
            </a:r>
          </a:p>
          <a:p>
            <a:endParaRPr lang="en-US" dirty="0"/>
          </a:p>
          <a:p>
            <a:r>
              <a:rPr lang="en-US" dirty="0"/>
              <a:t>You may want to sequence your tasks. For example, you need to perform fraud detection, then based on the results you can approve or deny a transaction.</a:t>
            </a:r>
          </a:p>
          <a:p>
            <a:endParaRPr lang="en-US" dirty="0"/>
          </a:p>
          <a:p>
            <a:r>
              <a:rPr lang="en-US" dirty="0"/>
              <a:t>You may want to retry failed tasks. For example, you may have a downstream service that occasionally fails. You may want to implement retry intervals, maximum attempts, and backoff rates.</a:t>
            </a:r>
          </a:p>
          <a:p>
            <a:endParaRPr lang="en-US" dirty="0"/>
          </a:p>
          <a:p>
            <a:r>
              <a:rPr lang="en-US" dirty="0"/>
              <a:t>You may want to run tasks in parallel. For example, a customer purchase could trigger services for accounting, inventory, fulfillment and shipping</a:t>
            </a:r>
          </a:p>
          <a:p>
            <a:endParaRPr lang="en-US" dirty="0"/>
          </a:p>
          <a:p>
            <a:r>
              <a:rPr lang="en-US" dirty="0"/>
              <a:t>You may want to select tasks based on the data you receive. For example, you may have user generated data that has different processing and storage requirements based on its country of origin.</a:t>
            </a:r>
          </a:p>
          <a:p>
            <a:endParaRPr lang="en-US" dirty="0"/>
          </a:p>
          <a:p>
            <a:r>
              <a:rPr lang="en-US" dirty="0"/>
              <a:t>You may want to implement a try / catch / finally flow control pattern in your application. </a:t>
            </a:r>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5</a:t>
            </a:fld>
            <a:endParaRPr lang="en-US"/>
          </a:p>
        </p:txBody>
      </p:sp>
    </p:spTree>
    <p:extLst>
      <p:ext uri="{BB962C8B-B14F-4D97-AF65-F5344CB8AC3E}">
        <p14:creationId xmlns:p14="http://schemas.microsoft.com/office/powerpoint/2010/main" val="187312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r>
              <a:rPr lang="en-US" dirty="0"/>
              <a:t>If service orchestration seems useful to you then you might benefit from AWS Step Functions.</a:t>
            </a:r>
          </a:p>
          <a:p>
            <a:endParaRPr lang="en-US" dirty="0"/>
          </a:p>
          <a:p>
            <a:r>
              <a:rPr lang="en-US" dirty="0"/>
              <a:t>What is the the Step Functions service?</a:t>
            </a:r>
          </a:p>
          <a:p>
            <a:endParaRPr lang="en-US" dirty="0"/>
          </a:p>
          <a:p>
            <a:r>
              <a:rPr lang="en-US" dirty="0"/>
              <a:t>AWS Step Functions is a low-code visual workflow service [transition] that can provide orchestration for AWS services</a:t>
            </a:r>
          </a:p>
          <a:p>
            <a:endParaRPr lang="en-US" dirty="0"/>
          </a:p>
          <a:p>
            <a:r>
              <a:rPr lang="en-US" dirty="0"/>
              <a:t>Step functions supports many common workflow patterns like retries, error handling, parallel processing, branching logic, service integrations, and observability.</a:t>
            </a:r>
          </a:p>
          <a:p>
            <a:endParaRPr lang="en-US" dirty="0"/>
          </a:p>
          <a:p>
            <a:r>
              <a:rPr lang="en-US" dirty="0"/>
              <a:t>Step Function simplifies the implementation of these common tasks so developers can focus on higher-value business logic.</a:t>
            </a:r>
          </a:p>
          <a:p>
            <a:endParaRPr lang="en-US" dirty="0"/>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6</a:t>
            </a:fld>
            <a:endParaRPr lang="en-US"/>
          </a:p>
        </p:txBody>
      </p:sp>
    </p:spTree>
    <p:extLst>
      <p:ext uri="{BB962C8B-B14F-4D97-AF65-F5344CB8AC3E}">
        <p14:creationId xmlns:p14="http://schemas.microsoft.com/office/powerpoint/2010/main" val="316173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r>
              <a:rPr lang="en-US" dirty="0"/>
              <a:t>Let’s talk about some of the primary concepts within Step Functions. The first one we’ll cover is the concept of workflows. What is a workflow in Step Functions? </a:t>
            </a:r>
          </a:p>
          <a:p>
            <a:endParaRPr lang="en-US" dirty="0"/>
          </a:p>
          <a:p>
            <a:r>
              <a:rPr lang="en-US" dirty="0"/>
              <a:t>A workflow is a map of all of the logical pathways that can be executed within an application. </a:t>
            </a:r>
          </a:p>
          <a:p>
            <a:endParaRPr lang="en-US" dirty="0"/>
          </a:p>
          <a:p>
            <a:r>
              <a:rPr lang="en-US" dirty="0"/>
              <a:t>In step functions workflows are written using a syntax called Amazon States Language or ASL. We’ll be learning more about ASL later in this session.</a:t>
            </a:r>
          </a:p>
          <a:p>
            <a:endParaRPr lang="en-US" dirty="0"/>
          </a:p>
          <a:p>
            <a:r>
              <a:rPr lang="en-US" dirty="0"/>
              <a:t>Workflows often referred to as state machines.</a:t>
            </a:r>
          </a:p>
          <a:p>
            <a:endParaRPr lang="en-US" dirty="0"/>
          </a:p>
          <a:p>
            <a:r>
              <a:rPr lang="en-US" dirty="0"/>
              <a:t>State machines are composed of steps called states.</a:t>
            </a:r>
          </a:p>
          <a:p>
            <a:endParaRPr lang="en-US" dirty="0"/>
          </a:p>
          <a:p>
            <a:r>
              <a:rPr lang="en-US" dirty="0"/>
              <a:t>In a single execution, a state machine will begin at an initial state, that state will execute some kind of action, and then it will pass control to the next state in the sequence. That state will then execute its action, and then pass control forward again. And so on and so on.</a:t>
            </a:r>
          </a:p>
          <a:p>
            <a:endParaRPr lang="en-US" dirty="0"/>
          </a:p>
          <a:p>
            <a:r>
              <a:rPr lang="en-US" dirty="0"/>
              <a:t>The workflow will continue to progress from state to state until it reaches an end state. After which it will stop execution.</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7</a:t>
            </a:fld>
            <a:endParaRPr lang="en-US"/>
          </a:p>
        </p:txBody>
      </p:sp>
    </p:spTree>
    <p:extLst>
      <p:ext uri="{BB962C8B-B14F-4D97-AF65-F5344CB8AC3E}">
        <p14:creationId xmlns:p14="http://schemas.microsoft.com/office/powerpoint/2010/main" val="1870978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r>
              <a:rPr lang="en-US" dirty="0"/>
              <a:t>Step Functions has 8 primary states. Each state type is designed to perform a specific kind of action.</a:t>
            </a:r>
          </a:p>
          <a:p>
            <a:endParaRPr lang="en-US" dirty="0"/>
          </a:p>
          <a:p>
            <a:r>
              <a:rPr lang="en-US" dirty="0"/>
              <a:t>The choice state enables branching logic within your state machine.</a:t>
            </a:r>
          </a:p>
          <a:p>
            <a:r>
              <a:rPr lang="en-US" dirty="0"/>
              <a:t>The parallel state enables concurrent branches of execution.</a:t>
            </a:r>
          </a:p>
          <a:p>
            <a:r>
              <a:rPr lang="en-US" dirty="0"/>
              <a:t>The map state enables you to create dynamic pathways based on input data.</a:t>
            </a:r>
          </a:p>
          <a:p>
            <a:r>
              <a:rPr lang="en-US" dirty="0"/>
              <a:t>The pass state passes the flow control onward, but it can also provide some simple data transformation. </a:t>
            </a:r>
          </a:p>
          <a:p>
            <a:r>
              <a:rPr lang="en-US" dirty="0"/>
              <a:t>The wait state provides a delay function.</a:t>
            </a:r>
          </a:p>
          <a:p>
            <a:r>
              <a:rPr lang="en-US" dirty="0"/>
              <a:t>The success or fail states stop an execution with success or failure outcomes.</a:t>
            </a:r>
          </a:p>
          <a:p>
            <a:r>
              <a:rPr lang="en-US" dirty="0"/>
              <a:t>And the task state is an instruction to do some work.</a:t>
            </a:r>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8</a:t>
            </a:fld>
            <a:endParaRPr lang="en-US"/>
          </a:p>
        </p:txBody>
      </p:sp>
    </p:spTree>
    <p:extLst>
      <p:ext uri="{BB962C8B-B14F-4D97-AF65-F5344CB8AC3E}">
        <p14:creationId xmlns:p14="http://schemas.microsoft.com/office/powerpoint/2010/main" val="2895749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dirty="0"/>
              <a:t>One other interesting Step Functions feature worth learning about is the the </a:t>
            </a:r>
            <a:r>
              <a:rPr lang="en-US" dirty="0" err="1"/>
              <a:t>WorkFlow</a:t>
            </a:r>
            <a:r>
              <a:rPr lang="en-US" dirty="0"/>
              <a:t> Studio. Workflow Studio is a low code visual editor for designing workflows. You can find it in authoring mode when you’re creating or editing a workflow. With Workflow Studio you can drag and drop integrations and flow choices to form complex application logic. We’ll set aside some time in today’s workshop to review this useful editor.</a:t>
            </a:r>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9</a:t>
            </a:fld>
            <a:endParaRPr lang="en-US"/>
          </a:p>
        </p:txBody>
      </p:sp>
    </p:spTree>
    <p:extLst>
      <p:ext uri="{BB962C8B-B14F-4D97-AF65-F5344CB8AC3E}">
        <p14:creationId xmlns:p14="http://schemas.microsoft.com/office/powerpoint/2010/main" val="1478783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dirty="0"/>
              <a:t>A step functions execution always receives a JSON text as input. That JSON is passed to the first state in the workflow. After that state completes processing it will typically pass JSON to the next state in the workflow.</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r>
              <a:rPr lang="en-US" dirty="0"/>
              <a:t>In general, each state provides several different options for intercepting, filtering and manipulating data that is passed from state to state.</a:t>
            </a:r>
          </a:p>
          <a:p>
            <a:endParaRPr lang="en-US" dirty="0"/>
          </a:p>
          <a:p>
            <a:r>
              <a:rPr lang="en-US" dirty="0"/>
              <a:t>For example, in a task state you can manipulate the data that’s passed in from the previous state and sent to the task activity as parameters, and you can manipulate the data that’s returned from the task activity before it is passed to the next state in the workflow. </a:t>
            </a:r>
          </a:p>
          <a:p>
            <a:endParaRPr lang="en-US" dirty="0"/>
          </a:p>
          <a:p>
            <a:r>
              <a:rPr lang="en-US" dirty="0"/>
              <a:t>One of the modules in our workshop today specifically covers the topic of input output processing so you’ll have the opportunity to learn about this feature in more detail.</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10</a:t>
            </a:fld>
            <a:endParaRPr lang="en-US"/>
          </a:p>
        </p:txBody>
      </p:sp>
    </p:spTree>
    <p:extLst>
      <p:ext uri="{BB962C8B-B14F-4D97-AF65-F5344CB8AC3E}">
        <p14:creationId xmlns:p14="http://schemas.microsoft.com/office/powerpoint/2010/main" val="4280500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r>
              <a:rPr lang="en-US" dirty="0"/>
              <a:t>One of the most interesting features of step functions are its AWS SDK Integrations.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Step Functions integrates with other AWS services, letting you call each service's API actions from your workflow. You can use Step Functions' AWS SDK integrations to call almost any AWS service's API actions from your state machine.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Today Step Functions natively integrates with over 220 AWS Services and over 10,000 API actions.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is a very simple syntax for integrating services and </a:t>
            </a:r>
            <a:r>
              <a:rPr lang="en-US" sz="1200" b="0" i="0" kern="1200" dirty="0" err="1">
                <a:solidFill>
                  <a:schemeClr val="tx1"/>
                </a:solidFill>
                <a:effectLst/>
                <a:latin typeface="+mn-lt"/>
                <a:ea typeface="+mn-ea"/>
                <a:cs typeface="+mn-cs"/>
              </a:rPr>
              <a:t>api’s</a:t>
            </a:r>
            <a:r>
              <a:rPr lang="en-US" sz="1200" b="0" i="0" kern="1200" dirty="0">
                <a:solidFill>
                  <a:schemeClr val="tx1"/>
                </a:solidFill>
                <a:effectLst/>
                <a:latin typeface="+mn-lt"/>
                <a:ea typeface="+mn-ea"/>
                <a:cs typeface="+mn-cs"/>
              </a:rPr>
              <a:t> which you can see here.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Prior to SDK Integrations, developers would typically use Lambda functions as a Swiss Army knife to invoke another service. With this feature you can call services directly.</a:t>
            </a:r>
            <a:endParaRPr lang="en-US" dirty="0"/>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11</a:t>
            </a:fld>
            <a:endParaRPr lang="en-US"/>
          </a:p>
        </p:txBody>
      </p:sp>
    </p:spTree>
    <p:extLst>
      <p:ext uri="{BB962C8B-B14F-4D97-AF65-F5344CB8AC3E}">
        <p14:creationId xmlns:p14="http://schemas.microsoft.com/office/powerpoint/2010/main" val="251199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F7874C-2CDD-4094-B5E6-68A5D6F84F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1"/>
            <a:ext cx="12192000" cy="6859411"/>
          </a:xfrm>
          <a:prstGeom prst="rect">
            <a:avLst/>
          </a:prstGeom>
        </p:spPr>
      </p:pic>
      <p:pic>
        <p:nvPicPr>
          <p:cNvPr id="2" name="Picture 1">
            <a:extLst>
              <a:ext uri="{FF2B5EF4-FFF2-40B4-BE49-F238E27FC236}">
                <a16:creationId xmlns:a16="http://schemas.microsoft.com/office/drawing/2014/main" id="{A3066D3A-C2E2-4BCF-ADD7-8C4E52097B89}"/>
              </a:ext>
            </a:extLst>
          </p:cNvPr>
          <p:cNvPicPr>
            <a:picLocks noChangeAspect="1"/>
          </p:cNvPicPr>
          <p:nvPr userDrawn="1"/>
        </p:nvPicPr>
        <p:blipFill>
          <a:blip r:embed="rId3"/>
          <a:stretch>
            <a:fillRect/>
          </a:stretch>
        </p:blipFill>
        <p:spPr>
          <a:xfrm>
            <a:off x="474202" y="1558740"/>
            <a:ext cx="3741492" cy="1078334"/>
          </a:xfrm>
          <a:prstGeom prst="rect">
            <a:avLst/>
          </a:prstGeom>
        </p:spPr>
      </p:pic>
    </p:spTree>
    <p:extLst>
      <p:ext uri="{BB962C8B-B14F-4D97-AF65-F5344CB8AC3E}">
        <p14:creationId xmlns:p14="http://schemas.microsoft.com/office/powerpoint/2010/main" val="293074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ECA2-6D6E-4722-9B75-7468AE1E58A6}"/>
              </a:ext>
            </a:extLst>
          </p:cNvPr>
          <p:cNvSpPr>
            <a:spLocks noGrp="1"/>
          </p:cNvSpPr>
          <p:nvPr>
            <p:ph type="title" hasCustomPrompt="1"/>
          </p:nvPr>
        </p:nvSpPr>
        <p:spPr/>
        <p:txBody>
          <a:bodyPr/>
          <a:lstStyle>
            <a:lvl1pPr>
              <a:defRPr/>
            </a:lvl1pPr>
          </a:lstStyle>
          <a:p>
            <a:r>
              <a:rPr lang="en-US" dirty="0"/>
              <a:t>Title and content layout</a:t>
            </a:r>
          </a:p>
        </p:txBody>
      </p:sp>
      <p:sp>
        <p:nvSpPr>
          <p:cNvPr id="3" name="Content Placeholder 2">
            <a:extLst>
              <a:ext uri="{FF2B5EF4-FFF2-40B4-BE49-F238E27FC236}">
                <a16:creationId xmlns:a16="http://schemas.microsoft.com/office/drawing/2014/main" id="{1025BCD8-5D1C-48DC-A21B-317A0B7D55A0}"/>
              </a:ext>
            </a:extLst>
          </p:cNvPr>
          <p:cNvSpPr>
            <a:spLocks noGrp="1"/>
          </p:cNvSpPr>
          <p:nvPr>
            <p:ph idx="1" hasCustomPrompt="1"/>
          </p:nvPr>
        </p:nvSpPr>
        <p:spPr>
          <a:xfrm>
            <a:off x="380999" y="1485900"/>
            <a:ext cx="11429999" cy="4762500"/>
          </a:xfrm>
        </p:spPr>
        <p:txBody>
          <a:bodyPr/>
          <a:lstStyle>
            <a:lvl1pPr marL="0" indent="0">
              <a:spcAft>
                <a:spcPts val="1800"/>
              </a:spcAft>
              <a:buNone/>
              <a:defRPr/>
            </a:lvl1pPr>
            <a:lvl2pPr marL="285750" indent="0">
              <a:spcAft>
                <a:spcPts val="1800"/>
              </a:spcAft>
              <a:buNone/>
              <a:defRPr/>
            </a:lvl2pPr>
            <a:lvl3pPr marL="628650" indent="0">
              <a:spcAft>
                <a:spcPts val="1800"/>
              </a:spcAft>
              <a:buNone/>
              <a:defRPr/>
            </a:lvl3pPr>
            <a:lvl4pPr marL="914400" indent="0">
              <a:spcAft>
                <a:spcPts val="1800"/>
              </a:spcAft>
              <a:buNone/>
              <a:defRPr/>
            </a:lvl4pPr>
            <a:lvl5pPr marL="1143000" indent="0">
              <a:spcAft>
                <a:spcPts val="1800"/>
              </a:spcAft>
              <a:buNone/>
              <a:defRPr/>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732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20D64C-347D-4308-9EE0-AAC38B6F0B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09327573-0BA7-4721-BCAD-217CEB3B592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
          <a:stretch/>
        </p:blipFill>
        <p:spPr>
          <a:xfrm>
            <a:off x="6265334" y="0"/>
            <a:ext cx="5926666" cy="6857999"/>
          </a:xfrm>
          <a:prstGeom prst="rect">
            <a:avLst/>
          </a:prstGeom>
        </p:spPr>
      </p:pic>
      <p:sp>
        <p:nvSpPr>
          <p:cNvPr id="2" name="Title 1">
            <a:extLst>
              <a:ext uri="{FF2B5EF4-FFF2-40B4-BE49-F238E27FC236}">
                <a16:creationId xmlns:a16="http://schemas.microsoft.com/office/drawing/2014/main" id="{32F8ECA2-6D6E-4722-9B75-7468AE1E58A6}"/>
              </a:ext>
            </a:extLst>
          </p:cNvPr>
          <p:cNvSpPr>
            <a:spLocks noGrp="1"/>
          </p:cNvSpPr>
          <p:nvPr>
            <p:ph type="title" hasCustomPrompt="1"/>
          </p:nvPr>
        </p:nvSpPr>
        <p:spPr>
          <a:xfrm>
            <a:off x="381000" y="304800"/>
            <a:ext cx="5562601" cy="1200329"/>
          </a:xfrm>
        </p:spPr>
        <p:txBody>
          <a:bodyPr/>
          <a:lstStyle>
            <a:lvl1pPr>
              <a:defRPr/>
            </a:lvl1pPr>
          </a:lstStyle>
          <a:p>
            <a:r>
              <a:rPr lang="en-US" dirty="0"/>
              <a:t>Title, content, and image layout</a:t>
            </a:r>
          </a:p>
        </p:txBody>
      </p:sp>
      <p:sp>
        <p:nvSpPr>
          <p:cNvPr id="3" name="Content Placeholder 2">
            <a:extLst>
              <a:ext uri="{FF2B5EF4-FFF2-40B4-BE49-F238E27FC236}">
                <a16:creationId xmlns:a16="http://schemas.microsoft.com/office/drawing/2014/main" id="{1025BCD8-5D1C-48DC-A21B-317A0B7D55A0}"/>
              </a:ext>
            </a:extLst>
          </p:cNvPr>
          <p:cNvSpPr>
            <a:spLocks noGrp="1"/>
          </p:cNvSpPr>
          <p:nvPr>
            <p:ph idx="1" hasCustomPrompt="1"/>
          </p:nvPr>
        </p:nvSpPr>
        <p:spPr>
          <a:xfrm>
            <a:off x="380999" y="1828800"/>
            <a:ext cx="5562601" cy="4419600"/>
          </a:xfrm>
        </p:spPr>
        <p:txBody>
          <a:bodyPr/>
          <a:lstStyle>
            <a:lvl1pPr marL="0" indent="0">
              <a:spcAft>
                <a:spcPts val="1800"/>
              </a:spcAft>
              <a:buNone/>
              <a:defRPr/>
            </a:lvl1pPr>
            <a:lvl2pPr marL="285750" indent="0">
              <a:spcAft>
                <a:spcPts val="1800"/>
              </a:spcAft>
              <a:buNone/>
              <a:defRPr/>
            </a:lvl2pPr>
            <a:lvl3pPr marL="628650" indent="0">
              <a:spcAft>
                <a:spcPts val="1800"/>
              </a:spcAft>
              <a:buNone/>
              <a:defRPr/>
            </a:lvl3pPr>
            <a:lvl4pPr marL="914400" indent="0">
              <a:spcAft>
                <a:spcPts val="1800"/>
              </a:spcAft>
              <a:buNone/>
              <a:defRPr/>
            </a:lvl4pPr>
            <a:lvl5pPr marL="1143000" indent="0">
              <a:spcAft>
                <a:spcPts val="1800"/>
              </a:spcAft>
              <a:buNone/>
              <a:defRPr/>
            </a:lvl5pPr>
          </a:lstStyle>
          <a:p>
            <a:pPr lvl="0"/>
            <a:r>
              <a:rPr lang="en-US" dirty="0"/>
              <a:t>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F3B2582F-3FE9-42AC-8572-5C27E1A8E55F}"/>
              </a:ext>
            </a:extLst>
          </p:cNvPr>
          <p:cNvSpPr>
            <a:spLocks noGrp="1"/>
          </p:cNvSpPr>
          <p:nvPr>
            <p:ph type="pic" sz="quarter" idx="10" hasCustomPrompt="1"/>
          </p:nvPr>
        </p:nvSpPr>
        <p:spPr>
          <a:xfrm>
            <a:off x="6248400" y="0"/>
            <a:ext cx="5943600" cy="6858000"/>
          </a:xfrm>
        </p:spPr>
        <p:txBody>
          <a:bodyPr anchor="ctr"/>
          <a:lstStyle>
            <a:lvl1pPr marL="0" indent="0" algn="ctr">
              <a:buNone/>
              <a:defRPr/>
            </a:lvl1pPr>
          </a:lstStyle>
          <a:p>
            <a:r>
              <a:rPr lang="en-US" dirty="0"/>
              <a:t>Click (or paste) to insert picture</a:t>
            </a:r>
          </a:p>
        </p:txBody>
      </p:sp>
      <p:pic>
        <p:nvPicPr>
          <p:cNvPr id="8" name="Picture 7">
            <a:extLst>
              <a:ext uri="{FF2B5EF4-FFF2-40B4-BE49-F238E27FC236}">
                <a16:creationId xmlns:a16="http://schemas.microsoft.com/office/drawing/2014/main" id="{EF05C454-8479-46E2-B74B-C59644F4BFEC}"/>
              </a:ext>
            </a:extLst>
          </p:cNvPr>
          <p:cNvPicPr>
            <a:picLocks noChangeAspect="1"/>
          </p:cNvPicPr>
          <p:nvPr userDrawn="1"/>
        </p:nvPicPr>
        <p:blipFill>
          <a:blip r:embed="rId4"/>
          <a:stretch>
            <a:fillRect/>
          </a:stretch>
        </p:blipFill>
        <p:spPr>
          <a:xfrm>
            <a:off x="0" y="1"/>
            <a:ext cx="80304" cy="6858000"/>
          </a:xfrm>
          <a:prstGeom prst="rect">
            <a:avLst/>
          </a:prstGeom>
        </p:spPr>
      </p:pic>
      <p:pic>
        <p:nvPicPr>
          <p:cNvPr id="9" name="Picture 8">
            <a:extLst>
              <a:ext uri="{FF2B5EF4-FFF2-40B4-BE49-F238E27FC236}">
                <a16:creationId xmlns:a16="http://schemas.microsoft.com/office/drawing/2014/main" id="{0322CD22-BB9B-4E45-90B1-271AC48FAA1A}"/>
              </a:ext>
            </a:extLst>
          </p:cNvPr>
          <p:cNvPicPr>
            <a:picLocks noChangeAspect="1"/>
          </p:cNvPicPr>
          <p:nvPr userDrawn="1"/>
        </p:nvPicPr>
        <p:blipFill>
          <a:blip r:embed="rId5"/>
          <a:srcRect/>
          <a:stretch/>
        </p:blipFill>
        <p:spPr>
          <a:xfrm>
            <a:off x="402173" y="6412705"/>
            <a:ext cx="404768" cy="228600"/>
          </a:xfrm>
          <a:prstGeom prst="rect">
            <a:avLst/>
          </a:prstGeom>
        </p:spPr>
      </p:pic>
      <p:sp>
        <p:nvSpPr>
          <p:cNvPr id="10" name="TextBox 3">
            <a:extLst>
              <a:ext uri="{FF2B5EF4-FFF2-40B4-BE49-F238E27FC236}">
                <a16:creationId xmlns:a16="http://schemas.microsoft.com/office/drawing/2014/main" id="{C63EB274-BDBE-4F1A-836A-F3CA9C7FEE7B}"/>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417291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11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ECA2-6D6E-4722-9B75-7468AE1E58A6}"/>
              </a:ext>
            </a:extLst>
          </p:cNvPr>
          <p:cNvSpPr>
            <a:spLocks noGrp="1"/>
          </p:cNvSpPr>
          <p:nvPr>
            <p:ph type="title" hasCustomPrompt="1"/>
          </p:nvPr>
        </p:nvSpPr>
        <p:spPr/>
        <p:txBody>
          <a:bodyPr/>
          <a:lstStyle>
            <a:lvl1pPr>
              <a:defRPr/>
            </a:lvl1pPr>
          </a:lstStyle>
          <a:p>
            <a:r>
              <a:rPr lang="en-US" dirty="0"/>
              <a:t>Title and bulleted content layout</a:t>
            </a:r>
          </a:p>
        </p:txBody>
      </p:sp>
      <p:sp>
        <p:nvSpPr>
          <p:cNvPr id="3" name="Content Placeholder 2">
            <a:extLst>
              <a:ext uri="{FF2B5EF4-FFF2-40B4-BE49-F238E27FC236}">
                <a16:creationId xmlns:a16="http://schemas.microsoft.com/office/drawing/2014/main" id="{1025BCD8-5D1C-48DC-A21B-317A0B7D55A0}"/>
              </a:ext>
            </a:extLst>
          </p:cNvPr>
          <p:cNvSpPr>
            <a:spLocks noGrp="1"/>
          </p:cNvSpPr>
          <p:nvPr>
            <p:ph idx="1" hasCustomPrompt="1"/>
          </p:nvPr>
        </p:nvSpPr>
        <p:spPr>
          <a:xfrm>
            <a:off x="380999" y="1485900"/>
            <a:ext cx="11429999" cy="4762500"/>
          </a:xfrm>
        </p:spPr>
        <p:txBody>
          <a:bodyPr/>
          <a:lstStyle>
            <a:lvl1pPr>
              <a:defRPr/>
            </a:lvl1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419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ECA2-6D6E-4722-9B75-7468AE1E58A6}"/>
              </a:ext>
            </a:extLst>
          </p:cNvPr>
          <p:cNvSpPr>
            <a:spLocks noGrp="1"/>
          </p:cNvSpPr>
          <p:nvPr>
            <p:ph type="title" hasCustomPrompt="1"/>
          </p:nvPr>
        </p:nvSpPr>
        <p:spPr/>
        <p:txBody>
          <a:bodyPr/>
          <a:lstStyle>
            <a:lvl1pPr>
              <a:defRPr/>
            </a:lvl1pPr>
          </a:lstStyle>
          <a:p>
            <a:r>
              <a:rPr lang="en-US" dirty="0"/>
              <a:t>Title, subtitle, and content layout</a:t>
            </a:r>
          </a:p>
        </p:txBody>
      </p:sp>
      <p:sp>
        <p:nvSpPr>
          <p:cNvPr id="3" name="Content Placeholder 2">
            <a:extLst>
              <a:ext uri="{FF2B5EF4-FFF2-40B4-BE49-F238E27FC236}">
                <a16:creationId xmlns:a16="http://schemas.microsoft.com/office/drawing/2014/main" id="{1025BCD8-5D1C-48DC-A21B-317A0B7D55A0}"/>
              </a:ext>
            </a:extLst>
          </p:cNvPr>
          <p:cNvSpPr>
            <a:spLocks noGrp="1"/>
          </p:cNvSpPr>
          <p:nvPr>
            <p:ph idx="1" hasCustomPrompt="1"/>
          </p:nvPr>
        </p:nvSpPr>
        <p:spPr>
          <a:xfrm>
            <a:off x="380999" y="1485900"/>
            <a:ext cx="11429999" cy="4762500"/>
          </a:xfrm>
        </p:spPr>
        <p:txBody>
          <a:bodyPr/>
          <a:lstStyle>
            <a:lvl1pPr marL="0" indent="0">
              <a:spcAft>
                <a:spcPts val="1800"/>
              </a:spcAft>
              <a:buNone/>
              <a:defRPr/>
            </a:lvl1pPr>
            <a:lvl2pPr marL="285750" indent="0">
              <a:spcAft>
                <a:spcPts val="1800"/>
              </a:spcAft>
              <a:buNone/>
              <a:defRPr/>
            </a:lvl2pPr>
            <a:lvl3pPr marL="628650" indent="0">
              <a:spcAft>
                <a:spcPts val="1800"/>
              </a:spcAft>
              <a:buNone/>
              <a:defRPr/>
            </a:lvl3pPr>
            <a:lvl4pPr marL="914400" indent="0">
              <a:spcAft>
                <a:spcPts val="1800"/>
              </a:spcAft>
              <a:buNone/>
              <a:defRPr/>
            </a:lvl4pPr>
            <a:lvl5pPr marL="1143000" indent="0">
              <a:spcAft>
                <a:spcPts val="1800"/>
              </a:spcAft>
              <a:buNone/>
              <a:defRPr/>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42CBB3C-A513-466E-B53F-E5E5781263EA}"/>
              </a:ext>
            </a:extLst>
          </p:cNvPr>
          <p:cNvSpPr>
            <a:spLocks noGrp="1"/>
          </p:cNvSpPr>
          <p:nvPr>
            <p:ph type="body" sz="quarter" idx="10" hasCustomPrompt="1"/>
          </p:nvPr>
        </p:nvSpPr>
        <p:spPr>
          <a:xfrm>
            <a:off x="381000" y="977900"/>
            <a:ext cx="11430000" cy="258532"/>
          </a:xfrm>
        </p:spPr>
        <p:txBody>
          <a:bodyPr/>
          <a:lstStyle>
            <a:lvl1pPr marL="0" indent="0">
              <a:buNone/>
              <a:defRPr sz="1200" b="1" i="0" cap="all" spc="300" baseline="0">
                <a:solidFill>
                  <a:srgbClr val="31C8FF"/>
                </a:solidFill>
              </a:defRPr>
            </a:lvl1pPr>
          </a:lstStyle>
          <a:p>
            <a:pPr lvl="0"/>
            <a:r>
              <a:rPr lang="en-US" dirty="0"/>
              <a:t>Enter subtitle</a:t>
            </a:r>
          </a:p>
        </p:txBody>
      </p:sp>
    </p:spTree>
    <p:extLst>
      <p:ext uri="{BB962C8B-B14F-4D97-AF65-F5344CB8AC3E}">
        <p14:creationId xmlns:p14="http://schemas.microsoft.com/office/powerpoint/2010/main" val="14164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userDrawn="1">
          <p15:clr>
            <a:srgbClr val="9FCC3B"/>
          </p15:clr>
        </p15:guide>
        <p15:guide id="2" orient="horz" pos="1152" userDrawn="1">
          <p15:clr>
            <a:srgbClr val="9FCC3B"/>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ECA2-6D6E-4722-9B75-7468AE1E58A6}"/>
              </a:ext>
            </a:extLst>
          </p:cNvPr>
          <p:cNvSpPr>
            <a:spLocks noGrp="1"/>
          </p:cNvSpPr>
          <p:nvPr>
            <p:ph type="title" hasCustomPrompt="1"/>
          </p:nvPr>
        </p:nvSpPr>
        <p:spPr/>
        <p:txBody>
          <a:bodyPr/>
          <a:lstStyle>
            <a:lvl1pPr>
              <a:defRPr/>
            </a:lvl1pPr>
          </a:lstStyle>
          <a:p>
            <a:r>
              <a:rPr lang="en-US" dirty="0"/>
              <a:t>Title, subtitle, and bulleted content layout</a:t>
            </a:r>
          </a:p>
        </p:txBody>
      </p:sp>
      <p:sp>
        <p:nvSpPr>
          <p:cNvPr id="3" name="Content Placeholder 2">
            <a:extLst>
              <a:ext uri="{FF2B5EF4-FFF2-40B4-BE49-F238E27FC236}">
                <a16:creationId xmlns:a16="http://schemas.microsoft.com/office/drawing/2014/main" id="{1025BCD8-5D1C-48DC-A21B-317A0B7D55A0}"/>
              </a:ext>
            </a:extLst>
          </p:cNvPr>
          <p:cNvSpPr>
            <a:spLocks noGrp="1"/>
          </p:cNvSpPr>
          <p:nvPr>
            <p:ph idx="1" hasCustomPrompt="1"/>
          </p:nvPr>
        </p:nvSpPr>
        <p:spPr>
          <a:xfrm>
            <a:off x="380999" y="1485900"/>
            <a:ext cx="11429999" cy="4762500"/>
          </a:xfrm>
        </p:spPr>
        <p:txBody>
          <a:bodyPr/>
          <a:lstStyle>
            <a:lvl1pPr>
              <a:defRPr/>
            </a:lvl1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a:extLst>
              <a:ext uri="{FF2B5EF4-FFF2-40B4-BE49-F238E27FC236}">
                <a16:creationId xmlns:a16="http://schemas.microsoft.com/office/drawing/2014/main" id="{C73DDF9C-7004-4F4E-8707-3F8553760CAE}"/>
              </a:ext>
            </a:extLst>
          </p:cNvPr>
          <p:cNvSpPr>
            <a:spLocks noGrp="1"/>
          </p:cNvSpPr>
          <p:nvPr>
            <p:ph type="body" sz="quarter" idx="10" hasCustomPrompt="1"/>
          </p:nvPr>
        </p:nvSpPr>
        <p:spPr>
          <a:xfrm>
            <a:off x="381000" y="977900"/>
            <a:ext cx="11430000" cy="258532"/>
          </a:xfrm>
        </p:spPr>
        <p:txBody>
          <a:bodyPr/>
          <a:lstStyle>
            <a:lvl1pPr marL="0" indent="0">
              <a:buNone/>
              <a:defRPr sz="1200" b="1" i="0" cap="all" spc="300" baseline="0">
                <a:solidFill>
                  <a:srgbClr val="31C8FF"/>
                </a:solidFill>
              </a:defRPr>
            </a:lvl1pPr>
          </a:lstStyle>
          <a:p>
            <a:pPr lvl="0"/>
            <a:r>
              <a:rPr lang="en-US" dirty="0"/>
              <a:t>Enter subtitle</a:t>
            </a:r>
          </a:p>
        </p:txBody>
      </p:sp>
    </p:spTree>
    <p:extLst>
      <p:ext uri="{BB962C8B-B14F-4D97-AF65-F5344CB8AC3E}">
        <p14:creationId xmlns:p14="http://schemas.microsoft.com/office/powerpoint/2010/main" val="409417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userDrawn="1">
          <p15:clr>
            <a:srgbClr val="9FCC3B"/>
          </p15:clr>
        </p15:guide>
        <p15:guide id="2" orient="horz" pos="1152" userDrawn="1">
          <p15:clr>
            <a:srgbClr val="9FCC3B"/>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4C8A-667C-40C7-9A6D-BA3F977C5FDD}"/>
              </a:ext>
            </a:extLst>
          </p:cNvPr>
          <p:cNvSpPr>
            <a:spLocks noGrp="1"/>
          </p:cNvSpPr>
          <p:nvPr>
            <p:ph type="title" hasCustomPrompt="1"/>
          </p:nvPr>
        </p:nvSpPr>
        <p:spPr/>
        <p:txBody>
          <a:bodyPr/>
          <a:lstStyle>
            <a:lvl1pPr>
              <a:defRPr/>
            </a:lvl1pPr>
          </a:lstStyle>
          <a:p>
            <a:r>
              <a:rPr lang="en-US" dirty="0"/>
              <a:t>Two-column layout</a:t>
            </a:r>
          </a:p>
        </p:txBody>
      </p:sp>
      <p:sp>
        <p:nvSpPr>
          <p:cNvPr id="3" name="Content Placeholder 2">
            <a:extLst>
              <a:ext uri="{FF2B5EF4-FFF2-40B4-BE49-F238E27FC236}">
                <a16:creationId xmlns:a16="http://schemas.microsoft.com/office/drawing/2014/main" id="{9B10331E-4F8F-4DEC-91C1-F631560E6601}"/>
              </a:ext>
            </a:extLst>
          </p:cNvPr>
          <p:cNvSpPr>
            <a:spLocks noGrp="1"/>
          </p:cNvSpPr>
          <p:nvPr>
            <p:ph sz="half" idx="1" hasCustomPrompt="1"/>
          </p:nvPr>
        </p:nvSpPr>
        <p:spPr>
          <a:xfrm>
            <a:off x="380999" y="1485900"/>
            <a:ext cx="5476875" cy="4762500"/>
          </a:xfrm>
        </p:spPr>
        <p:txBody>
          <a:bodyPr/>
          <a:lstStyle>
            <a:lvl1pPr marL="0" indent="0">
              <a:spcAft>
                <a:spcPts val="1800"/>
              </a:spcAft>
              <a:buNone/>
              <a:defRPr/>
            </a:lvl1pPr>
            <a:lvl2pPr marL="285750" indent="0">
              <a:spcAft>
                <a:spcPts val="1800"/>
              </a:spcAft>
              <a:buNone/>
              <a:defRPr/>
            </a:lvl2pPr>
            <a:lvl3pPr marL="628650" indent="0">
              <a:spcAft>
                <a:spcPts val="1800"/>
              </a:spcAft>
              <a:buNone/>
              <a:defRPr/>
            </a:lvl3pPr>
            <a:lvl4pPr marL="914400" indent="0">
              <a:spcAft>
                <a:spcPts val="1800"/>
              </a:spcAft>
              <a:buNone/>
              <a:defRPr/>
            </a:lvl4pPr>
            <a:lvl5pPr marL="1143000" indent="0">
              <a:spcAft>
                <a:spcPts val="1800"/>
              </a:spcAft>
              <a:buNone/>
              <a:defRPr/>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72257F-5E84-444A-B9C4-CCB856025EB2}"/>
              </a:ext>
            </a:extLst>
          </p:cNvPr>
          <p:cNvSpPr>
            <a:spLocks noGrp="1"/>
          </p:cNvSpPr>
          <p:nvPr>
            <p:ph sz="half" idx="2" hasCustomPrompt="1"/>
          </p:nvPr>
        </p:nvSpPr>
        <p:spPr>
          <a:xfrm>
            <a:off x="6334124" y="1485900"/>
            <a:ext cx="5476875" cy="4762500"/>
          </a:xfrm>
        </p:spPr>
        <p:txBody>
          <a:bodyPr/>
          <a:lstStyle>
            <a:lvl1pPr marL="0" indent="0">
              <a:spcAft>
                <a:spcPts val="1800"/>
              </a:spcAft>
              <a:buNone/>
              <a:defRPr/>
            </a:lvl1pPr>
            <a:lvl2pPr marL="285750" indent="0">
              <a:spcAft>
                <a:spcPts val="1800"/>
              </a:spcAft>
              <a:buNone/>
              <a:defRPr/>
            </a:lvl2pPr>
            <a:lvl3pPr marL="628650" indent="0">
              <a:spcAft>
                <a:spcPts val="1800"/>
              </a:spcAft>
              <a:buNone/>
              <a:defRPr/>
            </a:lvl3pPr>
            <a:lvl4pPr marL="914400" indent="0">
              <a:spcAft>
                <a:spcPts val="1800"/>
              </a:spcAft>
              <a:buNone/>
              <a:defRPr/>
            </a:lvl4pPr>
            <a:lvl5pPr marL="1143000" indent="0">
              <a:spcAft>
                <a:spcPts val="1800"/>
              </a:spcAft>
              <a:buNone/>
              <a:defRPr/>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481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4C8A-667C-40C7-9A6D-BA3F977C5FDD}"/>
              </a:ext>
            </a:extLst>
          </p:cNvPr>
          <p:cNvSpPr>
            <a:spLocks noGrp="1"/>
          </p:cNvSpPr>
          <p:nvPr>
            <p:ph type="title" hasCustomPrompt="1"/>
          </p:nvPr>
        </p:nvSpPr>
        <p:spPr/>
        <p:txBody>
          <a:bodyPr/>
          <a:lstStyle>
            <a:lvl1pPr>
              <a:defRPr/>
            </a:lvl1pPr>
          </a:lstStyle>
          <a:p>
            <a:r>
              <a:rPr lang="en-US" dirty="0"/>
              <a:t>Two-column with subtitle layout</a:t>
            </a:r>
          </a:p>
        </p:txBody>
      </p:sp>
      <p:sp>
        <p:nvSpPr>
          <p:cNvPr id="3" name="Content Placeholder 2">
            <a:extLst>
              <a:ext uri="{FF2B5EF4-FFF2-40B4-BE49-F238E27FC236}">
                <a16:creationId xmlns:a16="http://schemas.microsoft.com/office/drawing/2014/main" id="{9B10331E-4F8F-4DEC-91C1-F631560E6601}"/>
              </a:ext>
            </a:extLst>
          </p:cNvPr>
          <p:cNvSpPr>
            <a:spLocks noGrp="1"/>
          </p:cNvSpPr>
          <p:nvPr>
            <p:ph sz="half" idx="1" hasCustomPrompt="1"/>
          </p:nvPr>
        </p:nvSpPr>
        <p:spPr>
          <a:xfrm>
            <a:off x="380999" y="1485900"/>
            <a:ext cx="5476875" cy="4762500"/>
          </a:xfrm>
        </p:spPr>
        <p:txBody>
          <a:bodyPr/>
          <a:lstStyle>
            <a:lvl1pPr marL="0" indent="0">
              <a:spcAft>
                <a:spcPts val="1800"/>
              </a:spcAft>
              <a:buNone/>
              <a:defRPr/>
            </a:lvl1pPr>
            <a:lvl2pPr marL="285750" indent="0">
              <a:spcAft>
                <a:spcPts val="1800"/>
              </a:spcAft>
              <a:buNone/>
              <a:defRPr/>
            </a:lvl2pPr>
            <a:lvl3pPr marL="628650" indent="0">
              <a:spcAft>
                <a:spcPts val="1800"/>
              </a:spcAft>
              <a:buNone/>
              <a:defRPr/>
            </a:lvl3pPr>
            <a:lvl4pPr marL="914400" indent="0">
              <a:spcAft>
                <a:spcPts val="1800"/>
              </a:spcAft>
              <a:buNone/>
              <a:defRPr/>
            </a:lvl4pPr>
            <a:lvl5pPr marL="1143000" indent="0">
              <a:spcAft>
                <a:spcPts val="1800"/>
              </a:spcAft>
              <a:buNone/>
              <a:defRPr/>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72257F-5E84-444A-B9C4-CCB856025EB2}"/>
              </a:ext>
            </a:extLst>
          </p:cNvPr>
          <p:cNvSpPr>
            <a:spLocks noGrp="1"/>
          </p:cNvSpPr>
          <p:nvPr>
            <p:ph sz="half" idx="2" hasCustomPrompt="1"/>
          </p:nvPr>
        </p:nvSpPr>
        <p:spPr>
          <a:xfrm>
            <a:off x="6334124" y="1485900"/>
            <a:ext cx="5476875" cy="4762500"/>
          </a:xfrm>
        </p:spPr>
        <p:txBody>
          <a:bodyPr/>
          <a:lstStyle>
            <a:lvl1pPr marL="0" indent="0">
              <a:spcAft>
                <a:spcPts val="1800"/>
              </a:spcAft>
              <a:buNone/>
              <a:defRPr/>
            </a:lvl1pPr>
            <a:lvl2pPr marL="285750" indent="0">
              <a:spcAft>
                <a:spcPts val="1800"/>
              </a:spcAft>
              <a:buNone/>
              <a:defRPr/>
            </a:lvl2pPr>
            <a:lvl3pPr marL="628650" indent="0">
              <a:spcAft>
                <a:spcPts val="1800"/>
              </a:spcAft>
              <a:buNone/>
              <a:defRPr/>
            </a:lvl3pPr>
            <a:lvl4pPr marL="914400" indent="0">
              <a:spcAft>
                <a:spcPts val="1800"/>
              </a:spcAft>
              <a:buNone/>
              <a:defRPr/>
            </a:lvl4pPr>
            <a:lvl5pPr marL="1143000" indent="0">
              <a:spcAft>
                <a:spcPts val="1800"/>
              </a:spcAft>
              <a:buNone/>
              <a:defRPr/>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29D7037-6014-41C7-AAA4-041F7B6E5108}"/>
              </a:ext>
            </a:extLst>
          </p:cNvPr>
          <p:cNvSpPr>
            <a:spLocks noGrp="1"/>
          </p:cNvSpPr>
          <p:nvPr>
            <p:ph type="body" sz="quarter" idx="10" hasCustomPrompt="1"/>
          </p:nvPr>
        </p:nvSpPr>
        <p:spPr>
          <a:xfrm>
            <a:off x="381000" y="977900"/>
            <a:ext cx="11430000" cy="258532"/>
          </a:xfrm>
        </p:spPr>
        <p:txBody>
          <a:bodyPr/>
          <a:lstStyle>
            <a:lvl1pPr marL="0" indent="0">
              <a:buNone/>
              <a:defRPr sz="1200" b="1" i="0" cap="all" spc="300" baseline="0">
                <a:solidFill>
                  <a:srgbClr val="31C8FF"/>
                </a:solidFill>
              </a:defRPr>
            </a:lvl1pPr>
          </a:lstStyle>
          <a:p>
            <a:pPr lvl="0"/>
            <a:r>
              <a:rPr lang="en-US" dirty="0"/>
              <a:t>Enter subtitle</a:t>
            </a:r>
          </a:p>
        </p:txBody>
      </p:sp>
    </p:spTree>
    <p:extLst>
      <p:ext uri="{BB962C8B-B14F-4D97-AF65-F5344CB8AC3E}">
        <p14:creationId xmlns:p14="http://schemas.microsoft.com/office/powerpoint/2010/main" val="298549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orient="horz" pos="864" userDrawn="1">
          <p15:clr>
            <a:srgbClr val="9FCC3B"/>
          </p15:clr>
        </p15:guide>
        <p15:guide id="3" orient="horz" pos="1152" userDrawn="1">
          <p15:clr>
            <a:srgbClr val="9FCC3B"/>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with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4C8A-667C-40C7-9A6D-BA3F977C5FDD}"/>
              </a:ext>
            </a:extLst>
          </p:cNvPr>
          <p:cNvSpPr>
            <a:spLocks noGrp="1"/>
          </p:cNvSpPr>
          <p:nvPr>
            <p:ph type="title" hasCustomPrompt="1"/>
          </p:nvPr>
        </p:nvSpPr>
        <p:spPr/>
        <p:txBody>
          <a:bodyPr/>
          <a:lstStyle>
            <a:lvl1pPr>
              <a:defRPr/>
            </a:lvl1pPr>
          </a:lstStyle>
          <a:p>
            <a:r>
              <a:rPr lang="en-US" dirty="0"/>
              <a:t>Two-column with bullets layout</a:t>
            </a:r>
          </a:p>
        </p:txBody>
      </p:sp>
      <p:sp>
        <p:nvSpPr>
          <p:cNvPr id="3" name="Content Placeholder 2">
            <a:extLst>
              <a:ext uri="{FF2B5EF4-FFF2-40B4-BE49-F238E27FC236}">
                <a16:creationId xmlns:a16="http://schemas.microsoft.com/office/drawing/2014/main" id="{9B10331E-4F8F-4DEC-91C1-F631560E6601}"/>
              </a:ext>
            </a:extLst>
          </p:cNvPr>
          <p:cNvSpPr>
            <a:spLocks noGrp="1"/>
          </p:cNvSpPr>
          <p:nvPr>
            <p:ph sz="half" idx="1" hasCustomPrompt="1"/>
          </p:nvPr>
        </p:nvSpPr>
        <p:spPr>
          <a:xfrm>
            <a:off x="380999" y="1485900"/>
            <a:ext cx="5476875" cy="4762500"/>
          </a:xfrm>
        </p:spPr>
        <p:txBody>
          <a:bodyPr/>
          <a:lstStyle>
            <a:lvl1pPr>
              <a:defRPr/>
            </a:lvl1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72257F-5E84-444A-B9C4-CCB856025EB2}"/>
              </a:ext>
            </a:extLst>
          </p:cNvPr>
          <p:cNvSpPr>
            <a:spLocks noGrp="1"/>
          </p:cNvSpPr>
          <p:nvPr>
            <p:ph sz="half" idx="2" hasCustomPrompt="1"/>
          </p:nvPr>
        </p:nvSpPr>
        <p:spPr>
          <a:xfrm>
            <a:off x="6334124" y="1485900"/>
            <a:ext cx="5476875" cy="4762500"/>
          </a:xfrm>
        </p:spPr>
        <p:txBody>
          <a:bodyPr/>
          <a:lstStyle>
            <a:lvl1pPr>
              <a:defRPr/>
            </a:lvl1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762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Subtitl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4C8A-667C-40C7-9A6D-BA3F977C5FDD}"/>
              </a:ext>
            </a:extLst>
          </p:cNvPr>
          <p:cNvSpPr>
            <a:spLocks noGrp="1"/>
          </p:cNvSpPr>
          <p:nvPr>
            <p:ph type="title" hasCustomPrompt="1"/>
          </p:nvPr>
        </p:nvSpPr>
        <p:spPr/>
        <p:txBody>
          <a:bodyPr/>
          <a:lstStyle>
            <a:lvl1pPr>
              <a:defRPr/>
            </a:lvl1pPr>
          </a:lstStyle>
          <a:p>
            <a:r>
              <a:rPr lang="en-US" dirty="0"/>
              <a:t>Two-column, subtitle, bullets layout</a:t>
            </a:r>
          </a:p>
        </p:txBody>
      </p:sp>
      <p:sp>
        <p:nvSpPr>
          <p:cNvPr id="3" name="Content Placeholder 2">
            <a:extLst>
              <a:ext uri="{FF2B5EF4-FFF2-40B4-BE49-F238E27FC236}">
                <a16:creationId xmlns:a16="http://schemas.microsoft.com/office/drawing/2014/main" id="{9B10331E-4F8F-4DEC-91C1-F631560E6601}"/>
              </a:ext>
            </a:extLst>
          </p:cNvPr>
          <p:cNvSpPr>
            <a:spLocks noGrp="1"/>
          </p:cNvSpPr>
          <p:nvPr>
            <p:ph sz="half" idx="1" hasCustomPrompt="1"/>
          </p:nvPr>
        </p:nvSpPr>
        <p:spPr>
          <a:xfrm>
            <a:off x="380999" y="1485900"/>
            <a:ext cx="5476875" cy="4762500"/>
          </a:xfrm>
        </p:spPr>
        <p:txBody>
          <a:bodyPr/>
          <a:lstStyle>
            <a:lvl1pPr>
              <a:defRPr/>
            </a:lvl1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72257F-5E84-444A-B9C4-CCB856025EB2}"/>
              </a:ext>
            </a:extLst>
          </p:cNvPr>
          <p:cNvSpPr>
            <a:spLocks noGrp="1"/>
          </p:cNvSpPr>
          <p:nvPr>
            <p:ph sz="half" idx="2" hasCustomPrompt="1"/>
          </p:nvPr>
        </p:nvSpPr>
        <p:spPr>
          <a:xfrm>
            <a:off x="6334124" y="1485900"/>
            <a:ext cx="5476875" cy="4762500"/>
          </a:xfrm>
        </p:spPr>
        <p:txBody>
          <a:bodyPr/>
          <a:lstStyle>
            <a:lvl1pPr>
              <a:defRPr/>
            </a:lvl1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848919E-8A8C-4C90-854E-20FDD2FCCD9E}"/>
              </a:ext>
            </a:extLst>
          </p:cNvPr>
          <p:cNvSpPr>
            <a:spLocks noGrp="1"/>
          </p:cNvSpPr>
          <p:nvPr>
            <p:ph type="body" sz="quarter" idx="10" hasCustomPrompt="1"/>
          </p:nvPr>
        </p:nvSpPr>
        <p:spPr>
          <a:xfrm>
            <a:off x="381000" y="977900"/>
            <a:ext cx="11430000" cy="258532"/>
          </a:xfrm>
        </p:spPr>
        <p:txBody>
          <a:bodyPr/>
          <a:lstStyle>
            <a:lvl1pPr marL="0" indent="0">
              <a:buNone/>
              <a:defRPr sz="1200" b="1" i="0" cap="all" spc="300" baseline="0">
                <a:solidFill>
                  <a:srgbClr val="31C8FF"/>
                </a:solidFill>
              </a:defRPr>
            </a:lvl1pPr>
          </a:lstStyle>
          <a:p>
            <a:pPr lvl="0"/>
            <a:r>
              <a:rPr lang="en-US" dirty="0"/>
              <a:t>Enter subtitle</a:t>
            </a:r>
          </a:p>
        </p:txBody>
      </p:sp>
    </p:spTree>
    <p:extLst>
      <p:ext uri="{BB962C8B-B14F-4D97-AF65-F5344CB8AC3E}">
        <p14:creationId xmlns:p14="http://schemas.microsoft.com/office/powerpoint/2010/main" val="192114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orient="horz" pos="864" userDrawn="1">
          <p15:clr>
            <a:srgbClr val="9FCC3B"/>
          </p15:clr>
        </p15:guide>
        <p15:guide id="3" orient="horz" pos="1152" userDrawn="1">
          <p15:clr>
            <a:srgbClr val="9FCC3B"/>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ECA2-6D6E-4722-9B75-7468AE1E58A6}"/>
              </a:ext>
            </a:extLst>
          </p:cNvPr>
          <p:cNvSpPr>
            <a:spLocks noGrp="1"/>
          </p:cNvSpPr>
          <p:nvPr>
            <p:ph type="title" hasCustomPrompt="1"/>
          </p:nvPr>
        </p:nvSpPr>
        <p:spPr/>
        <p:txBody>
          <a:bodyPr/>
          <a:lstStyle>
            <a:lvl1pPr>
              <a:defRPr/>
            </a:lvl1pPr>
          </a:lstStyle>
          <a:p>
            <a:r>
              <a:rPr lang="en-US" dirty="0"/>
              <a:t>Code layout</a:t>
            </a:r>
          </a:p>
        </p:txBody>
      </p:sp>
      <p:sp>
        <p:nvSpPr>
          <p:cNvPr id="3" name="Content Placeholder 2">
            <a:extLst>
              <a:ext uri="{FF2B5EF4-FFF2-40B4-BE49-F238E27FC236}">
                <a16:creationId xmlns:a16="http://schemas.microsoft.com/office/drawing/2014/main" id="{1025BCD8-5D1C-48DC-A21B-317A0B7D55A0}"/>
              </a:ext>
            </a:extLst>
          </p:cNvPr>
          <p:cNvSpPr>
            <a:spLocks noGrp="1"/>
          </p:cNvSpPr>
          <p:nvPr>
            <p:ph idx="1" hasCustomPrompt="1"/>
          </p:nvPr>
        </p:nvSpPr>
        <p:spPr>
          <a:xfrm>
            <a:off x="380999" y="1485900"/>
            <a:ext cx="11429999" cy="4762500"/>
          </a:xfrm>
        </p:spPr>
        <p:txBody>
          <a:bodyPr/>
          <a:lstStyle>
            <a:lvl1pPr marL="0" indent="0">
              <a:spcAft>
                <a:spcPts val="600"/>
              </a:spcAft>
              <a:buNone/>
              <a:defRPr sz="1800">
                <a:latin typeface="Lucida Console" panose="020B0609040504020204" pitchFamily="49" charset="0"/>
              </a:defRPr>
            </a:lvl1pPr>
            <a:lvl2pPr marL="228600" indent="0">
              <a:spcAft>
                <a:spcPts val="600"/>
              </a:spcAft>
              <a:buNone/>
              <a:defRPr sz="1800">
                <a:latin typeface="Lucida Console" panose="020B0609040504020204" pitchFamily="49" charset="0"/>
              </a:defRPr>
            </a:lvl2pPr>
            <a:lvl3pPr marL="457200" indent="0">
              <a:spcAft>
                <a:spcPts val="600"/>
              </a:spcAft>
              <a:buNone/>
              <a:defRPr sz="1800">
                <a:latin typeface="Lucida Console" panose="020B0609040504020204" pitchFamily="49" charset="0"/>
              </a:defRPr>
            </a:lvl3pPr>
            <a:lvl4pPr marL="685800" indent="0">
              <a:spcAft>
                <a:spcPts val="600"/>
              </a:spcAft>
              <a:buNone/>
              <a:defRPr sz="1800">
                <a:latin typeface="Lucida Console" panose="020B0609040504020204" pitchFamily="49" charset="0"/>
              </a:defRPr>
            </a:lvl4pPr>
            <a:lvl5pPr marL="914400" indent="0">
              <a:spcAft>
                <a:spcPts val="600"/>
              </a:spcAft>
              <a:buNone/>
              <a:defRPr sz="1800">
                <a:latin typeface="Lucida Console" panose="020B0609040504020204" pitchFamily="49" charset="0"/>
              </a:defRPr>
            </a:lvl5pPr>
          </a:lstStyle>
          <a:p>
            <a:pPr lvl="0"/>
            <a:r>
              <a:rPr lang="en-US" dirty="0"/>
              <a:t>Type or paste plain-text code here; or click icon to add image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3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5152E-5DDA-4015-B4DD-4CFBC0D720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FDF3A4-5795-4C3E-A626-E8705501F605}"/>
              </a:ext>
            </a:extLst>
          </p:cNvPr>
          <p:cNvSpPr>
            <a:spLocks noGrp="1"/>
          </p:cNvSpPr>
          <p:nvPr>
            <p:ph type="ctrTitle" hasCustomPrompt="1"/>
          </p:nvPr>
        </p:nvSpPr>
        <p:spPr>
          <a:xfrm>
            <a:off x="381000" y="2608370"/>
            <a:ext cx="9144000" cy="1524571"/>
          </a:xfrm>
        </p:spPr>
        <p:txBody>
          <a:bodyPr wrap="square" anchor="t" anchorCtr="0"/>
          <a:lstStyle>
            <a:lvl1pPr algn="l">
              <a:defRPr sz="4800" b="1">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r>
              <a:rPr lang="en-US" dirty="0"/>
              <a:t>Enter presentation title</a:t>
            </a:r>
          </a:p>
        </p:txBody>
      </p:sp>
      <p:sp>
        <p:nvSpPr>
          <p:cNvPr id="3" name="Subtitle 2">
            <a:extLst>
              <a:ext uri="{FF2B5EF4-FFF2-40B4-BE49-F238E27FC236}">
                <a16:creationId xmlns:a16="http://schemas.microsoft.com/office/drawing/2014/main" id="{FDAD1914-560C-4D5C-AA3F-8A993D908EC6}"/>
              </a:ext>
            </a:extLst>
          </p:cNvPr>
          <p:cNvSpPr>
            <a:spLocks noGrp="1"/>
          </p:cNvSpPr>
          <p:nvPr>
            <p:ph type="subTitle" idx="1" hasCustomPrompt="1"/>
          </p:nvPr>
        </p:nvSpPr>
        <p:spPr>
          <a:xfrm>
            <a:off x="381000" y="1981200"/>
            <a:ext cx="9144000" cy="258532"/>
          </a:xfrm>
        </p:spPr>
        <p:txBody>
          <a:bodyPr wrap="square"/>
          <a:lstStyle>
            <a:lvl1pPr marL="0" indent="0" algn="l">
              <a:spcAft>
                <a:spcPts val="0"/>
              </a:spcAft>
              <a:buFont typeface="Arial" panose="020B0604020202020204" pitchFamily="34" charset="0"/>
              <a:buNone/>
              <a:defRPr sz="1200" b="1" i="0" cap="all" spc="300" baseline="0">
                <a:solidFill>
                  <a:srgbClr val="31C8FF"/>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Legal info placeholder (editor use only)</a:t>
            </a:r>
          </a:p>
        </p:txBody>
      </p:sp>
      <p:sp>
        <p:nvSpPr>
          <p:cNvPr id="10" name="Text Placeholder 9">
            <a:extLst>
              <a:ext uri="{FF2B5EF4-FFF2-40B4-BE49-F238E27FC236}">
                <a16:creationId xmlns:a16="http://schemas.microsoft.com/office/drawing/2014/main" id="{8235E33B-41A5-4ACB-9AE6-2F3E7CAA4429}"/>
              </a:ext>
            </a:extLst>
          </p:cNvPr>
          <p:cNvSpPr>
            <a:spLocks noGrp="1"/>
          </p:cNvSpPr>
          <p:nvPr>
            <p:ph type="body" sz="quarter" idx="11" hasCustomPrompt="1"/>
          </p:nvPr>
        </p:nvSpPr>
        <p:spPr>
          <a:xfrm>
            <a:off x="381001" y="1491342"/>
            <a:ext cx="9144000" cy="258532"/>
          </a:xfrm>
        </p:spPr>
        <p:txBody>
          <a:bodyPr wrap="square"/>
          <a:lstStyle>
            <a:lvl1pPr marL="0" indent="0">
              <a:spcAft>
                <a:spcPts val="0"/>
              </a:spcAft>
              <a:buNone/>
              <a:defRPr sz="1200" b="1" i="0" cap="all" spc="300" baseline="0">
                <a:solidFill>
                  <a:srgbClr val="31C8FF"/>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Enter Session ID</a:t>
            </a:r>
          </a:p>
        </p:txBody>
      </p:sp>
      <p:sp>
        <p:nvSpPr>
          <p:cNvPr id="8" name="Text Placeholder 7">
            <a:extLst>
              <a:ext uri="{FF2B5EF4-FFF2-40B4-BE49-F238E27FC236}">
                <a16:creationId xmlns:a16="http://schemas.microsoft.com/office/drawing/2014/main" id="{B54CE4ED-4096-479A-AA41-A2286E854BFC}"/>
              </a:ext>
            </a:extLst>
          </p:cNvPr>
          <p:cNvSpPr>
            <a:spLocks noGrp="1"/>
          </p:cNvSpPr>
          <p:nvPr>
            <p:ph type="body" sz="quarter" idx="10" hasCustomPrompt="1"/>
          </p:nvPr>
        </p:nvSpPr>
        <p:spPr>
          <a:xfrm>
            <a:off x="381000" y="4622800"/>
            <a:ext cx="9144000" cy="406400"/>
          </a:xfrm>
        </p:spPr>
        <p:txBody>
          <a:bodyPr wrap="square"/>
          <a:lstStyle>
            <a:lvl1pPr marL="0" indent="0">
              <a:spcAft>
                <a:spcPts val="0"/>
              </a:spcAft>
              <a:buNone/>
              <a:defRPr sz="2000" b="0" i="0" cap="none" spc="0" baseline="0"/>
            </a:lvl1pPr>
          </a:lstStyle>
          <a:p>
            <a:pPr lvl="0"/>
            <a:r>
              <a:rPr lang="en-US" dirty="0"/>
              <a:t>Speaker name (pronouns)</a:t>
            </a:r>
          </a:p>
        </p:txBody>
      </p:sp>
      <p:sp>
        <p:nvSpPr>
          <p:cNvPr id="12" name="Text Placeholder 11">
            <a:extLst>
              <a:ext uri="{FF2B5EF4-FFF2-40B4-BE49-F238E27FC236}">
                <a16:creationId xmlns:a16="http://schemas.microsoft.com/office/drawing/2014/main" id="{E7D4CE88-F816-4273-A6C0-5D3F9D2E0519}"/>
              </a:ext>
            </a:extLst>
          </p:cNvPr>
          <p:cNvSpPr>
            <a:spLocks noGrp="1"/>
          </p:cNvSpPr>
          <p:nvPr>
            <p:ph type="body" sz="quarter" idx="12" hasCustomPrompt="1"/>
          </p:nvPr>
        </p:nvSpPr>
        <p:spPr>
          <a:xfrm>
            <a:off x="381000" y="5029200"/>
            <a:ext cx="9144000" cy="535531"/>
          </a:xfrm>
        </p:spPr>
        <p:txBody>
          <a:bodyPr wrap="square"/>
          <a:lstStyle>
            <a:lvl1pPr marL="0" indent="0">
              <a:spcAft>
                <a:spcPts val="300"/>
              </a:spcAft>
              <a:buNone/>
              <a:defRPr sz="1600"/>
            </a:lvl1pPr>
          </a:lstStyle>
          <a:p>
            <a:pPr lvl="0"/>
            <a:r>
              <a:rPr lang="en-US" dirty="0"/>
              <a:t>Speaker job title</a:t>
            </a:r>
            <a:br>
              <a:rPr lang="en-US" dirty="0"/>
            </a:br>
            <a:r>
              <a:rPr lang="en-US" dirty="0"/>
              <a:t>Speaker company</a:t>
            </a:r>
          </a:p>
        </p:txBody>
      </p:sp>
      <p:pic>
        <p:nvPicPr>
          <p:cNvPr id="11" name="Picture 10">
            <a:extLst>
              <a:ext uri="{FF2B5EF4-FFF2-40B4-BE49-F238E27FC236}">
                <a16:creationId xmlns:a16="http://schemas.microsoft.com/office/drawing/2014/main" id="{FF68DBCB-B250-4212-8DDA-2D859DDF2572}"/>
              </a:ext>
            </a:extLst>
          </p:cNvPr>
          <p:cNvPicPr>
            <a:picLocks noChangeAspect="1"/>
          </p:cNvPicPr>
          <p:nvPr userDrawn="1"/>
        </p:nvPicPr>
        <p:blipFill>
          <a:blip r:embed="rId3"/>
          <a:srcRect/>
          <a:stretch/>
        </p:blipFill>
        <p:spPr>
          <a:xfrm>
            <a:off x="402173" y="6412705"/>
            <a:ext cx="404768" cy="228600"/>
          </a:xfrm>
          <a:prstGeom prst="rect">
            <a:avLst/>
          </a:prstGeom>
        </p:spPr>
      </p:pic>
      <p:sp>
        <p:nvSpPr>
          <p:cNvPr id="13" name="TextBox 3">
            <a:extLst>
              <a:ext uri="{FF2B5EF4-FFF2-40B4-BE49-F238E27FC236}">
                <a16:creationId xmlns:a16="http://schemas.microsoft.com/office/drawing/2014/main" id="{9C8C484E-55A1-40C4-A717-E6EEFD44A784}"/>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35109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48" userDrawn="1">
          <p15:clr>
            <a:srgbClr val="FBAE40"/>
          </p15:clr>
        </p15:guide>
        <p15:guide id="2" pos="6000" userDrawn="1">
          <p15:clr>
            <a:srgbClr val="FBAE40"/>
          </p15:clr>
        </p15:guide>
        <p15:guide id="3" orient="horz" pos="2904" userDrawn="1">
          <p15:clr>
            <a:srgbClr val="FBAE40"/>
          </p15:clr>
        </p15:guide>
        <p15:guide id="4" orient="horz" pos="163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Code -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4C8A-667C-40C7-9A6D-BA3F977C5FDD}"/>
              </a:ext>
            </a:extLst>
          </p:cNvPr>
          <p:cNvSpPr>
            <a:spLocks noGrp="1"/>
          </p:cNvSpPr>
          <p:nvPr>
            <p:ph type="title" hasCustomPrompt="1"/>
          </p:nvPr>
        </p:nvSpPr>
        <p:spPr/>
        <p:txBody>
          <a:bodyPr/>
          <a:lstStyle>
            <a:lvl1pPr>
              <a:defRPr/>
            </a:lvl1pPr>
          </a:lstStyle>
          <a:p>
            <a:r>
              <a:rPr lang="en-US" dirty="0"/>
              <a:t>Two-column code layout</a:t>
            </a:r>
          </a:p>
        </p:txBody>
      </p:sp>
      <p:sp>
        <p:nvSpPr>
          <p:cNvPr id="3" name="Content Placeholder 2">
            <a:extLst>
              <a:ext uri="{FF2B5EF4-FFF2-40B4-BE49-F238E27FC236}">
                <a16:creationId xmlns:a16="http://schemas.microsoft.com/office/drawing/2014/main" id="{9B10331E-4F8F-4DEC-91C1-F631560E6601}"/>
              </a:ext>
            </a:extLst>
          </p:cNvPr>
          <p:cNvSpPr>
            <a:spLocks noGrp="1"/>
          </p:cNvSpPr>
          <p:nvPr>
            <p:ph sz="half" idx="1" hasCustomPrompt="1"/>
          </p:nvPr>
        </p:nvSpPr>
        <p:spPr>
          <a:xfrm>
            <a:off x="380999" y="1485900"/>
            <a:ext cx="5476875" cy="4762500"/>
          </a:xfrm>
        </p:spPr>
        <p:txBody>
          <a:bodyPr/>
          <a:lstStyle>
            <a:lvl1pPr marL="0" indent="0">
              <a:spcAft>
                <a:spcPts val="600"/>
              </a:spcAft>
              <a:buNone/>
              <a:defRPr sz="1800">
                <a:latin typeface="Lucida Console" panose="020B0609040504020204" pitchFamily="49" charset="0"/>
              </a:defRPr>
            </a:lvl1pPr>
            <a:lvl2pPr marL="228600" indent="0">
              <a:spcAft>
                <a:spcPts val="600"/>
              </a:spcAft>
              <a:buNone/>
              <a:defRPr sz="1800">
                <a:latin typeface="Lucida Console" panose="020B0609040504020204" pitchFamily="49" charset="0"/>
              </a:defRPr>
            </a:lvl2pPr>
            <a:lvl3pPr marL="457200" indent="0">
              <a:spcAft>
                <a:spcPts val="600"/>
              </a:spcAft>
              <a:buNone/>
              <a:defRPr sz="1800">
                <a:latin typeface="Lucida Console" panose="020B0609040504020204" pitchFamily="49" charset="0"/>
              </a:defRPr>
            </a:lvl3pPr>
            <a:lvl4pPr marL="685800" indent="0">
              <a:spcAft>
                <a:spcPts val="600"/>
              </a:spcAft>
              <a:buNone/>
              <a:defRPr sz="1800">
                <a:latin typeface="Lucida Console" panose="020B0609040504020204" pitchFamily="49" charset="0"/>
              </a:defRPr>
            </a:lvl4pPr>
            <a:lvl5pPr marL="914400" indent="0">
              <a:spcAft>
                <a:spcPts val="600"/>
              </a:spcAft>
              <a:buNone/>
              <a:defRPr sz="1800">
                <a:latin typeface="Lucida Console" panose="020B0609040504020204" pitchFamily="49" charset="0"/>
              </a:defRPr>
            </a:lvl5pPr>
          </a:lstStyle>
          <a:p>
            <a:pPr lvl="0"/>
            <a:r>
              <a:rPr lang="en-US" dirty="0"/>
              <a:t>Enter code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72257F-5E84-444A-B9C4-CCB856025EB2}"/>
              </a:ext>
            </a:extLst>
          </p:cNvPr>
          <p:cNvSpPr>
            <a:spLocks noGrp="1"/>
          </p:cNvSpPr>
          <p:nvPr>
            <p:ph sz="half" idx="2" hasCustomPrompt="1"/>
          </p:nvPr>
        </p:nvSpPr>
        <p:spPr>
          <a:xfrm>
            <a:off x="6334124" y="1485900"/>
            <a:ext cx="5476875" cy="4762500"/>
          </a:xfrm>
        </p:spPr>
        <p:txBody>
          <a:bodyPr/>
          <a:lstStyle>
            <a:lvl1pPr marL="0" indent="0">
              <a:spcAft>
                <a:spcPts val="600"/>
              </a:spcAft>
              <a:buNone/>
              <a:defRPr sz="1800">
                <a:latin typeface="Lucida Console" panose="020B0609040504020204" pitchFamily="49" charset="0"/>
              </a:defRPr>
            </a:lvl1pPr>
            <a:lvl2pPr marL="228600" indent="0">
              <a:spcAft>
                <a:spcPts val="600"/>
              </a:spcAft>
              <a:buNone/>
              <a:defRPr sz="1800">
                <a:latin typeface="Lucida Console" panose="020B0609040504020204" pitchFamily="49" charset="0"/>
              </a:defRPr>
            </a:lvl2pPr>
            <a:lvl3pPr marL="457200" indent="0">
              <a:spcAft>
                <a:spcPts val="600"/>
              </a:spcAft>
              <a:buNone/>
              <a:defRPr sz="1800">
                <a:latin typeface="Lucida Console" panose="020B0609040504020204" pitchFamily="49" charset="0"/>
              </a:defRPr>
            </a:lvl3pPr>
            <a:lvl4pPr marL="685800" indent="0">
              <a:spcAft>
                <a:spcPts val="600"/>
              </a:spcAft>
              <a:buNone/>
              <a:defRPr sz="1800">
                <a:latin typeface="Lucida Console" panose="020B0609040504020204" pitchFamily="49" charset="0"/>
              </a:defRPr>
            </a:lvl4pPr>
            <a:lvl5pPr marL="914400" indent="0">
              <a:spcAft>
                <a:spcPts val="600"/>
              </a:spcAft>
              <a:buNone/>
              <a:defRPr sz="1800">
                <a:latin typeface="Lucida Console" panose="020B0609040504020204" pitchFamily="49" charset="0"/>
              </a:defRPr>
            </a:lvl5pPr>
          </a:lstStyle>
          <a:p>
            <a:pPr lvl="0"/>
            <a:r>
              <a:rPr lang="en-US" dirty="0"/>
              <a:t>Enter code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531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11BB17-E0EA-4258-9CA9-222E5E94B2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117ECE-DA96-4373-B8B2-4E847C5ACBA3}"/>
              </a:ext>
            </a:extLst>
          </p:cNvPr>
          <p:cNvSpPr>
            <a:spLocks noGrp="1"/>
          </p:cNvSpPr>
          <p:nvPr>
            <p:ph type="title" hasCustomPrompt="1"/>
          </p:nvPr>
        </p:nvSpPr>
        <p:spPr>
          <a:xfrm>
            <a:off x="698202" y="1991937"/>
            <a:ext cx="9004300" cy="2086725"/>
          </a:xfrm>
        </p:spPr>
        <p:txBody>
          <a:bodyPr anchor="b" anchorCtr="0"/>
          <a:lstStyle>
            <a:lvl1pPr>
              <a:defRPr sz="4800"/>
            </a:lvl1pPr>
          </a:lstStyle>
          <a:p>
            <a:r>
              <a:rPr lang="en-US" dirty="0"/>
              <a:t>Enter quote here. Reposition quote mark graphics to frame the quote.</a:t>
            </a:r>
          </a:p>
        </p:txBody>
      </p:sp>
      <p:sp>
        <p:nvSpPr>
          <p:cNvPr id="9" name="Text Placeholder 8">
            <a:extLst>
              <a:ext uri="{FF2B5EF4-FFF2-40B4-BE49-F238E27FC236}">
                <a16:creationId xmlns:a16="http://schemas.microsoft.com/office/drawing/2014/main" id="{2CC38951-92FB-41A4-A9D4-F3B7D3577EC9}"/>
              </a:ext>
            </a:extLst>
          </p:cNvPr>
          <p:cNvSpPr>
            <a:spLocks noGrp="1"/>
          </p:cNvSpPr>
          <p:nvPr>
            <p:ph type="body" sz="quarter" idx="15" hasCustomPrompt="1"/>
          </p:nvPr>
        </p:nvSpPr>
        <p:spPr>
          <a:xfrm>
            <a:off x="698202" y="4622800"/>
            <a:ext cx="9004300" cy="424732"/>
          </a:xfrm>
        </p:spPr>
        <p:txBody>
          <a:bodyPr/>
          <a:lstStyle>
            <a:lvl1pPr marL="0" indent="0">
              <a:spcAft>
                <a:spcPts val="0"/>
              </a:spcAft>
              <a:buNone/>
              <a:defRPr b="1"/>
            </a:lvl1pPr>
          </a:lstStyle>
          <a:p>
            <a:pPr lvl="0"/>
            <a:r>
              <a:rPr lang="en-US" dirty="0"/>
              <a:t>Quoted person’s name</a:t>
            </a:r>
          </a:p>
        </p:txBody>
      </p:sp>
      <p:sp>
        <p:nvSpPr>
          <p:cNvPr id="11" name="Text Placeholder 10">
            <a:extLst>
              <a:ext uri="{FF2B5EF4-FFF2-40B4-BE49-F238E27FC236}">
                <a16:creationId xmlns:a16="http://schemas.microsoft.com/office/drawing/2014/main" id="{3C436BC0-B224-4E6F-99AF-155A3657C058}"/>
              </a:ext>
            </a:extLst>
          </p:cNvPr>
          <p:cNvSpPr>
            <a:spLocks noGrp="1"/>
          </p:cNvSpPr>
          <p:nvPr>
            <p:ph type="body" sz="quarter" idx="16" hasCustomPrompt="1"/>
          </p:nvPr>
        </p:nvSpPr>
        <p:spPr>
          <a:xfrm>
            <a:off x="698202" y="5087204"/>
            <a:ext cx="9004300" cy="341632"/>
          </a:xfrm>
        </p:spPr>
        <p:txBody>
          <a:bodyPr/>
          <a:lstStyle>
            <a:lvl1pPr marL="0" indent="0">
              <a:buNone/>
              <a:defRPr sz="1800"/>
            </a:lvl1pPr>
          </a:lstStyle>
          <a:p>
            <a:pPr lvl="0"/>
            <a:r>
              <a:rPr lang="en-US" dirty="0"/>
              <a:t>Quoted person’s affiliation</a:t>
            </a:r>
          </a:p>
        </p:txBody>
      </p:sp>
      <p:pic>
        <p:nvPicPr>
          <p:cNvPr id="10" name="Picture 9">
            <a:extLst>
              <a:ext uri="{FF2B5EF4-FFF2-40B4-BE49-F238E27FC236}">
                <a16:creationId xmlns:a16="http://schemas.microsoft.com/office/drawing/2014/main" id="{478C2817-0F51-4266-8B55-FD44893C1CA4}"/>
              </a:ext>
            </a:extLst>
          </p:cNvPr>
          <p:cNvPicPr>
            <a:picLocks noChangeAspect="1"/>
          </p:cNvPicPr>
          <p:nvPr userDrawn="1"/>
        </p:nvPicPr>
        <p:blipFill>
          <a:blip r:embed="rId3"/>
          <a:srcRect/>
          <a:stretch/>
        </p:blipFill>
        <p:spPr>
          <a:xfrm>
            <a:off x="402173" y="6412705"/>
            <a:ext cx="404768" cy="228600"/>
          </a:xfrm>
          <a:prstGeom prst="rect">
            <a:avLst/>
          </a:prstGeom>
        </p:spPr>
      </p:pic>
      <p:sp>
        <p:nvSpPr>
          <p:cNvPr id="12" name="TextBox 3">
            <a:extLst>
              <a:ext uri="{FF2B5EF4-FFF2-40B4-BE49-F238E27FC236}">
                <a16:creationId xmlns:a16="http://schemas.microsoft.com/office/drawing/2014/main" id="{9DF47FC4-241F-4E92-8538-B563354D3E91}"/>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
        <p:nvSpPr>
          <p:cNvPr id="23" name="Picture Placeholder 22">
            <a:extLst>
              <a:ext uri="{FF2B5EF4-FFF2-40B4-BE49-F238E27FC236}">
                <a16:creationId xmlns:a16="http://schemas.microsoft.com/office/drawing/2014/main" id="{544773D3-9693-43F1-AB54-22E05A188AD1}"/>
              </a:ext>
            </a:extLst>
          </p:cNvPr>
          <p:cNvSpPr>
            <a:spLocks noGrp="1"/>
          </p:cNvSpPr>
          <p:nvPr>
            <p:ph type="pic" sz="quarter" idx="20"/>
          </p:nvPr>
        </p:nvSpPr>
        <p:spPr>
          <a:xfrm>
            <a:off x="388639" y="1981200"/>
            <a:ext cx="309563" cy="309563"/>
          </a:xfrm>
          <a:blipFill dpi="0" rotWithShape="1">
            <a:blip r:embed="rId4">
              <a:extLst>
                <a:ext uri="{28A0092B-C50C-407E-A947-70E740481C1C}">
                  <a14:useLocalDpi xmlns:a14="http://schemas.microsoft.com/office/drawing/2010/main" val="0"/>
                </a:ext>
              </a:extLst>
            </a:blip>
            <a:srcRect/>
            <a:tile tx="-1289050" ty="-1289050" sx="35000" sy="35000" flip="none" algn="ctr"/>
          </a:blipFill>
        </p:spPr>
        <p:txBody>
          <a:bodyPr/>
          <a:lstStyle>
            <a:lvl1pPr marL="0" indent="0">
              <a:buNone/>
              <a:defRPr>
                <a:noFill/>
              </a:defRPr>
            </a:lvl1pPr>
          </a:lstStyle>
          <a:p>
            <a:r>
              <a:rPr lang="en-US"/>
              <a:t>Click icon to add picture</a:t>
            </a:r>
            <a:endParaRPr lang="en-US" dirty="0"/>
          </a:p>
        </p:txBody>
      </p:sp>
      <p:sp>
        <p:nvSpPr>
          <p:cNvPr id="29" name="Picture Placeholder 28">
            <a:extLst>
              <a:ext uri="{FF2B5EF4-FFF2-40B4-BE49-F238E27FC236}">
                <a16:creationId xmlns:a16="http://schemas.microsoft.com/office/drawing/2014/main" id="{0BA8BABF-B0F1-4409-8061-BAE6D0CCE738}"/>
              </a:ext>
            </a:extLst>
          </p:cNvPr>
          <p:cNvSpPr>
            <a:spLocks noGrp="1"/>
          </p:cNvSpPr>
          <p:nvPr>
            <p:ph type="pic" sz="quarter" idx="21"/>
          </p:nvPr>
        </p:nvSpPr>
        <p:spPr>
          <a:xfrm flipH="1" flipV="1">
            <a:off x="3602573" y="3357776"/>
            <a:ext cx="309563" cy="309563"/>
          </a:xfrm>
          <a:blipFill>
            <a:blip r:embed="rId4">
              <a:extLst>
                <a:ext uri="{28A0092B-C50C-407E-A947-70E740481C1C}">
                  <a14:useLocalDpi xmlns:a14="http://schemas.microsoft.com/office/drawing/2010/main" val="0"/>
                </a:ext>
              </a:extLst>
            </a:blip>
            <a:tile tx="-1289050" ty="-1289050" sx="35000" sy="35000" flip="none" algn="ctr"/>
          </a:blipFill>
        </p:spPr>
        <p:txBody>
          <a:bodyPr/>
          <a:lstStyle>
            <a:lvl1pPr marL="0" indent="0">
              <a:buNone/>
              <a:defRPr>
                <a:noFill/>
              </a:defRPr>
            </a:lvl1pPr>
          </a:lstStyle>
          <a:p>
            <a:r>
              <a:rPr lang="en-US"/>
              <a:t>Click icon to add picture</a:t>
            </a:r>
            <a:endParaRPr lang="en-US" dirty="0"/>
          </a:p>
        </p:txBody>
      </p:sp>
    </p:spTree>
    <p:extLst>
      <p:ext uri="{BB962C8B-B14F-4D97-AF65-F5344CB8AC3E}">
        <p14:creationId xmlns:p14="http://schemas.microsoft.com/office/powerpoint/2010/main" val="20087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4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8944A-83F7-4084-B42C-B939787EAD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E915E6F-C631-449B-B22F-53FD20C9E896}"/>
              </a:ext>
            </a:extLst>
          </p:cNvPr>
          <p:cNvSpPr>
            <a:spLocks noGrp="1"/>
          </p:cNvSpPr>
          <p:nvPr>
            <p:ph type="title" hasCustomPrompt="1"/>
          </p:nvPr>
        </p:nvSpPr>
        <p:spPr>
          <a:xfrm>
            <a:off x="402173" y="2718036"/>
            <a:ext cx="7658100" cy="1421928"/>
          </a:xfrm>
        </p:spPr>
        <p:txBody>
          <a:bodyPr anchor="ctr" anchorCtr="0"/>
          <a:lstStyle>
            <a:lvl1pPr>
              <a:defRPr sz="4800"/>
            </a:lvl1pPr>
          </a:lstStyle>
          <a:p>
            <a:r>
              <a:rPr lang="en-US" dirty="0"/>
              <a:t>Section layout: Enter section name here</a:t>
            </a:r>
          </a:p>
        </p:txBody>
      </p:sp>
      <p:pic>
        <p:nvPicPr>
          <p:cNvPr id="5" name="Picture 4">
            <a:extLst>
              <a:ext uri="{FF2B5EF4-FFF2-40B4-BE49-F238E27FC236}">
                <a16:creationId xmlns:a16="http://schemas.microsoft.com/office/drawing/2014/main" id="{892E0B11-0F08-4EEE-BF0E-88DC126DC036}"/>
              </a:ext>
            </a:extLst>
          </p:cNvPr>
          <p:cNvPicPr>
            <a:picLocks noChangeAspect="1"/>
          </p:cNvPicPr>
          <p:nvPr userDrawn="1"/>
        </p:nvPicPr>
        <p:blipFill>
          <a:blip r:embed="rId3"/>
          <a:srcRect/>
          <a:stretch/>
        </p:blipFill>
        <p:spPr>
          <a:xfrm>
            <a:off x="402173" y="6412705"/>
            <a:ext cx="404768" cy="228600"/>
          </a:xfrm>
          <a:prstGeom prst="rect">
            <a:avLst/>
          </a:prstGeom>
        </p:spPr>
      </p:pic>
      <p:sp>
        <p:nvSpPr>
          <p:cNvPr id="6" name="TextBox 3">
            <a:extLst>
              <a:ext uri="{FF2B5EF4-FFF2-40B4-BE49-F238E27FC236}">
                <a16:creationId xmlns:a16="http://schemas.microsoft.com/office/drawing/2014/main" id="{5674C105-84AA-4619-9DA0-E908FE1A9D82}"/>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mn-lt"/>
                <a:ea typeface="Amazon Ember" charset="0"/>
                <a:cs typeface="Amazon Ember" charset="0"/>
              </a:rPr>
              <a:t>© 2022, Amazon Web Services, Inc. or its affiliates. All rights reserved.</a:t>
            </a:r>
          </a:p>
        </p:txBody>
      </p:sp>
    </p:spTree>
    <p:extLst>
      <p:ext uri="{BB962C8B-B14F-4D97-AF65-F5344CB8AC3E}">
        <p14:creationId xmlns:p14="http://schemas.microsoft.com/office/powerpoint/2010/main" val="398074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o or Demo Divi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2B7929-22D1-4D7C-8F29-A92C89B6B45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E915E6F-C631-449B-B22F-53FD20C9E896}"/>
              </a:ext>
            </a:extLst>
          </p:cNvPr>
          <p:cNvSpPr>
            <a:spLocks noGrp="1"/>
          </p:cNvSpPr>
          <p:nvPr>
            <p:ph type="title" hasCustomPrompt="1"/>
          </p:nvPr>
        </p:nvSpPr>
        <p:spPr>
          <a:xfrm>
            <a:off x="402173" y="2385638"/>
            <a:ext cx="7658100" cy="2086725"/>
          </a:xfrm>
        </p:spPr>
        <p:txBody>
          <a:bodyPr anchor="ctr" anchorCtr="0"/>
          <a:lstStyle>
            <a:lvl1pPr>
              <a:defRPr sz="4800"/>
            </a:lvl1pPr>
          </a:lstStyle>
          <a:p>
            <a:r>
              <a:rPr lang="en-US" dirty="0"/>
              <a:t>Video or demo divider: Enter “Video” or “Demo” here</a:t>
            </a:r>
          </a:p>
        </p:txBody>
      </p:sp>
      <p:pic>
        <p:nvPicPr>
          <p:cNvPr id="3" name="Picture 2">
            <a:extLst>
              <a:ext uri="{FF2B5EF4-FFF2-40B4-BE49-F238E27FC236}">
                <a16:creationId xmlns:a16="http://schemas.microsoft.com/office/drawing/2014/main" id="{BD5E92EE-7370-467D-BB56-511566726164}"/>
              </a:ext>
            </a:extLst>
          </p:cNvPr>
          <p:cNvPicPr>
            <a:picLocks noChangeAspect="1"/>
          </p:cNvPicPr>
          <p:nvPr userDrawn="1"/>
        </p:nvPicPr>
        <p:blipFill>
          <a:blip r:embed="rId3"/>
          <a:srcRect/>
          <a:stretch/>
        </p:blipFill>
        <p:spPr>
          <a:xfrm>
            <a:off x="402173" y="6412705"/>
            <a:ext cx="404768" cy="228600"/>
          </a:xfrm>
          <a:prstGeom prst="rect">
            <a:avLst/>
          </a:prstGeom>
        </p:spPr>
      </p:pic>
      <p:sp>
        <p:nvSpPr>
          <p:cNvPr id="4" name="TextBox 3">
            <a:extLst>
              <a:ext uri="{FF2B5EF4-FFF2-40B4-BE49-F238E27FC236}">
                <a16:creationId xmlns:a16="http://schemas.microsoft.com/office/drawing/2014/main" id="{9DB2A83E-DA94-4B97-9C9C-683B928E743E}"/>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328746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3ECB39F-2F84-4019-9770-704A8A84ED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Media Placeholder 6">
            <a:extLst>
              <a:ext uri="{FF2B5EF4-FFF2-40B4-BE49-F238E27FC236}">
                <a16:creationId xmlns:a16="http://schemas.microsoft.com/office/drawing/2014/main" id="{6100FBD5-D226-4B79-8009-A3AA42458FC8}"/>
              </a:ext>
            </a:extLst>
          </p:cNvPr>
          <p:cNvSpPr>
            <a:spLocks noGrp="1"/>
          </p:cNvSpPr>
          <p:nvPr>
            <p:ph type="media" sz="quarter" idx="10" hasCustomPrompt="1"/>
          </p:nvPr>
        </p:nvSpPr>
        <p:spPr>
          <a:xfrm>
            <a:off x="0" y="0"/>
            <a:ext cx="12192000" cy="6858000"/>
          </a:xfrm>
        </p:spPr>
        <p:txBody>
          <a:bodyPr lIns="548640" anchor="ctr">
            <a:noAutofit/>
          </a:bodyPr>
          <a:lstStyle>
            <a:lvl1pPr marL="0" indent="0">
              <a:buNone/>
              <a:defRPr/>
            </a:lvl1pPr>
          </a:lstStyle>
          <a:p>
            <a:r>
              <a:rPr lang="en-US" dirty="0"/>
              <a:t>Click icon to add video</a:t>
            </a:r>
          </a:p>
        </p:txBody>
      </p:sp>
      <p:pic>
        <p:nvPicPr>
          <p:cNvPr id="8" name="Picture 7">
            <a:extLst>
              <a:ext uri="{FF2B5EF4-FFF2-40B4-BE49-F238E27FC236}">
                <a16:creationId xmlns:a16="http://schemas.microsoft.com/office/drawing/2014/main" id="{1C300D94-E16B-4268-9D8D-053D71D5DCA2}"/>
              </a:ext>
            </a:extLst>
          </p:cNvPr>
          <p:cNvPicPr>
            <a:picLocks noChangeAspect="1"/>
          </p:cNvPicPr>
          <p:nvPr userDrawn="1"/>
        </p:nvPicPr>
        <p:blipFill>
          <a:blip r:embed="rId3"/>
          <a:stretch>
            <a:fillRect/>
          </a:stretch>
        </p:blipFill>
        <p:spPr>
          <a:xfrm>
            <a:off x="4994672" y="2327672"/>
            <a:ext cx="2202656" cy="2202656"/>
          </a:xfrm>
          <a:prstGeom prst="rect">
            <a:avLst/>
          </a:prstGeom>
        </p:spPr>
      </p:pic>
      <p:pic>
        <p:nvPicPr>
          <p:cNvPr id="6" name="Picture 5">
            <a:extLst>
              <a:ext uri="{FF2B5EF4-FFF2-40B4-BE49-F238E27FC236}">
                <a16:creationId xmlns:a16="http://schemas.microsoft.com/office/drawing/2014/main" id="{4CC47802-45EA-47E4-BC12-5237E848131C}"/>
              </a:ext>
            </a:extLst>
          </p:cNvPr>
          <p:cNvPicPr>
            <a:picLocks noChangeAspect="1"/>
          </p:cNvPicPr>
          <p:nvPr userDrawn="1"/>
        </p:nvPicPr>
        <p:blipFill>
          <a:blip r:embed="rId4"/>
          <a:srcRect/>
          <a:stretch/>
        </p:blipFill>
        <p:spPr>
          <a:xfrm>
            <a:off x="402173" y="6412705"/>
            <a:ext cx="404768" cy="228600"/>
          </a:xfrm>
          <a:prstGeom prst="rect">
            <a:avLst/>
          </a:prstGeom>
        </p:spPr>
      </p:pic>
      <p:sp>
        <p:nvSpPr>
          <p:cNvPr id="9" name="TextBox 8">
            <a:extLst>
              <a:ext uri="{FF2B5EF4-FFF2-40B4-BE49-F238E27FC236}">
                <a16:creationId xmlns:a16="http://schemas.microsoft.com/office/drawing/2014/main" id="{AD3A91D1-3946-4354-A250-2D9D3FD268EC}"/>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352729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5D51-461F-4BF3-B83C-3319F4FEFF79}"/>
              </a:ext>
            </a:extLst>
          </p:cNvPr>
          <p:cNvSpPr>
            <a:spLocks noGrp="1"/>
          </p:cNvSpPr>
          <p:nvPr>
            <p:ph type="title" hasCustomPrompt="1"/>
          </p:nvPr>
        </p:nvSpPr>
        <p:spPr>
          <a:xfrm>
            <a:off x="381000" y="304800"/>
            <a:ext cx="11430000" cy="646331"/>
          </a:xfrm>
        </p:spPr>
        <p:txBody>
          <a:bodyPr/>
          <a:lstStyle>
            <a:lvl1pPr>
              <a:defRPr/>
            </a:lvl1pPr>
          </a:lstStyle>
          <a:p>
            <a:r>
              <a:rPr lang="en-US" dirty="0"/>
              <a:t>Comparison layout</a:t>
            </a:r>
          </a:p>
        </p:txBody>
      </p:sp>
      <p:sp>
        <p:nvSpPr>
          <p:cNvPr id="3" name="Text Placeholder 2">
            <a:extLst>
              <a:ext uri="{FF2B5EF4-FFF2-40B4-BE49-F238E27FC236}">
                <a16:creationId xmlns:a16="http://schemas.microsoft.com/office/drawing/2014/main" id="{BC1CA65A-3F20-4CCD-AE7B-297E975BC0E8}"/>
              </a:ext>
            </a:extLst>
          </p:cNvPr>
          <p:cNvSpPr>
            <a:spLocks noGrp="1"/>
          </p:cNvSpPr>
          <p:nvPr>
            <p:ph type="body" idx="1" hasCustomPrompt="1"/>
          </p:nvPr>
        </p:nvSpPr>
        <p:spPr>
          <a:xfrm>
            <a:off x="381000" y="1594568"/>
            <a:ext cx="5476874" cy="424732"/>
          </a:xfrm>
        </p:spPr>
        <p:txBody>
          <a:bodyPr anchor="b"/>
          <a:lstStyle>
            <a:lvl1pPr marL="0" indent="0">
              <a:buNone/>
              <a:defRPr sz="2400" b="1">
                <a:solidFill>
                  <a:srgbClr val="31C8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4" name="Content Placeholder 3">
            <a:extLst>
              <a:ext uri="{FF2B5EF4-FFF2-40B4-BE49-F238E27FC236}">
                <a16:creationId xmlns:a16="http://schemas.microsoft.com/office/drawing/2014/main" id="{1DBED614-1324-4FC8-94DC-2BB58446A188}"/>
              </a:ext>
            </a:extLst>
          </p:cNvPr>
          <p:cNvSpPr>
            <a:spLocks noGrp="1"/>
          </p:cNvSpPr>
          <p:nvPr>
            <p:ph sz="half" idx="2" hasCustomPrompt="1"/>
          </p:nvPr>
        </p:nvSpPr>
        <p:spPr>
          <a:xfrm>
            <a:off x="380999" y="2133600"/>
            <a:ext cx="5476875" cy="4114800"/>
          </a:xfrm>
        </p:spPr>
        <p:txBody>
          <a:bodyPr/>
          <a:lstStyle>
            <a:lvl1pPr>
              <a:defRPr/>
            </a:lvl1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BCE1A54-1330-4A91-B63D-5CFA63F9FFDF}"/>
              </a:ext>
            </a:extLst>
          </p:cNvPr>
          <p:cNvSpPr>
            <a:spLocks noGrp="1"/>
          </p:cNvSpPr>
          <p:nvPr>
            <p:ph type="body" sz="quarter" idx="3" hasCustomPrompt="1"/>
          </p:nvPr>
        </p:nvSpPr>
        <p:spPr>
          <a:xfrm>
            <a:off x="6334124" y="1594568"/>
            <a:ext cx="5476875" cy="424732"/>
          </a:xfrm>
        </p:spPr>
        <p:txBody>
          <a:bodyPr anchor="b"/>
          <a:lstStyle>
            <a:lvl1pPr marL="0" indent="0">
              <a:buNone/>
              <a:defRPr sz="2400" b="1">
                <a:solidFill>
                  <a:srgbClr val="31C8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6" name="Content Placeholder 5">
            <a:extLst>
              <a:ext uri="{FF2B5EF4-FFF2-40B4-BE49-F238E27FC236}">
                <a16:creationId xmlns:a16="http://schemas.microsoft.com/office/drawing/2014/main" id="{8249DC76-96C3-408F-9627-4D642BE1BDD7}"/>
              </a:ext>
            </a:extLst>
          </p:cNvPr>
          <p:cNvSpPr>
            <a:spLocks noGrp="1"/>
          </p:cNvSpPr>
          <p:nvPr>
            <p:ph sz="quarter" idx="4" hasCustomPrompt="1"/>
          </p:nvPr>
        </p:nvSpPr>
        <p:spPr>
          <a:xfrm>
            <a:off x="6334124" y="2133600"/>
            <a:ext cx="5476875" cy="4114800"/>
          </a:xfrm>
        </p:spPr>
        <p:txBody>
          <a:bodyPr/>
          <a:lstStyle>
            <a:lvl1pPr>
              <a:defRPr/>
            </a:lvl1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040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4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1A51E-0F08-4B7B-9A9F-00CF3AA3107A}"/>
              </a:ext>
            </a:extLst>
          </p:cNvPr>
          <p:cNvSpPr>
            <a:spLocks noGrp="1"/>
          </p:cNvSpPr>
          <p:nvPr>
            <p:ph type="title" hasCustomPrompt="1"/>
          </p:nvPr>
        </p:nvSpPr>
        <p:spPr>
          <a:xfrm>
            <a:off x="381000" y="304800"/>
            <a:ext cx="5600700" cy="1200329"/>
          </a:xfrm>
        </p:spPr>
        <p:txBody>
          <a:bodyPr anchor="t" anchorCtr="0"/>
          <a:lstStyle>
            <a:lvl1pPr>
              <a:defRPr sz="4000"/>
            </a:lvl1pPr>
          </a:lstStyle>
          <a:p>
            <a:r>
              <a:rPr lang="en-US" dirty="0"/>
              <a:t>Content with caption layout</a:t>
            </a:r>
          </a:p>
        </p:txBody>
      </p:sp>
      <p:sp>
        <p:nvSpPr>
          <p:cNvPr id="3" name="Content Placeholder 2">
            <a:extLst>
              <a:ext uri="{FF2B5EF4-FFF2-40B4-BE49-F238E27FC236}">
                <a16:creationId xmlns:a16="http://schemas.microsoft.com/office/drawing/2014/main" id="{54F6EECF-7227-4AD4-BC6B-F6715716A80F}"/>
              </a:ext>
            </a:extLst>
          </p:cNvPr>
          <p:cNvSpPr>
            <a:spLocks noGrp="1"/>
          </p:cNvSpPr>
          <p:nvPr>
            <p:ph idx="1" hasCustomPrompt="1"/>
          </p:nvPr>
        </p:nvSpPr>
        <p:spPr>
          <a:xfrm>
            <a:off x="6210300" y="310970"/>
            <a:ext cx="5600700" cy="59374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A0C0C8A-CCAE-4B98-91F0-838AA4F55C8F}"/>
              </a:ext>
            </a:extLst>
          </p:cNvPr>
          <p:cNvSpPr>
            <a:spLocks noGrp="1"/>
          </p:cNvSpPr>
          <p:nvPr>
            <p:ph type="body" sz="half" idx="2" hasCustomPrompt="1"/>
          </p:nvPr>
        </p:nvSpPr>
        <p:spPr>
          <a:xfrm>
            <a:off x="381000" y="1725611"/>
            <a:ext cx="5600700" cy="4522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descriptive text here</a:t>
            </a:r>
          </a:p>
        </p:txBody>
      </p:sp>
    </p:spTree>
    <p:extLst>
      <p:ext uri="{BB962C8B-B14F-4D97-AF65-F5344CB8AC3E}">
        <p14:creationId xmlns:p14="http://schemas.microsoft.com/office/powerpoint/2010/main" val="385405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C643E-9D53-435F-9BF5-216545CC17ED}"/>
              </a:ext>
            </a:extLst>
          </p:cNvPr>
          <p:cNvSpPr>
            <a:spLocks noGrp="1"/>
          </p:cNvSpPr>
          <p:nvPr>
            <p:ph type="title" hasCustomPrompt="1"/>
          </p:nvPr>
        </p:nvSpPr>
        <p:spPr>
          <a:xfrm>
            <a:off x="381000" y="304800"/>
            <a:ext cx="5600700" cy="1200329"/>
          </a:xfrm>
        </p:spPr>
        <p:txBody>
          <a:bodyPr anchor="t" anchorCtr="0"/>
          <a:lstStyle>
            <a:lvl1pPr>
              <a:defRPr sz="4000"/>
            </a:lvl1pPr>
          </a:lstStyle>
          <a:p>
            <a:r>
              <a:rPr lang="en-US" dirty="0"/>
              <a:t>Image with caption layout</a:t>
            </a:r>
          </a:p>
        </p:txBody>
      </p:sp>
      <p:sp>
        <p:nvSpPr>
          <p:cNvPr id="3" name="Picture Placeholder 2">
            <a:extLst>
              <a:ext uri="{FF2B5EF4-FFF2-40B4-BE49-F238E27FC236}">
                <a16:creationId xmlns:a16="http://schemas.microsoft.com/office/drawing/2014/main" id="{170FD460-44A4-4368-BEE3-4B57384F2DAD}"/>
              </a:ext>
            </a:extLst>
          </p:cNvPr>
          <p:cNvSpPr>
            <a:spLocks noGrp="1"/>
          </p:cNvSpPr>
          <p:nvPr>
            <p:ph type="pic" idx="1"/>
          </p:nvPr>
        </p:nvSpPr>
        <p:spPr>
          <a:xfrm>
            <a:off x="6210300" y="310970"/>
            <a:ext cx="5600700" cy="59374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6F8F45C-51B3-4A66-AF8A-1A15D1257108}"/>
              </a:ext>
            </a:extLst>
          </p:cNvPr>
          <p:cNvSpPr>
            <a:spLocks noGrp="1"/>
          </p:cNvSpPr>
          <p:nvPr>
            <p:ph type="body" sz="half" idx="2" hasCustomPrompt="1"/>
          </p:nvPr>
        </p:nvSpPr>
        <p:spPr>
          <a:xfrm>
            <a:off x="381000" y="1725611"/>
            <a:ext cx="5600700" cy="4522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descriptive text here</a:t>
            </a:r>
          </a:p>
        </p:txBody>
      </p:sp>
    </p:spTree>
    <p:extLst>
      <p:ext uri="{BB962C8B-B14F-4D97-AF65-F5344CB8AC3E}">
        <p14:creationId xmlns:p14="http://schemas.microsoft.com/office/powerpoint/2010/main" val="182962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BB89BD6-E679-4C7B-96C2-7C36AE29EA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9E63AF4-E728-4CAB-AB13-4A7CB952B48F}"/>
              </a:ext>
            </a:extLst>
          </p:cNvPr>
          <p:cNvSpPr txBox="1"/>
          <p:nvPr userDrawn="1"/>
        </p:nvSpPr>
        <p:spPr bwMode="white">
          <a:xfrm>
            <a:off x="200025" y="1854200"/>
            <a:ext cx="8470901" cy="1587500"/>
          </a:xfrm>
          <a:prstGeom prst="rect">
            <a:avLst/>
          </a:prstGeom>
          <a:noFill/>
        </p:spPr>
        <p:txBody>
          <a:bodyPr lIns="182880" tIns="91440" rIns="146304" bIns="91440"/>
          <a:lstStyle>
            <a:lvl1pPr defTabSz="1097278">
              <a:lnSpc>
                <a:spcPct val="90000"/>
              </a:lnSpc>
              <a:spcBef>
                <a:spcPct val="0"/>
              </a:spcBef>
              <a:buNone/>
              <a:defRPr lang="en-US" sz="6600" b="0" cap="none" spc="-118" baseline="0" dirty="0" smtClean="0">
                <a:ln w="3175">
                  <a:noFill/>
                </a:ln>
                <a:solidFill>
                  <a:schemeClr val="bg1"/>
                </a:solidFill>
                <a:effectLst/>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eaLnBrk="1" fontAlgn="auto" hangingPunct="1">
              <a:spcAft>
                <a:spcPts val="0"/>
              </a:spcAft>
              <a:defRPr/>
            </a:pPr>
            <a:r>
              <a:rPr sz="9600" b="1" i="0" spc="-300" dirty="0">
                <a:solidFill>
                  <a:schemeClr val="tx1"/>
                </a:solidFill>
                <a:latin typeface="+mn-lt"/>
                <a:ea typeface="Amazon Ember Heavy" panose="020B0603020204020204" pitchFamily="34" charset="0"/>
                <a:cs typeface="Amazon Ember Heavy" panose="020B0603020204020204" pitchFamily="34" charset="0"/>
              </a:rPr>
              <a:t>Thank you!</a:t>
            </a:r>
          </a:p>
        </p:txBody>
      </p:sp>
      <p:sp>
        <p:nvSpPr>
          <p:cNvPr id="8" name="Text Placeholder 7">
            <a:extLst>
              <a:ext uri="{FF2B5EF4-FFF2-40B4-BE49-F238E27FC236}">
                <a16:creationId xmlns:a16="http://schemas.microsoft.com/office/drawing/2014/main" id="{F1FFA190-394C-4586-A84A-BA2A67703000}"/>
              </a:ext>
            </a:extLst>
          </p:cNvPr>
          <p:cNvSpPr>
            <a:spLocks noGrp="1"/>
          </p:cNvSpPr>
          <p:nvPr>
            <p:ph type="body" sz="quarter" idx="10" hasCustomPrompt="1"/>
          </p:nvPr>
        </p:nvSpPr>
        <p:spPr>
          <a:xfrm>
            <a:off x="374650" y="3593068"/>
            <a:ext cx="3308350" cy="369332"/>
          </a:xfrm>
        </p:spPr>
        <p:txBody>
          <a:bodyPr anchor="b" anchorCtr="0"/>
          <a:lstStyle>
            <a:lvl1pPr marL="0" indent="0">
              <a:buNone/>
              <a:defRPr sz="2000"/>
            </a:lvl1pPr>
          </a:lstStyle>
          <a:p>
            <a:pPr lvl="0"/>
            <a:r>
              <a:rPr lang="en-US" dirty="0"/>
              <a:t>Speaker name</a:t>
            </a:r>
          </a:p>
        </p:txBody>
      </p:sp>
      <p:sp>
        <p:nvSpPr>
          <p:cNvPr id="10" name="Text Placeholder 9">
            <a:extLst>
              <a:ext uri="{FF2B5EF4-FFF2-40B4-BE49-F238E27FC236}">
                <a16:creationId xmlns:a16="http://schemas.microsoft.com/office/drawing/2014/main" id="{B682D70F-F9C4-4C4C-A916-589EA4438C2E}"/>
              </a:ext>
            </a:extLst>
          </p:cNvPr>
          <p:cNvSpPr>
            <a:spLocks noGrp="1"/>
          </p:cNvSpPr>
          <p:nvPr>
            <p:ph type="body" sz="quarter" idx="11" hasCustomPrompt="1"/>
          </p:nvPr>
        </p:nvSpPr>
        <p:spPr>
          <a:xfrm>
            <a:off x="374650" y="3962400"/>
            <a:ext cx="3308350" cy="1270000"/>
          </a:xfrm>
        </p:spPr>
        <p:txBody>
          <a:bodyPr/>
          <a:lstStyle>
            <a:lvl1pPr marL="0" indent="0">
              <a:spcAft>
                <a:spcPts val="600"/>
              </a:spcAft>
              <a:buNone/>
              <a:defRPr sz="1600"/>
            </a:lvl1pPr>
          </a:lstStyle>
          <a:p>
            <a:pPr lvl="0"/>
            <a:r>
              <a:rPr lang="en-US" dirty="0"/>
              <a:t>Speaker contact info (email or socials)</a:t>
            </a:r>
          </a:p>
        </p:txBody>
      </p:sp>
      <p:sp>
        <p:nvSpPr>
          <p:cNvPr id="11" name="Text Placeholder 7">
            <a:extLst>
              <a:ext uri="{FF2B5EF4-FFF2-40B4-BE49-F238E27FC236}">
                <a16:creationId xmlns:a16="http://schemas.microsoft.com/office/drawing/2014/main" id="{393A1250-E885-4935-B98D-9C62E4E51F4E}"/>
              </a:ext>
            </a:extLst>
          </p:cNvPr>
          <p:cNvSpPr>
            <a:spLocks noGrp="1"/>
          </p:cNvSpPr>
          <p:nvPr>
            <p:ph type="body" sz="quarter" idx="12" hasCustomPrompt="1"/>
          </p:nvPr>
        </p:nvSpPr>
        <p:spPr>
          <a:xfrm>
            <a:off x="3803650" y="3593068"/>
            <a:ext cx="3308350" cy="369332"/>
          </a:xfrm>
        </p:spPr>
        <p:txBody>
          <a:bodyPr anchor="b" anchorCtr="0"/>
          <a:lstStyle>
            <a:lvl1pPr marL="0" indent="0">
              <a:buNone/>
              <a:defRPr sz="2000"/>
            </a:lvl1pPr>
          </a:lstStyle>
          <a:p>
            <a:pPr lvl="0"/>
            <a:r>
              <a:rPr lang="en-US" dirty="0"/>
              <a:t>Speaker name</a:t>
            </a:r>
          </a:p>
        </p:txBody>
      </p:sp>
      <p:sp>
        <p:nvSpPr>
          <p:cNvPr id="12" name="Text Placeholder 9">
            <a:extLst>
              <a:ext uri="{FF2B5EF4-FFF2-40B4-BE49-F238E27FC236}">
                <a16:creationId xmlns:a16="http://schemas.microsoft.com/office/drawing/2014/main" id="{DF7E9957-AB07-4CE6-BD9E-3631EF6ED53B}"/>
              </a:ext>
            </a:extLst>
          </p:cNvPr>
          <p:cNvSpPr>
            <a:spLocks noGrp="1"/>
          </p:cNvSpPr>
          <p:nvPr>
            <p:ph type="body" sz="quarter" idx="13" hasCustomPrompt="1"/>
          </p:nvPr>
        </p:nvSpPr>
        <p:spPr>
          <a:xfrm>
            <a:off x="3803650" y="3962400"/>
            <a:ext cx="3308350" cy="1270000"/>
          </a:xfrm>
        </p:spPr>
        <p:txBody>
          <a:bodyPr/>
          <a:lstStyle>
            <a:lvl1pPr marL="0" indent="0">
              <a:spcAft>
                <a:spcPts val="600"/>
              </a:spcAft>
              <a:buNone/>
              <a:defRPr sz="1600"/>
            </a:lvl1pPr>
          </a:lstStyle>
          <a:p>
            <a:pPr lvl="0"/>
            <a:r>
              <a:rPr lang="en-US" dirty="0"/>
              <a:t>Speaker contact info (email or socials)</a:t>
            </a:r>
          </a:p>
        </p:txBody>
      </p:sp>
      <p:sp>
        <p:nvSpPr>
          <p:cNvPr id="13" name="Text Placeholder 7">
            <a:extLst>
              <a:ext uri="{FF2B5EF4-FFF2-40B4-BE49-F238E27FC236}">
                <a16:creationId xmlns:a16="http://schemas.microsoft.com/office/drawing/2014/main" id="{E064B62F-5416-46A2-BBC6-945C362C63DE}"/>
              </a:ext>
            </a:extLst>
          </p:cNvPr>
          <p:cNvSpPr>
            <a:spLocks noGrp="1"/>
          </p:cNvSpPr>
          <p:nvPr>
            <p:ph type="body" sz="quarter" idx="14" hasCustomPrompt="1"/>
          </p:nvPr>
        </p:nvSpPr>
        <p:spPr>
          <a:xfrm>
            <a:off x="7232650" y="3593068"/>
            <a:ext cx="3308350" cy="369332"/>
          </a:xfrm>
        </p:spPr>
        <p:txBody>
          <a:bodyPr anchor="b" anchorCtr="0"/>
          <a:lstStyle>
            <a:lvl1pPr marL="0" indent="0">
              <a:buNone/>
              <a:defRPr sz="2000"/>
            </a:lvl1pPr>
          </a:lstStyle>
          <a:p>
            <a:pPr lvl="0"/>
            <a:r>
              <a:rPr lang="en-US" dirty="0"/>
              <a:t>Speaker name</a:t>
            </a:r>
          </a:p>
        </p:txBody>
      </p:sp>
      <p:sp>
        <p:nvSpPr>
          <p:cNvPr id="14" name="Text Placeholder 9">
            <a:extLst>
              <a:ext uri="{FF2B5EF4-FFF2-40B4-BE49-F238E27FC236}">
                <a16:creationId xmlns:a16="http://schemas.microsoft.com/office/drawing/2014/main" id="{4BBE44B1-E140-4E35-AF0B-41A3CDA5CA27}"/>
              </a:ext>
            </a:extLst>
          </p:cNvPr>
          <p:cNvSpPr>
            <a:spLocks noGrp="1"/>
          </p:cNvSpPr>
          <p:nvPr>
            <p:ph type="body" sz="quarter" idx="15" hasCustomPrompt="1"/>
          </p:nvPr>
        </p:nvSpPr>
        <p:spPr>
          <a:xfrm>
            <a:off x="7232650" y="3962400"/>
            <a:ext cx="3308350" cy="1270000"/>
          </a:xfrm>
        </p:spPr>
        <p:txBody>
          <a:bodyPr/>
          <a:lstStyle>
            <a:lvl1pPr marL="0" indent="0">
              <a:spcAft>
                <a:spcPts val="600"/>
              </a:spcAft>
              <a:buNone/>
              <a:defRPr sz="1600"/>
            </a:lvl1pPr>
          </a:lstStyle>
          <a:p>
            <a:pPr lvl="0"/>
            <a:r>
              <a:rPr lang="en-US" dirty="0"/>
              <a:t>Speaker contact info (email or socials)</a:t>
            </a:r>
          </a:p>
        </p:txBody>
      </p:sp>
      <p:pic>
        <p:nvPicPr>
          <p:cNvPr id="15" name="Picture 14">
            <a:extLst>
              <a:ext uri="{FF2B5EF4-FFF2-40B4-BE49-F238E27FC236}">
                <a16:creationId xmlns:a16="http://schemas.microsoft.com/office/drawing/2014/main" id="{432F842A-70BA-4077-9AA4-5FBE998F76B3}"/>
              </a:ext>
            </a:extLst>
          </p:cNvPr>
          <p:cNvPicPr>
            <a:picLocks noChangeAspect="1"/>
          </p:cNvPicPr>
          <p:nvPr userDrawn="1"/>
        </p:nvPicPr>
        <p:blipFill>
          <a:blip r:embed="rId3"/>
          <a:srcRect/>
          <a:stretch/>
        </p:blipFill>
        <p:spPr>
          <a:xfrm>
            <a:off x="402173" y="6412705"/>
            <a:ext cx="404768" cy="228600"/>
          </a:xfrm>
          <a:prstGeom prst="rect">
            <a:avLst/>
          </a:prstGeom>
        </p:spPr>
      </p:pic>
      <p:sp>
        <p:nvSpPr>
          <p:cNvPr id="16" name="TextBox 15">
            <a:extLst>
              <a:ext uri="{FF2B5EF4-FFF2-40B4-BE49-F238E27FC236}">
                <a16:creationId xmlns:a16="http://schemas.microsoft.com/office/drawing/2014/main" id="{94B2E977-0BA2-4215-8526-FC70A8510B55}"/>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charset="0"/>
                <a:ea typeface="Amazon Ember" charset="0"/>
                <a:cs typeface="Amazon Ember" charset="0"/>
              </a:rPr>
              <a:t>© 2022, Amazon Web Services, Inc. or its affiliates. All rights reserved.</a:t>
            </a:r>
          </a:p>
        </p:txBody>
      </p:sp>
    </p:spTree>
    <p:extLst>
      <p:ext uri="{BB962C8B-B14F-4D97-AF65-F5344CB8AC3E}">
        <p14:creationId xmlns:p14="http://schemas.microsoft.com/office/powerpoint/2010/main" val="159671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rve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CB83E6-EECC-4421-BF33-7F4228A07A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Oval 5">
            <a:extLst>
              <a:ext uri="{FF2B5EF4-FFF2-40B4-BE49-F238E27FC236}">
                <a16:creationId xmlns:a16="http://schemas.microsoft.com/office/drawing/2014/main" id="{8488008C-F8DD-4766-9D22-0BD8EB664406}"/>
              </a:ext>
            </a:extLst>
          </p:cNvPr>
          <p:cNvSpPr/>
          <p:nvPr userDrawn="1"/>
        </p:nvSpPr>
        <p:spPr bwMode="auto">
          <a:xfrm>
            <a:off x="5299710" y="1445839"/>
            <a:ext cx="1592580" cy="159258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365760" rIns="182880" bIns="146304" anchor="ctr"/>
          <a:lstStyle/>
          <a:p>
            <a:pPr algn="ctr" defTabSz="932472" eaLnBrk="1" hangingPunct="1">
              <a:lnSpc>
                <a:spcPct val="90000"/>
              </a:lnSpc>
              <a:defRPr/>
            </a:pPr>
            <a:r>
              <a:rPr lang="en-US" sz="11500" b="1" dirty="0">
                <a:gradFill>
                  <a:gsLst>
                    <a:gs pos="0">
                      <a:srgbClr val="FFFFFF"/>
                    </a:gs>
                    <a:gs pos="100000">
                      <a:srgbClr val="FFFFFF"/>
                    </a:gs>
                  </a:gsLst>
                  <a:lin ang="5400000" scaled="0"/>
                </a:gradFill>
                <a:ea typeface="Amazon Ember" panose="020B0603020204020204" pitchFamily="34" charset="0"/>
                <a:cs typeface="Amazon Ember" panose="020B0603020204020204" pitchFamily="34" charset="0"/>
              </a:rPr>
              <a:t>!</a:t>
            </a:r>
          </a:p>
        </p:txBody>
      </p:sp>
      <p:sp>
        <p:nvSpPr>
          <p:cNvPr id="7" name="TextBox 6">
            <a:extLst>
              <a:ext uri="{FF2B5EF4-FFF2-40B4-BE49-F238E27FC236}">
                <a16:creationId xmlns:a16="http://schemas.microsoft.com/office/drawing/2014/main" id="{8847A47B-DDE2-474D-B13F-D1BBF5429302}"/>
              </a:ext>
            </a:extLst>
          </p:cNvPr>
          <p:cNvSpPr txBox="1"/>
          <p:nvPr userDrawn="1"/>
        </p:nvSpPr>
        <p:spPr>
          <a:xfrm>
            <a:off x="3378200" y="3178119"/>
            <a:ext cx="5435600" cy="1625060"/>
          </a:xfrm>
          <a:prstGeom prst="rect">
            <a:avLst/>
          </a:prstGeom>
          <a:noFill/>
        </p:spPr>
        <p:txBody>
          <a:bodyPr wrap="square" lIns="182880" tIns="146304" rIns="182880" bIns="146304" rtlCol="0">
            <a:spAutoFit/>
          </a:bodyPr>
          <a:lstStyle/>
          <a:p>
            <a:pPr algn="ctr">
              <a:lnSpc>
                <a:spcPct val="90000"/>
              </a:lnSpc>
              <a:spcAft>
                <a:spcPts val="1800"/>
              </a:spcAft>
            </a:pPr>
            <a:r>
              <a:rPr lang="en-US" sz="48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Please complete the session survey</a:t>
            </a:r>
          </a:p>
        </p:txBody>
      </p:sp>
      <p:pic>
        <p:nvPicPr>
          <p:cNvPr id="5" name="Picture 4">
            <a:extLst>
              <a:ext uri="{FF2B5EF4-FFF2-40B4-BE49-F238E27FC236}">
                <a16:creationId xmlns:a16="http://schemas.microsoft.com/office/drawing/2014/main" id="{274DDC1E-A28F-4C80-BA77-657C428E6D8C}"/>
              </a:ext>
            </a:extLst>
          </p:cNvPr>
          <p:cNvPicPr>
            <a:picLocks noChangeAspect="1"/>
          </p:cNvPicPr>
          <p:nvPr userDrawn="1"/>
        </p:nvPicPr>
        <p:blipFill>
          <a:blip r:embed="rId3"/>
          <a:srcRect/>
          <a:stretch/>
        </p:blipFill>
        <p:spPr>
          <a:xfrm>
            <a:off x="402173" y="6412705"/>
            <a:ext cx="404768" cy="228600"/>
          </a:xfrm>
          <a:prstGeom prst="rect">
            <a:avLst/>
          </a:prstGeom>
        </p:spPr>
      </p:pic>
      <p:sp>
        <p:nvSpPr>
          <p:cNvPr id="8" name="TextBox 7">
            <a:extLst>
              <a:ext uri="{FF2B5EF4-FFF2-40B4-BE49-F238E27FC236}">
                <a16:creationId xmlns:a16="http://schemas.microsoft.com/office/drawing/2014/main" id="{B439693D-63B1-47C5-9C14-E6B55A2D41EA}"/>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410003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Two Speaker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DEFD35B-362D-4717-8C9F-A3B0026296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FDF3A4-5795-4C3E-A626-E8705501F605}"/>
              </a:ext>
            </a:extLst>
          </p:cNvPr>
          <p:cNvSpPr>
            <a:spLocks noGrp="1"/>
          </p:cNvSpPr>
          <p:nvPr>
            <p:ph type="ctrTitle" hasCustomPrompt="1"/>
          </p:nvPr>
        </p:nvSpPr>
        <p:spPr>
          <a:xfrm>
            <a:off x="381000" y="2608370"/>
            <a:ext cx="9144000" cy="1524571"/>
          </a:xfrm>
        </p:spPr>
        <p:txBody>
          <a:bodyPr wrap="square" anchor="t" anchorCtr="0"/>
          <a:lstStyle>
            <a:lvl1pPr algn="l">
              <a:defRPr sz="4800" b="1">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r>
              <a:rPr lang="en-US" dirty="0"/>
              <a:t>Enter presentation title</a:t>
            </a:r>
          </a:p>
        </p:txBody>
      </p:sp>
      <p:sp>
        <p:nvSpPr>
          <p:cNvPr id="3" name="Subtitle 2">
            <a:extLst>
              <a:ext uri="{FF2B5EF4-FFF2-40B4-BE49-F238E27FC236}">
                <a16:creationId xmlns:a16="http://schemas.microsoft.com/office/drawing/2014/main" id="{FDAD1914-560C-4D5C-AA3F-8A993D908EC6}"/>
              </a:ext>
            </a:extLst>
          </p:cNvPr>
          <p:cNvSpPr>
            <a:spLocks noGrp="1"/>
          </p:cNvSpPr>
          <p:nvPr>
            <p:ph type="subTitle" idx="1" hasCustomPrompt="1"/>
          </p:nvPr>
        </p:nvSpPr>
        <p:spPr>
          <a:xfrm>
            <a:off x="381000" y="1981200"/>
            <a:ext cx="9144000" cy="258532"/>
          </a:xfrm>
        </p:spPr>
        <p:txBody>
          <a:bodyPr wrap="square"/>
          <a:lstStyle>
            <a:lvl1pPr marL="0" indent="0" algn="l">
              <a:spcAft>
                <a:spcPts val="0"/>
              </a:spcAft>
              <a:buFont typeface="Arial" panose="020B0604020202020204" pitchFamily="34" charset="0"/>
              <a:buNone/>
              <a:defRPr sz="1200" b="1" i="0" cap="all" spc="300" baseline="0">
                <a:solidFill>
                  <a:srgbClr val="31C8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Legal info placeholder (editor use only)</a:t>
            </a:r>
          </a:p>
        </p:txBody>
      </p:sp>
      <p:sp>
        <p:nvSpPr>
          <p:cNvPr id="12" name="Text Placeholder 11">
            <a:extLst>
              <a:ext uri="{FF2B5EF4-FFF2-40B4-BE49-F238E27FC236}">
                <a16:creationId xmlns:a16="http://schemas.microsoft.com/office/drawing/2014/main" id="{E7D4CE88-F816-4273-A6C0-5D3F9D2E0519}"/>
              </a:ext>
            </a:extLst>
          </p:cNvPr>
          <p:cNvSpPr>
            <a:spLocks noGrp="1"/>
          </p:cNvSpPr>
          <p:nvPr>
            <p:ph type="body" sz="quarter" idx="12" hasCustomPrompt="1"/>
          </p:nvPr>
        </p:nvSpPr>
        <p:spPr>
          <a:xfrm>
            <a:off x="381000" y="5029200"/>
            <a:ext cx="4025900" cy="535531"/>
          </a:xfrm>
        </p:spPr>
        <p:txBody>
          <a:bodyPr wrap="square"/>
          <a:lstStyle>
            <a:lvl1pPr marL="0" indent="0">
              <a:spcAft>
                <a:spcPts val="300"/>
              </a:spcAft>
              <a:buNone/>
              <a:defRPr sz="1600"/>
            </a:lvl1pPr>
          </a:lstStyle>
          <a:p>
            <a:pPr lvl="0"/>
            <a:r>
              <a:rPr lang="en-US" dirty="0"/>
              <a:t>Speaker job title</a:t>
            </a:r>
            <a:br>
              <a:rPr lang="en-US" dirty="0"/>
            </a:br>
            <a:r>
              <a:rPr lang="en-US" dirty="0"/>
              <a:t>Speaker company</a:t>
            </a:r>
          </a:p>
        </p:txBody>
      </p:sp>
      <p:sp>
        <p:nvSpPr>
          <p:cNvPr id="7" name="Text Placeholder 9">
            <a:extLst>
              <a:ext uri="{FF2B5EF4-FFF2-40B4-BE49-F238E27FC236}">
                <a16:creationId xmlns:a16="http://schemas.microsoft.com/office/drawing/2014/main" id="{9A53608C-BC1B-4230-9749-DCC8F65E283A}"/>
              </a:ext>
            </a:extLst>
          </p:cNvPr>
          <p:cNvSpPr>
            <a:spLocks noGrp="1"/>
          </p:cNvSpPr>
          <p:nvPr>
            <p:ph type="body" sz="quarter" idx="13" hasCustomPrompt="1"/>
          </p:nvPr>
        </p:nvSpPr>
        <p:spPr>
          <a:xfrm>
            <a:off x="4762500" y="4622800"/>
            <a:ext cx="4025900" cy="369332"/>
          </a:xfrm>
        </p:spPr>
        <p:txBody>
          <a:bodyPr wrap="square"/>
          <a:lstStyle>
            <a:lvl1pPr marL="0" indent="0">
              <a:spcAft>
                <a:spcPts val="0"/>
              </a:spcAft>
              <a:buNone/>
              <a:defRPr sz="2000"/>
            </a:lvl1pPr>
          </a:lstStyle>
          <a:p>
            <a:pPr lvl="0"/>
            <a:r>
              <a:rPr lang="en-US" dirty="0"/>
              <a:t>Speaker name (pronouns)</a:t>
            </a:r>
          </a:p>
        </p:txBody>
      </p:sp>
      <p:sp>
        <p:nvSpPr>
          <p:cNvPr id="9" name="Text Placeholder 11">
            <a:extLst>
              <a:ext uri="{FF2B5EF4-FFF2-40B4-BE49-F238E27FC236}">
                <a16:creationId xmlns:a16="http://schemas.microsoft.com/office/drawing/2014/main" id="{DF8E2DE9-BE11-42F7-9EF2-9F9BECFEF913}"/>
              </a:ext>
            </a:extLst>
          </p:cNvPr>
          <p:cNvSpPr>
            <a:spLocks noGrp="1"/>
          </p:cNvSpPr>
          <p:nvPr>
            <p:ph type="body" sz="quarter" idx="14" hasCustomPrompt="1"/>
          </p:nvPr>
        </p:nvSpPr>
        <p:spPr>
          <a:xfrm>
            <a:off x="4762500" y="5029200"/>
            <a:ext cx="4025900" cy="535531"/>
          </a:xfrm>
        </p:spPr>
        <p:txBody>
          <a:bodyPr wrap="square"/>
          <a:lstStyle>
            <a:lvl1pPr marL="0" indent="0">
              <a:spcAft>
                <a:spcPts val="300"/>
              </a:spcAft>
              <a:buNone/>
              <a:defRPr sz="1600"/>
            </a:lvl1pPr>
          </a:lstStyle>
          <a:p>
            <a:pPr lvl="0"/>
            <a:r>
              <a:rPr lang="en-US" dirty="0"/>
              <a:t>Speaker job title</a:t>
            </a:r>
            <a:br>
              <a:rPr lang="en-US" dirty="0"/>
            </a:br>
            <a:r>
              <a:rPr lang="en-US" dirty="0"/>
              <a:t>Speaker company</a:t>
            </a:r>
          </a:p>
        </p:txBody>
      </p:sp>
      <p:sp>
        <p:nvSpPr>
          <p:cNvPr id="11" name="Text Placeholder 9">
            <a:extLst>
              <a:ext uri="{FF2B5EF4-FFF2-40B4-BE49-F238E27FC236}">
                <a16:creationId xmlns:a16="http://schemas.microsoft.com/office/drawing/2014/main" id="{03CF9C00-615C-4B3B-B347-65EB730F78F5}"/>
              </a:ext>
            </a:extLst>
          </p:cNvPr>
          <p:cNvSpPr>
            <a:spLocks noGrp="1"/>
          </p:cNvSpPr>
          <p:nvPr>
            <p:ph type="body" sz="quarter" idx="11" hasCustomPrompt="1"/>
          </p:nvPr>
        </p:nvSpPr>
        <p:spPr>
          <a:xfrm>
            <a:off x="381001" y="1491342"/>
            <a:ext cx="9144000" cy="258532"/>
          </a:xfrm>
        </p:spPr>
        <p:txBody>
          <a:bodyPr wrap="square"/>
          <a:lstStyle>
            <a:lvl1pPr marL="0" indent="0">
              <a:spcAft>
                <a:spcPts val="0"/>
              </a:spcAft>
              <a:buNone/>
              <a:defRPr sz="1200" b="1" i="0" cap="all" spc="300" baseline="0">
                <a:solidFill>
                  <a:srgbClr val="31C8FF"/>
                </a:solidFill>
              </a:defRPr>
            </a:lvl1pPr>
          </a:lstStyle>
          <a:p>
            <a:pPr lvl="0"/>
            <a:r>
              <a:rPr lang="en-US" dirty="0"/>
              <a:t>Enter Session ID</a:t>
            </a:r>
          </a:p>
        </p:txBody>
      </p:sp>
      <p:sp>
        <p:nvSpPr>
          <p:cNvPr id="13" name="Text Placeholder 7">
            <a:extLst>
              <a:ext uri="{FF2B5EF4-FFF2-40B4-BE49-F238E27FC236}">
                <a16:creationId xmlns:a16="http://schemas.microsoft.com/office/drawing/2014/main" id="{149523DA-4A51-497E-92C7-CF95A7A66EA1}"/>
              </a:ext>
            </a:extLst>
          </p:cNvPr>
          <p:cNvSpPr>
            <a:spLocks noGrp="1"/>
          </p:cNvSpPr>
          <p:nvPr>
            <p:ph type="body" sz="quarter" idx="10" hasCustomPrompt="1"/>
          </p:nvPr>
        </p:nvSpPr>
        <p:spPr>
          <a:xfrm>
            <a:off x="381000" y="4622800"/>
            <a:ext cx="4025900" cy="406400"/>
          </a:xfrm>
        </p:spPr>
        <p:txBody>
          <a:bodyPr wrap="square"/>
          <a:lstStyle>
            <a:lvl1pPr marL="0" indent="0">
              <a:spcAft>
                <a:spcPts val="0"/>
              </a:spcAft>
              <a:buNone/>
              <a:defRPr sz="2000" b="0" i="0" cap="none" spc="0" baseline="0"/>
            </a:lvl1pPr>
          </a:lstStyle>
          <a:p>
            <a:pPr lvl="0"/>
            <a:r>
              <a:rPr lang="en-US" dirty="0"/>
              <a:t>Speaker name (pronouns)</a:t>
            </a:r>
          </a:p>
        </p:txBody>
      </p:sp>
      <p:pic>
        <p:nvPicPr>
          <p:cNvPr id="16" name="Picture 15">
            <a:extLst>
              <a:ext uri="{FF2B5EF4-FFF2-40B4-BE49-F238E27FC236}">
                <a16:creationId xmlns:a16="http://schemas.microsoft.com/office/drawing/2014/main" id="{2049FCF4-841F-4D40-944B-E091B5ECA590}"/>
              </a:ext>
            </a:extLst>
          </p:cNvPr>
          <p:cNvPicPr>
            <a:picLocks noChangeAspect="1"/>
          </p:cNvPicPr>
          <p:nvPr userDrawn="1"/>
        </p:nvPicPr>
        <p:blipFill>
          <a:blip r:embed="rId3"/>
          <a:srcRect/>
          <a:stretch/>
        </p:blipFill>
        <p:spPr>
          <a:xfrm>
            <a:off x="402173" y="6412705"/>
            <a:ext cx="404768" cy="228600"/>
          </a:xfrm>
          <a:prstGeom prst="rect">
            <a:avLst/>
          </a:prstGeom>
        </p:spPr>
      </p:pic>
      <p:sp>
        <p:nvSpPr>
          <p:cNvPr id="17" name="TextBox 3">
            <a:extLst>
              <a:ext uri="{FF2B5EF4-FFF2-40B4-BE49-F238E27FC236}">
                <a16:creationId xmlns:a16="http://schemas.microsoft.com/office/drawing/2014/main" id="{632B2CD1-6F2D-4A24-9735-19B2978C4440}"/>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148469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48">
          <p15:clr>
            <a:srgbClr val="FBAE40"/>
          </p15:clr>
        </p15:guide>
        <p15:guide id="2" pos="6000">
          <p15:clr>
            <a:srgbClr val="FBAE40"/>
          </p15:clr>
        </p15:guide>
        <p15:guide id="3" orient="horz" pos="2904">
          <p15:clr>
            <a:srgbClr val="FBAE40"/>
          </p15:clr>
        </p15:guide>
        <p15:guide id="4" orient="horz" pos="163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o Not Us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4731D4-24B7-407D-A119-09109E0E0D80}"/>
              </a:ext>
            </a:extLst>
          </p:cNvPr>
          <p:cNvSpPr txBox="1"/>
          <p:nvPr userDrawn="1"/>
        </p:nvSpPr>
        <p:spPr>
          <a:xfrm>
            <a:off x="3486150" y="2512370"/>
            <a:ext cx="7353300" cy="1874103"/>
          </a:xfrm>
          <a:prstGeom prst="rect">
            <a:avLst/>
          </a:prstGeom>
          <a:noFill/>
        </p:spPr>
        <p:txBody>
          <a:bodyPr wrap="square" rtlCol="0">
            <a:spAutoFit/>
          </a:bodyPr>
          <a:lstStyle/>
          <a:p>
            <a:pPr algn="l">
              <a:lnSpc>
                <a:spcPct val="80000"/>
              </a:lnSpc>
            </a:pPr>
            <a:r>
              <a:rPr lang="en-US" sz="6000" b="1" dirty="0">
                <a:latin typeface="+mj-lt"/>
              </a:rPr>
              <a:t>Do not use layouts after this slide.</a:t>
            </a:r>
            <a:br>
              <a:rPr lang="en-US" sz="6000" dirty="0">
                <a:latin typeface="+mj-lt"/>
              </a:rPr>
            </a:br>
            <a:r>
              <a:rPr lang="en-US" sz="2000" dirty="0">
                <a:latin typeface="+mj-lt"/>
              </a:rPr>
              <a:t>They are not part of the official template.</a:t>
            </a:r>
            <a:endParaRPr lang="en-US" sz="6000" dirty="0">
              <a:latin typeface="+mj-lt"/>
            </a:endParaRPr>
          </a:p>
        </p:txBody>
      </p:sp>
      <p:pic>
        <p:nvPicPr>
          <p:cNvPr id="7" name="Graphic 6" descr="Stop sign">
            <a:extLst>
              <a:ext uri="{FF2B5EF4-FFF2-40B4-BE49-F238E27FC236}">
                <a16:creationId xmlns:a16="http://schemas.microsoft.com/office/drawing/2014/main" id="{2E1D490C-0B7A-44B5-A2CC-9750483112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7250" y="2114549"/>
            <a:ext cx="2628900" cy="2628900"/>
          </a:xfrm>
          <a:prstGeom prst="rect">
            <a:avLst/>
          </a:prstGeom>
        </p:spPr>
      </p:pic>
      <p:sp>
        <p:nvSpPr>
          <p:cNvPr id="8" name="Rectangle 7">
            <a:extLst>
              <a:ext uri="{FF2B5EF4-FFF2-40B4-BE49-F238E27FC236}">
                <a16:creationId xmlns:a16="http://schemas.microsoft.com/office/drawing/2014/main" id="{A56A91D7-A142-41A9-9775-90FA8A0EC8F4}"/>
              </a:ext>
            </a:extLst>
          </p:cNvPr>
          <p:cNvSpPr/>
          <p:nvPr userDrawn="1"/>
        </p:nvSpPr>
        <p:spPr>
          <a:xfrm>
            <a:off x="381000" y="6337300"/>
            <a:ext cx="3657600" cy="52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pic>
        <p:nvPicPr>
          <p:cNvPr id="5" name="Picture 4">
            <a:extLst>
              <a:ext uri="{FF2B5EF4-FFF2-40B4-BE49-F238E27FC236}">
                <a16:creationId xmlns:a16="http://schemas.microsoft.com/office/drawing/2014/main" id="{DD9C9795-A7DE-44AB-86EB-C31F4FF745CC}"/>
              </a:ext>
            </a:extLst>
          </p:cNvPr>
          <p:cNvPicPr>
            <a:picLocks noChangeAspect="1"/>
          </p:cNvPicPr>
          <p:nvPr userDrawn="1"/>
        </p:nvPicPr>
        <p:blipFill>
          <a:blip r:embed="rId4"/>
          <a:srcRect/>
          <a:stretch/>
        </p:blipFill>
        <p:spPr>
          <a:xfrm>
            <a:off x="402173" y="6412705"/>
            <a:ext cx="404768" cy="228600"/>
          </a:xfrm>
          <a:prstGeom prst="rect">
            <a:avLst/>
          </a:prstGeom>
        </p:spPr>
      </p:pic>
      <p:sp>
        <p:nvSpPr>
          <p:cNvPr id="9" name="TextBox 8">
            <a:extLst>
              <a:ext uri="{FF2B5EF4-FFF2-40B4-BE49-F238E27FC236}">
                <a16:creationId xmlns:a16="http://schemas.microsoft.com/office/drawing/2014/main" id="{6FD10465-9422-4481-A798-38FF69E38D1A}"/>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159904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Three Speaker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CEE417D-56DE-4CCF-A80E-1B815E6174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FDF3A4-5795-4C3E-A626-E8705501F605}"/>
              </a:ext>
            </a:extLst>
          </p:cNvPr>
          <p:cNvSpPr>
            <a:spLocks noGrp="1"/>
          </p:cNvSpPr>
          <p:nvPr>
            <p:ph type="ctrTitle" hasCustomPrompt="1"/>
          </p:nvPr>
        </p:nvSpPr>
        <p:spPr>
          <a:xfrm>
            <a:off x="381000" y="2608370"/>
            <a:ext cx="9144000" cy="1524571"/>
          </a:xfrm>
        </p:spPr>
        <p:txBody>
          <a:bodyPr wrap="square" anchor="t" anchorCtr="0"/>
          <a:lstStyle>
            <a:lvl1pPr algn="l">
              <a:defRPr sz="4800" b="1">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r>
              <a:rPr lang="en-US" dirty="0"/>
              <a:t>Enter presentation title</a:t>
            </a:r>
          </a:p>
        </p:txBody>
      </p:sp>
      <p:sp>
        <p:nvSpPr>
          <p:cNvPr id="3" name="Subtitle 2">
            <a:extLst>
              <a:ext uri="{FF2B5EF4-FFF2-40B4-BE49-F238E27FC236}">
                <a16:creationId xmlns:a16="http://schemas.microsoft.com/office/drawing/2014/main" id="{FDAD1914-560C-4D5C-AA3F-8A993D908EC6}"/>
              </a:ext>
            </a:extLst>
          </p:cNvPr>
          <p:cNvSpPr>
            <a:spLocks noGrp="1"/>
          </p:cNvSpPr>
          <p:nvPr>
            <p:ph type="subTitle" idx="1" hasCustomPrompt="1"/>
          </p:nvPr>
        </p:nvSpPr>
        <p:spPr>
          <a:xfrm>
            <a:off x="381000" y="1981200"/>
            <a:ext cx="9144000" cy="258532"/>
          </a:xfrm>
        </p:spPr>
        <p:txBody>
          <a:bodyPr wrap="square"/>
          <a:lstStyle>
            <a:lvl1pPr marL="0" indent="0" algn="l">
              <a:spcAft>
                <a:spcPts val="0"/>
              </a:spcAft>
              <a:buFont typeface="Arial" panose="020B0604020202020204" pitchFamily="34" charset="0"/>
              <a:buNone/>
              <a:defRPr sz="1200" b="1" i="0" cap="all" spc="300" baseline="0">
                <a:solidFill>
                  <a:srgbClr val="31C8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Legal info placeholder (editor use only)</a:t>
            </a:r>
          </a:p>
        </p:txBody>
      </p:sp>
      <p:sp>
        <p:nvSpPr>
          <p:cNvPr id="12" name="Text Placeholder 11">
            <a:extLst>
              <a:ext uri="{FF2B5EF4-FFF2-40B4-BE49-F238E27FC236}">
                <a16:creationId xmlns:a16="http://schemas.microsoft.com/office/drawing/2014/main" id="{E7D4CE88-F816-4273-A6C0-5D3F9D2E0519}"/>
              </a:ext>
            </a:extLst>
          </p:cNvPr>
          <p:cNvSpPr>
            <a:spLocks noGrp="1"/>
          </p:cNvSpPr>
          <p:nvPr>
            <p:ph type="body" sz="quarter" idx="12" hasCustomPrompt="1"/>
          </p:nvPr>
        </p:nvSpPr>
        <p:spPr>
          <a:xfrm>
            <a:off x="381000" y="5029200"/>
            <a:ext cx="2986088" cy="535531"/>
          </a:xfrm>
        </p:spPr>
        <p:txBody>
          <a:bodyPr wrap="square"/>
          <a:lstStyle>
            <a:lvl1pPr marL="0" indent="0">
              <a:spcAft>
                <a:spcPts val="300"/>
              </a:spcAft>
              <a:buNone/>
              <a:defRPr sz="1600"/>
            </a:lvl1pPr>
          </a:lstStyle>
          <a:p>
            <a:pPr lvl="0"/>
            <a:r>
              <a:rPr lang="en-US" dirty="0"/>
              <a:t>Speaker job title</a:t>
            </a:r>
            <a:br>
              <a:rPr lang="en-US" dirty="0"/>
            </a:br>
            <a:r>
              <a:rPr lang="en-US" dirty="0"/>
              <a:t>Speaker company</a:t>
            </a:r>
          </a:p>
        </p:txBody>
      </p:sp>
      <p:sp>
        <p:nvSpPr>
          <p:cNvPr id="7" name="Text Placeholder 9">
            <a:extLst>
              <a:ext uri="{FF2B5EF4-FFF2-40B4-BE49-F238E27FC236}">
                <a16:creationId xmlns:a16="http://schemas.microsoft.com/office/drawing/2014/main" id="{9A53608C-BC1B-4230-9749-DCC8F65E283A}"/>
              </a:ext>
            </a:extLst>
          </p:cNvPr>
          <p:cNvSpPr>
            <a:spLocks noGrp="1"/>
          </p:cNvSpPr>
          <p:nvPr>
            <p:ph type="body" sz="quarter" idx="13" hasCustomPrompt="1"/>
          </p:nvPr>
        </p:nvSpPr>
        <p:spPr>
          <a:xfrm>
            <a:off x="3454400" y="4622801"/>
            <a:ext cx="2986088" cy="406400"/>
          </a:xfrm>
        </p:spPr>
        <p:txBody>
          <a:bodyPr wrap="square"/>
          <a:lstStyle>
            <a:lvl1pPr marL="0" indent="0">
              <a:spcAft>
                <a:spcPts val="0"/>
              </a:spcAft>
              <a:buNone/>
              <a:defRPr sz="2000"/>
            </a:lvl1pPr>
          </a:lstStyle>
          <a:p>
            <a:pPr lvl="0"/>
            <a:r>
              <a:rPr lang="en-US" dirty="0"/>
              <a:t>Speaker name (pronouns)</a:t>
            </a:r>
          </a:p>
        </p:txBody>
      </p:sp>
      <p:sp>
        <p:nvSpPr>
          <p:cNvPr id="9" name="Text Placeholder 11">
            <a:extLst>
              <a:ext uri="{FF2B5EF4-FFF2-40B4-BE49-F238E27FC236}">
                <a16:creationId xmlns:a16="http://schemas.microsoft.com/office/drawing/2014/main" id="{DF8E2DE9-BE11-42F7-9EF2-9F9BECFEF913}"/>
              </a:ext>
            </a:extLst>
          </p:cNvPr>
          <p:cNvSpPr>
            <a:spLocks noGrp="1"/>
          </p:cNvSpPr>
          <p:nvPr>
            <p:ph type="body" sz="quarter" idx="14" hasCustomPrompt="1"/>
          </p:nvPr>
        </p:nvSpPr>
        <p:spPr>
          <a:xfrm>
            <a:off x="3454400" y="5029200"/>
            <a:ext cx="2986088" cy="535531"/>
          </a:xfrm>
        </p:spPr>
        <p:txBody>
          <a:bodyPr wrap="square"/>
          <a:lstStyle>
            <a:lvl1pPr marL="0" indent="0">
              <a:spcAft>
                <a:spcPts val="300"/>
              </a:spcAft>
              <a:buNone/>
              <a:defRPr sz="1600"/>
            </a:lvl1pPr>
          </a:lstStyle>
          <a:p>
            <a:pPr lvl="0"/>
            <a:r>
              <a:rPr lang="en-US" dirty="0"/>
              <a:t>Speaker job title</a:t>
            </a:r>
            <a:br>
              <a:rPr lang="en-US" dirty="0"/>
            </a:br>
            <a:r>
              <a:rPr lang="en-US" dirty="0"/>
              <a:t>Speaker company</a:t>
            </a:r>
          </a:p>
        </p:txBody>
      </p:sp>
      <p:sp>
        <p:nvSpPr>
          <p:cNvPr id="11" name="Text Placeholder 9">
            <a:extLst>
              <a:ext uri="{FF2B5EF4-FFF2-40B4-BE49-F238E27FC236}">
                <a16:creationId xmlns:a16="http://schemas.microsoft.com/office/drawing/2014/main" id="{92EA97E1-FCDC-4CCD-B17F-956E335BB664}"/>
              </a:ext>
            </a:extLst>
          </p:cNvPr>
          <p:cNvSpPr>
            <a:spLocks noGrp="1"/>
          </p:cNvSpPr>
          <p:nvPr>
            <p:ph type="body" sz="quarter" idx="15" hasCustomPrompt="1"/>
          </p:nvPr>
        </p:nvSpPr>
        <p:spPr>
          <a:xfrm>
            <a:off x="6534150" y="4622801"/>
            <a:ext cx="2986088" cy="406400"/>
          </a:xfrm>
        </p:spPr>
        <p:txBody>
          <a:bodyPr wrap="square"/>
          <a:lstStyle>
            <a:lvl1pPr marL="0" indent="0">
              <a:spcAft>
                <a:spcPts val="0"/>
              </a:spcAft>
              <a:buNone/>
              <a:defRPr sz="2000"/>
            </a:lvl1pPr>
          </a:lstStyle>
          <a:p>
            <a:pPr lvl="0"/>
            <a:r>
              <a:rPr lang="en-US" dirty="0"/>
              <a:t>Speaker name (pronouns)</a:t>
            </a:r>
          </a:p>
        </p:txBody>
      </p:sp>
      <p:sp>
        <p:nvSpPr>
          <p:cNvPr id="13" name="Text Placeholder 11">
            <a:extLst>
              <a:ext uri="{FF2B5EF4-FFF2-40B4-BE49-F238E27FC236}">
                <a16:creationId xmlns:a16="http://schemas.microsoft.com/office/drawing/2014/main" id="{0AC0D4D7-101C-4254-8AC8-372BE24FCC12}"/>
              </a:ext>
            </a:extLst>
          </p:cNvPr>
          <p:cNvSpPr>
            <a:spLocks noGrp="1"/>
          </p:cNvSpPr>
          <p:nvPr>
            <p:ph type="body" sz="quarter" idx="16" hasCustomPrompt="1"/>
          </p:nvPr>
        </p:nvSpPr>
        <p:spPr>
          <a:xfrm>
            <a:off x="6534150" y="5029200"/>
            <a:ext cx="2986088" cy="535531"/>
          </a:xfrm>
        </p:spPr>
        <p:txBody>
          <a:bodyPr wrap="square"/>
          <a:lstStyle>
            <a:lvl1pPr marL="0" indent="0">
              <a:spcAft>
                <a:spcPts val="300"/>
              </a:spcAft>
              <a:buNone/>
              <a:defRPr sz="1600"/>
            </a:lvl1pPr>
          </a:lstStyle>
          <a:p>
            <a:pPr lvl="0"/>
            <a:r>
              <a:rPr lang="en-US" dirty="0"/>
              <a:t>Speaker job title</a:t>
            </a:r>
            <a:br>
              <a:rPr lang="en-US" dirty="0"/>
            </a:br>
            <a:r>
              <a:rPr lang="en-US" dirty="0"/>
              <a:t>Speaker company</a:t>
            </a:r>
          </a:p>
        </p:txBody>
      </p:sp>
      <p:sp>
        <p:nvSpPr>
          <p:cNvPr id="14" name="Text Placeholder 9">
            <a:extLst>
              <a:ext uri="{FF2B5EF4-FFF2-40B4-BE49-F238E27FC236}">
                <a16:creationId xmlns:a16="http://schemas.microsoft.com/office/drawing/2014/main" id="{C344CD4C-DA6E-48BA-A4DB-CF5CFDA0AA59}"/>
              </a:ext>
            </a:extLst>
          </p:cNvPr>
          <p:cNvSpPr>
            <a:spLocks noGrp="1"/>
          </p:cNvSpPr>
          <p:nvPr>
            <p:ph type="body" sz="quarter" idx="11" hasCustomPrompt="1"/>
          </p:nvPr>
        </p:nvSpPr>
        <p:spPr>
          <a:xfrm>
            <a:off x="381001" y="1491342"/>
            <a:ext cx="9144000" cy="258532"/>
          </a:xfrm>
        </p:spPr>
        <p:txBody>
          <a:bodyPr wrap="square"/>
          <a:lstStyle>
            <a:lvl1pPr marL="0" indent="0">
              <a:spcAft>
                <a:spcPts val="0"/>
              </a:spcAft>
              <a:buNone/>
              <a:defRPr sz="1200" b="1" i="0" cap="all" spc="300" baseline="0">
                <a:solidFill>
                  <a:srgbClr val="31C8FF"/>
                </a:solidFill>
              </a:defRPr>
            </a:lvl1pPr>
          </a:lstStyle>
          <a:p>
            <a:pPr lvl="0"/>
            <a:r>
              <a:rPr lang="en-US" dirty="0"/>
              <a:t>Enter Session ID</a:t>
            </a:r>
          </a:p>
        </p:txBody>
      </p:sp>
      <p:sp>
        <p:nvSpPr>
          <p:cNvPr id="15" name="Text Placeholder 7">
            <a:extLst>
              <a:ext uri="{FF2B5EF4-FFF2-40B4-BE49-F238E27FC236}">
                <a16:creationId xmlns:a16="http://schemas.microsoft.com/office/drawing/2014/main" id="{4A4962B8-F430-410C-AD89-B65843C5D73D}"/>
              </a:ext>
            </a:extLst>
          </p:cNvPr>
          <p:cNvSpPr>
            <a:spLocks noGrp="1"/>
          </p:cNvSpPr>
          <p:nvPr>
            <p:ph type="body" sz="quarter" idx="10" hasCustomPrompt="1"/>
          </p:nvPr>
        </p:nvSpPr>
        <p:spPr>
          <a:xfrm>
            <a:off x="381000" y="4622800"/>
            <a:ext cx="2986088" cy="406400"/>
          </a:xfrm>
        </p:spPr>
        <p:txBody>
          <a:bodyPr wrap="square"/>
          <a:lstStyle>
            <a:lvl1pPr marL="0" indent="0">
              <a:spcAft>
                <a:spcPts val="0"/>
              </a:spcAft>
              <a:buNone/>
              <a:defRPr sz="2000" b="0" i="0" cap="none" spc="0" baseline="0"/>
            </a:lvl1pPr>
          </a:lstStyle>
          <a:p>
            <a:pPr lvl="0"/>
            <a:r>
              <a:rPr lang="en-US" dirty="0"/>
              <a:t>Speaker name (pronouns)</a:t>
            </a:r>
          </a:p>
        </p:txBody>
      </p:sp>
      <p:pic>
        <p:nvPicPr>
          <p:cNvPr id="18" name="Picture 17">
            <a:extLst>
              <a:ext uri="{FF2B5EF4-FFF2-40B4-BE49-F238E27FC236}">
                <a16:creationId xmlns:a16="http://schemas.microsoft.com/office/drawing/2014/main" id="{6FCADF9B-2585-440C-BD1E-DB98F1D0B5DF}"/>
              </a:ext>
            </a:extLst>
          </p:cNvPr>
          <p:cNvPicPr>
            <a:picLocks noChangeAspect="1"/>
          </p:cNvPicPr>
          <p:nvPr userDrawn="1"/>
        </p:nvPicPr>
        <p:blipFill>
          <a:blip r:embed="rId3"/>
          <a:srcRect/>
          <a:stretch/>
        </p:blipFill>
        <p:spPr>
          <a:xfrm>
            <a:off x="402173" y="6412705"/>
            <a:ext cx="404768" cy="228600"/>
          </a:xfrm>
          <a:prstGeom prst="rect">
            <a:avLst/>
          </a:prstGeom>
        </p:spPr>
      </p:pic>
      <p:sp>
        <p:nvSpPr>
          <p:cNvPr id="19" name="TextBox 3">
            <a:extLst>
              <a:ext uri="{FF2B5EF4-FFF2-40B4-BE49-F238E27FC236}">
                <a16:creationId xmlns:a16="http://schemas.microsoft.com/office/drawing/2014/main" id="{E63126D1-F088-4FBF-9456-8E6FB0B1BC07}"/>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351734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48">
          <p15:clr>
            <a:srgbClr val="FBAE40"/>
          </p15:clr>
        </p15:guide>
        <p15:guide id="2" pos="6000">
          <p15:clr>
            <a:srgbClr val="FBAE40"/>
          </p15:clr>
        </p15:guide>
        <p15:guide id="3" orient="horz" pos="2904" userDrawn="1">
          <p15:clr>
            <a:srgbClr val="FBAE40"/>
          </p15:clr>
        </p15:guide>
        <p15:guide id="4" orient="horz" pos="16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1CB6-D820-4A96-8204-600D7D956821}"/>
              </a:ext>
            </a:extLst>
          </p:cNvPr>
          <p:cNvSpPr>
            <a:spLocks noGrp="1"/>
          </p:cNvSpPr>
          <p:nvPr>
            <p:ph type="title" hasCustomPrompt="1"/>
          </p:nvPr>
        </p:nvSpPr>
        <p:spPr/>
        <p:txBody>
          <a:bodyPr/>
          <a:lstStyle>
            <a:lvl1pPr>
              <a:defRPr/>
            </a:lvl1pPr>
          </a:lstStyle>
          <a:p>
            <a:r>
              <a:rPr lang="en-US" dirty="0"/>
              <a:t>Agenda layout</a:t>
            </a:r>
          </a:p>
        </p:txBody>
      </p:sp>
      <p:sp>
        <p:nvSpPr>
          <p:cNvPr id="7" name="Text Placeholder 6">
            <a:extLst>
              <a:ext uri="{FF2B5EF4-FFF2-40B4-BE49-F238E27FC236}">
                <a16:creationId xmlns:a16="http://schemas.microsoft.com/office/drawing/2014/main" id="{11750401-572B-4B45-BF07-5D528B05F88A}"/>
              </a:ext>
            </a:extLst>
          </p:cNvPr>
          <p:cNvSpPr>
            <a:spLocks noGrp="1"/>
          </p:cNvSpPr>
          <p:nvPr>
            <p:ph type="body" sz="quarter" idx="10" hasCustomPrompt="1"/>
          </p:nvPr>
        </p:nvSpPr>
        <p:spPr>
          <a:xfrm>
            <a:off x="381000" y="1485900"/>
            <a:ext cx="11430000" cy="4762500"/>
          </a:xfrm>
        </p:spPr>
        <p:txBody>
          <a:bodyPr/>
          <a:lstStyle>
            <a:lvl1pPr marL="0" indent="0">
              <a:spcAft>
                <a:spcPts val="3000"/>
              </a:spcAft>
              <a:buNone/>
              <a:defRPr sz="2400"/>
            </a:lvl1pPr>
            <a:lvl2pPr marL="0" indent="0">
              <a:spcAft>
                <a:spcPts val="3000"/>
              </a:spcAft>
              <a:buNone/>
              <a:defRPr sz="2400"/>
            </a:lvl2pPr>
            <a:lvl3pPr marL="0" indent="0">
              <a:spcAft>
                <a:spcPts val="3000"/>
              </a:spcAft>
              <a:buNone/>
              <a:defRPr sz="2400"/>
            </a:lvl3pPr>
            <a:lvl4pPr marL="0" indent="0">
              <a:spcAft>
                <a:spcPts val="3000"/>
              </a:spcAft>
              <a:buNone/>
              <a:defRPr sz="2400"/>
            </a:lvl4pPr>
            <a:lvl5pPr marL="0" indent="0">
              <a:spcAft>
                <a:spcPts val="3000"/>
              </a:spcAft>
              <a:buNone/>
              <a:defRPr sz="2400"/>
            </a:lvl5pPr>
          </a:lstStyle>
          <a:p>
            <a:pPr lvl="0"/>
            <a:r>
              <a:rPr lang="en-US" dirty="0"/>
              <a:t>Enter high-level agenda items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61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8CF9-BF86-4458-BFA4-38F0F2DB9847}"/>
              </a:ext>
            </a:extLst>
          </p:cNvPr>
          <p:cNvSpPr>
            <a:spLocks noGrp="1"/>
          </p:cNvSpPr>
          <p:nvPr>
            <p:ph type="title" hasCustomPrompt="1"/>
          </p:nvPr>
        </p:nvSpPr>
        <p:spPr/>
        <p:txBody>
          <a:bodyPr/>
          <a:lstStyle>
            <a:lvl1pPr>
              <a:defRPr/>
            </a:lvl1pPr>
          </a:lstStyle>
          <a:p>
            <a:r>
              <a:rPr lang="en-US" dirty="0"/>
              <a:t>Title only layout</a:t>
            </a:r>
          </a:p>
        </p:txBody>
      </p:sp>
    </p:spTree>
    <p:extLst>
      <p:ext uri="{BB962C8B-B14F-4D97-AF65-F5344CB8AC3E}">
        <p14:creationId xmlns:p14="http://schemas.microsoft.com/office/powerpoint/2010/main" val="142579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with Ar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BEE133-5D17-45D1-9DD7-8A373C1AB3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F3C8CF9-BF86-4458-BFA4-38F0F2DB9847}"/>
              </a:ext>
            </a:extLst>
          </p:cNvPr>
          <p:cNvSpPr>
            <a:spLocks noGrp="1"/>
          </p:cNvSpPr>
          <p:nvPr>
            <p:ph type="title" hasCustomPrompt="1"/>
          </p:nvPr>
        </p:nvSpPr>
        <p:spPr/>
        <p:txBody>
          <a:bodyPr/>
          <a:lstStyle>
            <a:lvl1pPr>
              <a:defRPr/>
            </a:lvl1pPr>
          </a:lstStyle>
          <a:p>
            <a:r>
              <a:rPr lang="en-US" dirty="0"/>
              <a:t>Title only layout with art</a:t>
            </a:r>
          </a:p>
        </p:txBody>
      </p:sp>
      <p:pic>
        <p:nvPicPr>
          <p:cNvPr id="7" name="Picture 6">
            <a:extLst>
              <a:ext uri="{FF2B5EF4-FFF2-40B4-BE49-F238E27FC236}">
                <a16:creationId xmlns:a16="http://schemas.microsoft.com/office/drawing/2014/main" id="{1D610BC5-035A-45BD-94E6-8833F60E8FC3}"/>
              </a:ext>
            </a:extLst>
          </p:cNvPr>
          <p:cNvPicPr>
            <a:picLocks noChangeAspect="1"/>
          </p:cNvPicPr>
          <p:nvPr userDrawn="1"/>
        </p:nvPicPr>
        <p:blipFill>
          <a:blip r:embed="rId3"/>
          <a:stretch>
            <a:fillRect/>
          </a:stretch>
        </p:blipFill>
        <p:spPr>
          <a:xfrm>
            <a:off x="0" y="1"/>
            <a:ext cx="80304" cy="6858000"/>
          </a:xfrm>
          <a:prstGeom prst="rect">
            <a:avLst/>
          </a:prstGeom>
        </p:spPr>
      </p:pic>
      <p:pic>
        <p:nvPicPr>
          <p:cNvPr id="8" name="Picture 7">
            <a:extLst>
              <a:ext uri="{FF2B5EF4-FFF2-40B4-BE49-F238E27FC236}">
                <a16:creationId xmlns:a16="http://schemas.microsoft.com/office/drawing/2014/main" id="{F6725A0F-8E04-4CA3-B0C5-359B32CA51A9}"/>
              </a:ext>
            </a:extLst>
          </p:cNvPr>
          <p:cNvPicPr>
            <a:picLocks noChangeAspect="1"/>
          </p:cNvPicPr>
          <p:nvPr userDrawn="1"/>
        </p:nvPicPr>
        <p:blipFill>
          <a:blip r:embed="rId4"/>
          <a:srcRect/>
          <a:stretch/>
        </p:blipFill>
        <p:spPr>
          <a:xfrm>
            <a:off x="402173" y="6412705"/>
            <a:ext cx="404768" cy="228600"/>
          </a:xfrm>
          <a:prstGeom prst="rect">
            <a:avLst/>
          </a:prstGeom>
        </p:spPr>
      </p:pic>
      <p:sp>
        <p:nvSpPr>
          <p:cNvPr id="9" name="TextBox 3">
            <a:extLst>
              <a:ext uri="{FF2B5EF4-FFF2-40B4-BE49-F238E27FC236}">
                <a16:creationId xmlns:a16="http://schemas.microsoft.com/office/drawing/2014/main" id="{2B78B4ED-351E-4292-9E58-C6ECCFABC42B}"/>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316544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8CF9-BF86-4458-BFA4-38F0F2DB9847}"/>
              </a:ext>
            </a:extLst>
          </p:cNvPr>
          <p:cNvSpPr>
            <a:spLocks noGrp="1"/>
          </p:cNvSpPr>
          <p:nvPr>
            <p:ph type="title" hasCustomPrompt="1"/>
          </p:nvPr>
        </p:nvSpPr>
        <p:spPr>
          <a:xfrm>
            <a:off x="381000" y="304800"/>
            <a:ext cx="11430000" cy="646331"/>
          </a:xfrm>
        </p:spPr>
        <p:txBody>
          <a:bodyPr/>
          <a:lstStyle>
            <a:lvl1pPr>
              <a:defRPr/>
            </a:lvl1pPr>
          </a:lstStyle>
          <a:p>
            <a:r>
              <a:rPr lang="en-US" dirty="0"/>
              <a:t>Title and subtitle layout</a:t>
            </a:r>
          </a:p>
        </p:txBody>
      </p:sp>
      <p:sp>
        <p:nvSpPr>
          <p:cNvPr id="4" name="Text Placeholder 3">
            <a:extLst>
              <a:ext uri="{FF2B5EF4-FFF2-40B4-BE49-F238E27FC236}">
                <a16:creationId xmlns:a16="http://schemas.microsoft.com/office/drawing/2014/main" id="{466213DF-CEC6-4F46-9CD4-5ED4A416AF59}"/>
              </a:ext>
            </a:extLst>
          </p:cNvPr>
          <p:cNvSpPr>
            <a:spLocks noGrp="1"/>
          </p:cNvSpPr>
          <p:nvPr>
            <p:ph type="body" sz="quarter" idx="10" hasCustomPrompt="1"/>
          </p:nvPr>
        </p:nvSpPr>
        <p:spPr>
          <a:xfrm>
            <a:off x="381000" y="977900"/>
            <a:ext cx="11430000" cy="258532"/>
          </a:xfrm>
        </p:spPr>
        <p:txBody>
          <a:bodyPr/>
          <a:lstStyle>
            <a:lvl1pPr marL="0" indent="0">
              <a:buNone/>
              <a:defRPr sz="1200" b="1" i="0" cap="all" spc="300" baseline="0">
                <a:solidFill>
                  <a:srgbClr val="31C8FF"/>
                </a:solidFill>
              </a:defRPr>
            </a:lvl1pPr>
          </a:lstStyle>
          <a:p>
            <a:pPr lvl="0"/>
            <a:r>
              <a:rPr lang="en-US" dirty="0"/>
              <a:t>Enter subtitle</a:t>
            </a:r>
          </a:p>
        </p:txBody>
      </p:sp>
    </p:spTree>
    <p:extLst>
      <p:ext uri="{BB962C8B-B14F-4D97-AF65-F5344CB8AC3E}">
        <p14:creationId xmlns:p14="http://schemas.microsoft.com/office/powerpoint/2010/main" val="102420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userDrawn="1">
          <p15:clr>
            <a:srgbClr val="9FCC3B"/>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3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4B9D35E-D40C-4379-9E3A-608F2B945674}"/>
              </a:ext>
            </a:extLst>
          </p:cNvPr>
          <p:cNvPicPr>
            <a:picLocks noChangeAspect="1"/>
          </p:cNvPicPr>
          <p:nvPr userDrawn="1"/>
        </p:nvPicPr>
        <p:blipFill>
          <a:blip r:embed="rId3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986CC99-EC41-4647-BD17-9EFC9AA4DB4E}"/>
              </a:ext>
            </a:extLst>
          </p:cNvPr>
          <p:cNvSpPr>
            <a:spLocks noGrp="1"/>
          </p:cNvSpPr>
          <p:nvPr>
            <p:ph type="title"/>
          </p:nvPr>
        </p:nvSpPr>
        <p:spPr>
          <a:xfrm>
            <a:off x="381000" y="304800"/>
            <a:ext cx="11430000" cy="646331"/>
          </a:xfrm>
          <a:prstGeom prst="rect">
            <a:avLst/>
          </a:prstGeom>
        </p:spPr>
        <p:txBody>
          <a:bodyPr vert="horz" wrap="square" lIns="0" tIns="45720" rIns="0" bIns="45720" rtlCol="0" anchor="t" anchorCtr="0">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928EF9-1BCD-42D2-8B21-6150BBD86FBB}"/>
              </a:ext>
            </a:extLst>
          </p:cNvPr>
          <p:cNvSpPr>
            <a:spLocks noGrp="1"/>
          </p:cNvSpPr>
          <p:nvPr>
            <p:ph type="body" idx="1"/>
          </p:nvPr>
        </p:nvSpPr>
        <p:spPr>
          <a:xfrm>
            <a:off x="380999" y="1485900"/>
            <a:ext cx="11429999" cy="2009781"/>
          </a:xfrm>
          <a:prstGeom prst="rect">
            <a:avLst/>
          </a:prstGeom>
        </p:spPr>
        <p:txBody>
          <a:bodyPr vert="horz" lIns="0" tIns="45720" rIns="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484D14-2EC8-4252-96DA-F75A75EAF30C}"/>
              </a:ext>
            </a:extLst>
          </p:cNvPr>
          <p:cNvSpPr>
            <a:spLocks noGrp="1"/>
          </p:cNvSpPr>
          <p:nvPr>
            <p:ph type="dt" sz="half" idx="2"/>
          </p:nvPr>
        </p:nvSpPr>
        <p:spPr>
          <a:xfrm>
            <a:off x="838200" y="69532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B818714-7893-4A3A-9130-79EF6BF69A14}" type="datetimeFigureOut">
              <a:rPr lang="en-US" smtClean="0"/>
              <a:pPr/>
              <a:t>1/6/2023</a:t>
            </a:fld>
            <a:endParaRPr lang="en-US"/>
          </a:p>
        </p:txBody>
      </p:sp>
      <p:sp>
        <p:nvSpPr>
          <p:cNvPr id="5" name="Footer Placeholder 4">
            <a:extLst>
              <a:ext uri="{FF2B5EF4-FFF2-40B4-BE49-F238E27FC236}">
                <a16:creationId xmlns:a16="http://schemas.microsoft.com/office/drawing/2014/main" id="{125B18F2-2506-4A8B-983C-1A77A245E650}"/>
              </a:ext>
            </a:extLst>
          </p:cNvPr>
          <p:cNvSpPr>
            <a:spLocks noGrp="1"/>
          </p:cNvSpPr>
          <p:nvPr>
            <p:ph type="ftr" sz="quarter" idx="3"/>
          </p:nvPr>
        </p:nvSpPr>
        <p:spPr>
          <a:xfrm>
            <a:off x="4038600" y="69532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925A29-F4EF-4A12-9095-1B88A1BDDE58}"/>
              </a:ext>
            </a:extLst>
          </p:cNvPr>
          <p:cNvSpPr>
            <a:spLocks noGrp="1"/>
          </p:cNvSpPr>
          <p:nvPr>
            <p:ph type="sldNum" sz="quarter" idx="4"/>
          </p:nvPr>
        </p:nvSpPr>
        <p:spPr>
          <a:xfrm>
            <a:off x="8610600" y="69532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4B8DE2-A4E8-46E4-8BBF-D75455EFF32C}" type="slidenum">
              <a:rPr lang="en-US" smtClean="0"/>
              <a:pPr/>
              <a:t>‹N°›</a:t>
            </a:fld>
            <a:endParaRPr lang="en-US"/>
          </a:p>
        </p:txBody>
      </p:sp>
      <p:pic>
        <p:nvPicPr>
          <p:cNvPr id="11" name="Picture 10">
            <a:extLst>
              <a:ext uri="{FF2B5EF4-FFF2-40B4-BE49-F238E27FC236}">
                <a16:creationId xmlns:a16="http://schemas.microsoft.com/office/drawing/2014/main" id="{EF48DEFA-F6EC-4A9C-98D7-BB1ADB81D55C}"/>
              </a:ext>
            </a:extLst>
          </p:cNvPr>
          <p:cNvPicPr>
            <a:picLocks noChangeAspect="1"/>
          </p:cNvPicPr>
          <p:nvPr userDrawn="1"/>
        </p:nvPicPr>
        <p:blipFill>
          <a:blip r:embed="rId33"/>
          <a:stretch>
            <a:fillRect/>
          </a:stretch>
        </p:blipFill>
        <p:spPr>
          <a:xfrm>
            <a:off x="0" y="1"/>
            <a:ext cx="80304" cy="6858000"/>
          </a:xfrm>
          <a:prstGeom prst="rect">
            <a:avLst/>
          </a:prstGeom>
        </p:spPr>
      </p:pic>
      <p:pic>
        <p:nvPicPr>
          <p:cNvPr id="14" name="Picture 13">
            <a:extLst>
              <a:ext uri="{FF2B5EF4-FFF2-40B4-BE49-F238E27FC236}">
                <a16:creationId xmlns:a16="http://schemas.microsoft.com/office/drawing/2014/main" id="{F22AA5C4-C6BB-435E-BF9E-B1A294871A16}"/>
              </a:ext>
            </a:extLst>
          </p:cNvPr>
          <p:cNvPicPr>
            <a:picLocks noChangeAspect="1"/>
          </p:cNvPicPr>
          <p:nvPr userDrawn="1"/>
        </p:nvPicPr>
        <p:blipFill>
          <a:blip r:embed="rId34"/>
          <a:srcRect/>
          <a:stretch/>
        </p:blipFill>
        <p:spPr>
          <a:xfrm>
            <a:off x="402173" y="6412705"/>
            <a:ext cx="404768" cy="228600"/>
          </a:xfrm>
          <a:prstGeom prst="rect">
            <a:avLst/>
          </a:prstGeom>
        </p:spPr>
      </p:pic>
      <p:sp>
        <p:nvSpPr>
          <p:cNvPr id="15" name="TextBox 3">
            <a:extLst>
              <a:ext uri="{FF2B5EF4-FFF2-40B4-BE49-F238E27FC236}">
                <a16:creationId xmlns:a16="http://schemas.microsoft.com/office/drawing/2014/main" id="{E3D5AC02-352C-43C8-9E46-87CBFCCFC644}"/>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471148940"/>
      </p:ext>
    </p:extLst>
  </p:cSld>
  <p:clrMap bg1="dk1" tx1="lt1" bg2="dk2" tx2="lt2" accent1="accent1" accent2="accent2" accent3="accent3" accent4="accent4" accent5="accent5" accent6="accent6" hlink="hlink" folHlink="folHlink"/>
  <p:sldLayoutIdLst>
    <p:sldLayoutId id="2147483658" r:id="rId1"/>
    <p:sldLayoutId id="2147483649" r:id="rId2"/>
    <p:sldLayoutId id="2147483659" r:id="rId3"/>
    <p:sldLayoutId id="2147483660" r:id="rId4"/>
    <p:sldLayoutId id="2147483661" r:id="rId5"/>
    <p:sldLayoutId id="2147483654" r:id="rId6"/>
    <p:sldLayoutId id="2147483662" r:id="rId7"/>
    <p:sldLayoutId id="2147483663" r:id="rId8"/>
    <p:sldLayoutId id="2147483655" r:id="rId9"/>
    <p:sldLayoutId id="2147483650" r:id="rId10"/>
    <p:sldLayoutId id="2147483665" r:id="rId11"/>
    <p:sldLayoutId id="2147483664" r:id="rId12"/>
    <p:sldLayoutId id="2147483666" r:id="rId13"/>
    <p:sldLayoutId id="2147483667" r:id="rId14"/>
    <p:sldLayoutId id="2147483668" r:id="rId15"/>
    <p:sldLayoutId id="2147483669" r:id="rId16"/>
    <p:sldLayoutId id="2147483652" r:id="rId17"/>
    <p:sldLayoutId id="2147483670" r:id="rId18"/>
    <p:sldLayoutId id="2147483671" r:id="rId19"/>
    <p:sldLayoutId id="2147483672" r:id="rId20"/>
    <p:sldLayoutId id="2147483673" r:id="rId21"/>
    <p:sldLayoutId id="2147483651" r:id="rId22"/>
    <p:sldLayoutId id="2147483674" r:id="rId23"/>
    <p:sldLayoutId id="2147483675" r:id="rId24"/>
    <p:sldLayoutId id="2147483653" r:id="rId25"/>
    <p:sldLayoutId id="2147483656" r:id="rId26"/>
    <p:sldLayoutId id="2147483657" r:id="rId27"/>
    <p:sldLayoutId id="2147483676" r:id="rId28"/>
    <p:sldLayoutId id="2147483677" r:id="rId29"/>
    <p:sldLayoutId id="2147483678"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p:titleStyle>
    <p:bodyStyle>
      <a:lvl1pPr marL="228600" indent="-228600" algn="l" defTabSz="914400" rtl="0" eaLnBrk="1" latinLnBrk="0" hangingPunct="1">
        <a:lnSpc>
          <a:spcPct val="90000"/>
        </a:lnSpc>
        <a:spcBef>
          <a:spcPts val="0"/>
        </a:spcBef>
        <a:spcAft>
          <a:spcPts val="1200"/>
        </a:spcAft>
        <a:buSzPct val="90000"/>
        <a:buFont typeface="Arial" panose="020B0604020202020204" pitchFamily="34" charset="0"/>
        <a:buChar char="•"/>
        <a:defRPr sz="24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514350" indent="-228600" algn="l" defTabSz="914400" rtl="0" eaLnBrk="1" latinLnBrk="0" hangingPunct="1">
        <a:lnSpc>
          <a:spcPct val="90000"/>
        </a:lnSpc>
        <a:spcBef>
          <a:spcPts val="0"/>
        </a:spcBef>
        <a:spcAft>
          <a:spcPts val="1200"/>
        </a:spcAft>
        <a:buSzPct val="90000"/>
        <a:buFont typeface="Wingdings" panose="05000000000000000000" pitchFamily="2" charset="2"/>
        <a:buChar char="§"/>
        <a:defRPr sz="20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2pPr>
      <a:lvl3pPr marL="85725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3pPr>
      <a:lvl4pPr marL="1085850" indent="-171450" algn="l" defTabSz="914400" rtl="0" eaLnBrk="1" latinLnBrk="0" hangingPunct="1">
        <a:lnSpc>
          <a:spcPct val="90000"/>
        </a:lnSpc>
        <a:spcBef>
          <a:spcPts val="0"/>
        </a:spcBef>
        <a:spcAft>
          <a:spcPts val="1200"/>
        </a:spcAft>
        <a:buFont typeface="Arial" panose="020B0604020202020204" pitchFamily="34" charset="0"/>
        <a:buChar char="•"/>
        <a:defRPr sz="16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4pPr>
      <a:lvl5pPr marL="1314450" indent="-171450" algn="l" defTabSz="914400" rtl="0" eaLnBrk="1" latinLnBrk="0" hangingPunct="1">
        <a:lnSpc>
          <a:spcPct val="90000"/>
        </a:lnSpc>
        <a:spcBef>
          <a:spcPts val="0"/>
        </a:spcBef>
        <a:spcAft>
          <a:spcPts val="1200"/>
        </a:spcAft>
        <a:buFont typeface="Arial" panose="020B0604020202020204" pitchFamily="34" charset="0"/>
        <a:buChar char="•"/>
        <a:defRPr sz="16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userDrawn="1">
          <p15:clr>
            <a:srgbClr val="F26B43"/>
          </p15:clr>
        </p15:guide>
        <p15:guide id="2" pos="7440" userDrawn="1">
          <p15:clr>
            <a:srgbClr val="F26B43"/>
          </p15:clr>
        </p15:guide>
        <p15:guide id="3" orient="horz" pos="192" userDrawn="1">
          <p15:clr>
            <a:srgbClr val="F26B43"/>
          </p15:clr>
        </p15:guide>
        <p15:guide id="4" orient="horz" pos="3936" userDrawn="1">
          <p15:clr>
            <a:srgbClr val="F26B43"/>
          </p15:clr>
        </p15:guide>
        <p15:guide id="5" orient="horz" pos="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dashboard.eventengine.run/" TargetMode="External"/><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FC859D73-2226-4329-940A-5849655E0188}"/>
              </a:ext>
            </a:extLst>
          </p:cNvPr>
          <p:cNvSpPr>
            <a:spLocks noGrp="1"/>
          </p:cNvSpPr>
          <p:nvPr>
            <p:ph type="ctrTitle"/>
          </p:nvPr>
        </p:nvSpPr>
        <p:spPr>
          <a:xfrm>
            <a:off x="640080" y="2608370"/>
            <a:ext cx="9483634" cy="757130"/>
          </a:xfrm>
        </p:spPr>
        <p:txBody>
          <a:bodyPr/>
          <a:lstStyle/>
          <a:p>
            <a:r>
              <a:rPr lang="fr-CA" dirty="0"/>
              <a:t>L’atelier AWS </a:t>
            </a:r>
            <a:r>
              <a:rPr lang="fr-CA" dirty="0" err="1"/>
              <a:t>Step</a:t>
            </a:r>
            <a:r>
              <a:rPr lang="fr-CA" dirty="0"/>
              <a:t> </a:t>
            </a:r>
            <a:r>
              <a:rPr lang="fr-CA" dirty="0" err="1"/>
              <a:t>Functions</a:t>
            </a:r>
            <a:endParaRPr lang="fr-CA" dirty="0"/>
          </a:p>
        </p:txBody>
      </p:sp>
      <p:sp>
        <p:nvSpPr>
          <p:cNvPr id="3" name="Title 27">
            <a:extLst>
              <a:ext uri="{FF2B5EF4-FFF2-40B4-BE49-F238E27FC236}">
                <a16:creationId xmlns:a16="http://schemas.microsoft.com/office/drawing/2014/main" id="{86B271D5-4E84-4274-B571-DA770A02BAFD}"/>
              </a:ext>
            </a:extLst>
          </p:cNvPr>
          <p:cNvSpPr txBox="1">
            <a:spLocks/>
          </p:cNvSpPr>
          <p:nvPr/>
        </p:nvSpPr>
        <p:spPr>
          <a:xfrm>
            <a:off x="640080" y="3910301"/>
            <a:ext cx="9483634" cy="590931"/>
          </a:xfrm>
          <a:prstGeom prst="rect">
            <a:avLst/>
          </a:prstGeom>
        </p:spPr>
        <p:txBody>
          <a:bodyPr vert="horz" wrap="square" lIns="0" tIns="45720" rIns="0" bIns="45720" rtlCol="0" anchor="t" anchorCtr="0">
            <a:spAutoFit/>
          </a:bodyPr>
          <a:lstStyle>
            <a:lvl1pPr algn="l" defTabSz="914400" rtl="0" eaLnBrk="1" latinLnBrk="0" hangingPunct="1">
              <a:lnSpc>
                <a:spcPct val="90000"/>
              </a:lnSpc>
              <a:spcBef>
                <a:spcPct val="0"/>
              </a:spcBef>
              <a:buNone/>
              <a:defRPr sz="4800" b="1"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r>
              <a:rPr lang="fr-CA" sz="3600" b="0" dirty="0"/>
              <a:t>Maintenant aussi offert en français!</a:t>
            </a:r>
          </a:p>
        </p:txBody>
      </p:sp>
    </p:spTree>
    <p:extLst>
      <p:ext uri="{BB962C8B-B14F-4D97-AF65-F5344CB8AC3E}">
        <p14:creationId xmlns:p14="http://schemas.microsoft.com/office/powerpoint/2010/main" val="37935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alpha val="99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18B1D7-6F56-871B-7CEF-605281588A9D}"/>
              </a:ext>
            </a:extLst>
          </p:cNvPr>
          <p:cNvSpPr>
            <a:spLocks noGrp="1"/>
          </p:cNvSpPr>
          <p:nvPr>
            <p:ph type="title"/>
          </p:nvPr>
        </p:nvSpPr>
        <p:spPr>
          <a:xfrm>
            <a:off x="266700" y="371476"/>
            <a:ext cx="11658600" cy="640975"/>
          </a:xfrm>
        </p:spPr>
        <p:txBody>
          <a:bodyPr/>
          <a:lstStyle/>
          <a:p>
            <a:r>
              <a:rPr lang="fr-CA"/>
              <a:t>Traitement des entrées et sorties</a:t>
            </a:r>
          </a:p>
        </p:txBody>
      </p:sp>
      <p:pic>
        <p:nvPicPr>
          <p:cNvPr id="6" name="Picture 5">
            <a:extLst>
              <a:ext uri="{FF2B5EF4-FFF2-40B4-BE49-F238E27FC236}">
                <a16:creationId xmlns:a16="http://schemas.microsoft.com/office/drawing/2014/main" id="{E875FFB2-8848-A241-5653-5B9827DA1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731" y="2049991"/>
            <a:ext cx="6668043" cy="4436533"/>
          </a:xfrm>
          <a:prstGeom prst="rect">
            <a:avLst/>
          </a:prstGeom>
        </p:spPr>
      </p:pic>
      <p:pic>
        <p:nvPicPr>
          <p:cNvPr id="3" name="Picture 2">
            <a:extLst>
              <a:ext uri="{FF2B5EF4-FFF2-40B4-BE49-F238E27FC236}">
                <a16:creationId xmlns:a16="http://schemas.microsoft.com/office/drawing/2014/main" id="{BD361596-E080-5F3B-4A0B-1EF28C805C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526" y="1787238"/>
            <a:ext cx="3218553" cy="2497859"/>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14D37296-D993-EA67-4198-A674AF08BFF0}"/>
              </a:ext>
            </a:extLst>
          </p:cNvPr>
          <p:cNvCxnSpPr/>
          <p:nvPr/>
        </p:nvCxnSpPr>
        <p:spPr>
          <a:xfrm>
            <a:off x="3794079" y="2369127"/>
            <a:ext cx="2866494" cy="0"/>
          </a:xfrm>
          <a:prstGeom prst="straightConnector1">
            <a:avLst/>
          </a:prstGeom>
          <a:ln>
            <a:solidFill>
              <a:schemeClr val="accent1"/>
            </a:solidFill>
            <a:tailEnd type="triangle"/>
          </a:ln>
        </p:spPr>
        <p:style>
          <a:lnRef idx="1">
            <a:schemeClr val="accent5"/>
          </a:lnRef>
          <a:fillRef idx="0">
            <a:schemeClr val="accent5"/>
          </a:fillRef>
          <a:effectRef idx="0">
            <a:schemeClr val="accent5"/>
          </a:effectRef>
          <a:fontRef idx="minor">
            <a:schemeClr val="tx1"/>
          </a:fontRef>
        </p:style>
      </p:cxnSp>
      <p:sp>
        <p:nvSpPr>
          <p:cNvPr id="9" name="TextBox 8">
            <a:extLst>
              <a:ext uri="{FF2B5EF4-FFF2-40B4-BE49-F238E27FC236}">
                <a16:creationId xmlns:a16="http://schemas.microsoft.com/office/drawing/2014/main" id="{F22487B4-F2C3-D2AE-0A78-5330E3555983}"/>
              </a:ext>
            </a:extLst>
          </p:cNvPr>
          <p:cNvSpPr txBox="1"/>
          <p:nvPr/>
        </p:nvSpPr>
        <p:spPr>
          <a:xfrm>
            <a:off x="578237" y="1417906"/>
            <a:ext cx="2580835" cy="369332"/>
          </a:xfrm>
          <a:prstGeom prst="rect">
            <a:avLst/>
          </a:prstGeom>
          <a:noFill/>
        </p:spPr>
        <p:txBody>
          <a:bodyPr wrap="none" lIns="0" rIns="0" rtlCol="0">
            <a:spAutoFit/>
          </a:bodyPr>
          <a:lstStyle/>
          <a:p>
            <a:pPr algn="l"/>
            <a:r>
              <a:rPr lang="fr-CA"/>
              <a:t>Exemple d’entrée JSON :</a:t>
            </a:r>
          </a:p>
        </p:txBody>
      </p:sp>
    </p:spTree>
    <p:extLst>
      <p:ext uri="{BB962C8B-B14F-4D97-AF65-F5344CB8AC3E}">
        <p14:creationId xmlns:p14="http://schemas.microsoft.com/office/powerpoint/2010/main" val="360786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C80C8577-88E6-B47C-1923-0B3784BD0F97}"/>
              </a:ext>
            </a:extLst>
          </p:cNvPr>
          <p:cNvSpPr>
            <a:spLocks noGrp="1"/>
          </p:cNvSpPr>
          <p:nvPr>
            <p:ph type="title"/>
          </p:nvPr>
        </p:nvSpPr>
        <p:spPr>
          <a:xfrm>
            <a:off x="266700" y="371476"/>
            <a:ext cx="11658600" cy="640975"/>
          </a:xfrm>
        </p:spPr>
        <p:txBody>
          <a:bodyPr/>
          <a:lstStyle/>
          <a:p>
            <a:r>
              <a:rPr lang="fr-CA"/>
              <a:t>Intégrations en utilisant le AWS SDK</a:t>
            </a:r>
          </a:p>
        </p:txBody>
      </p:sp>
      <p:sp>
        <p:nvSpPr>
          <p:cNvPr id="21" name="TextBox 20">
            <a:extLst>
              <a:ext uri="{FF2B5EF4-FFF2-40B4-BE49-F238E27FC236}">
                <a16:creationId xmlns:a16="http://schemas.microsoft.com/office/drawing/2014/main" id="{5C701A8E-F759-6787-B604-0856720174EA}"/>
              </a:ext>
            </a:extLst>
          </p:cNvPr>
          <p:cNvSpPr txBox="1"/>
          <p:nvPr/>
        </p:nvSpPr>
        <p:spPr>
          <a:xfrm>
            <a:off x="530099" y="1436789"/>
            <a:ext cx="9765368" cy="1446550"/>
          </a:xfrm>
          <a:prstGeom prst="rect">
            <a:avLst/>
          </a:prstGeom>
          <a:noFill/>
        </p:spPr>
        <p:txBody>
          <a:bodyPr wrap="square" rtlCol="0">
            <a:spAutoFit/>
          </a:bodyPr>
          <a:lstStyle/>
          <a:p>
            <a:endParaRPr lang="fr-CA" sz="2000" dirty="0"/>
          </a:p>
          <a:p>
            <a:pPr marL="342900" indent="-342900">
              <a:buFont typeface="Arial" panose="020B0604020202020204" pitchFamily="34" charset="0"/>
              <a:buChar char="•"/>
            </a:pPr>
            <a:r>
              <a:rPr lang="fr-CA" sz="2400" dirty="0"/>
              <a:t>AWS </a:t>
            </a:r>
            <a:r>
              <a:rPr lang="fr-CA" sz="2400" dirty="0" err="1"/>
              <a:t>Step</a:t>
            </a:r>
            <a:r>
              <a:rPr lang="fr-CA" sz="2400" dirty="0"/>
              <a:t> </a:t>
            </a:r>
            <a:r>
              <a:rPr lang="fr-CA" sz="2400" dirty="0" err="1"/>
              <a:t>Functions</a:t>
            </a:r>
            <a:r>
              <a:rPr lang="fr-CA" sz="2400" dirty="0"/>
              <a:t> s’intègre avec plus de </a:t>
            </a:r>
            <a:r>
              <a:rPr lang="fr-CA" sz="2400" dirty="0">
                <a:solidFill>
                  <a:srgbClr val="FFC000"/>
                </a:solidFill>
              </a:rPr>
              <a:t>220 services AWS</a:t>
            </a:r>
          </a:p>
          <a:p>
            <a:pPr marL="342900" indent="-342900">
              <a:buFont typeface="Arial" panose="020B0604020202020204" pitchFamily="34" charset="0"/>
              <a:buChar char="•"/>
            </a:pPr>
            <a:r>
              <a:rPr lang="fr-CA" sz="2400" dirty="0"/>
              <a:t>AWS </a:t>
            </a:r>
            <a:r>
              <a:rPr lang="fr-CA" sz="2400" dirty="0" err="1"/>
              <a:t>Step</a:t>
            </a:r>
            <a:r>
              <a:rPr lang="fr-CA" sz="2400" dirty="0"/>
              <a:t> </a:t>
            </a:r>
            <a:r>
              <a:rPr lang="fr-CA" sz="2400" dirty="0" err="1"/>
              <a:t>Functions</a:t>
            </a:r>
            <a:r>
              <a:rPr lang="fr-CA" sz="2400" dirty="0"/>
              <a:t> supporte plus de </a:t>
            </a:r>
            <a:r>
              <a:rPr lang="fr-CA" sz="2400" dirty="0">
                <a:solidFill>
                  <a:srgbClr val="FFC000"/>
                </a:solidFill>
              </a:rPr>
              <a:t>10 000 actions d’APIs</a:t>
            </a:r>
          </a:p>
          <a:p>
            <a:endParaRPr lang="fr-CA" sz="2000" dirty="0"/>
          </a:p>
        </p:txBody>
      </p:sp>
      <p:sp>
        <p:nvSpPr>
          <p:cNvPr id="23" name="TextBox 22">
            <a:extLst>
              <a:ext uri="{FF2B5EF4-FFF2-40B4-BE49-F238E27FC236}">
                <a16:creationId xmlns:a16="http://schemas.microsoft.com/office/drawing/2014/main" id="{9841DE68-7981-6E3E-3337-8E8CB06C279F}"/>
              </a:ext>
            </a:extLst>
          </p:cNvPr>
          <p:cNvSpPr txBox="1"/>
          <p:nvPr/>
        </p:nvSpPr>
        <p:spPr>
          <a:xfrm>
            <a:off x="1384408" y="3517164"/>
            <a:ext cx="7816340" cy="400110"/>
          </a:xfrm>
          <a:prstGeom prst="rect">
            <a:avLst/>
          </a:prstGeom>
          <a:noFill/>
        </p:spPr>
        <p:txBody>
          <a:bodyPr wrap="square" rtlCol="0">
            <a:spAutoFit/>
          </a:bodyPr>
          <a:lstStyle/>
          <a:p>
            <a:r>
              <a:rPr lang="fr-CA" sz="2000" dirty="0"/>
              <a:t>Syntaxe d’intégration :</a:t>
            </a:r>
          </a:p>
        </p:txBody>
      </p:sp>
      <p:sp>
        <p:nvSpPr>
          <p:cNvPr id="25" name="TextBox 24">
            <a:extLst>
              <a:ext uri="{FF2B5EF4-FFF2-40B4-BE49-F238E27FC236}">
                <a16:creationId xmlns:a16="http://schemas.microsoft.com/office/drawing/2014/main" id="{780BA722-DDF6-B12F-ADFF-3B125E38E5CB}"/>
              </a:ext>
            </a:extLst>
          </p:cNvPr>
          <p:cNvSpPr txBox="1"/>
          <p:nvPr/>
        </p:nvSpPr>
        <p:spPr>
          <a:xfrm>
            <a:off x="1384408" y="4754228"/>
            <a:ext cx="7816340" cy="400110"/>
          </a:xfrm>
          <a:prstGeom prst="rect">
            <a:avLst/>
          </a:prstGeom>
          <a:noFill/>
        </p:spPr>
        <p:txBody>
          <a:bodyPr wrap="square" rtlCol="0">
            <a:spAutoFit/>
          </a:bodyPr>
          <a:lstStyle/>
          <a:p>
            <a:r>
              <a:rPr lang="fr-CA" sz="2000" dirty="0"/>
              <a:t>Exemple d’intégration : </a:t>
            </a:r>
          </a:p>
        </p:txBody>
      </p:sp>
      <p:pic>
        <p:nvPicPr>
          <p:cNvPr id="26" name="Picture 25">
            <a:extLst>
              <a:ext uri="{FF2B5EF4-FFF2-40B4-BE49-F238E27FC236}">
                <a16:creationId xmlns:a16="http://schemas.microsoft.com/office/drawing/2014/main" id="{1497162F-8C77-9DEA-D41E-D565F51163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9270" y="291484"/>
            <a:ext cx="2046030" cy="2569251"/>
          </a:xfrm>
          <a:prstGeom prst="rect">
            <a:avLst/>
          </a:prstGeom>
        </p:spPr>
      </p:pic>
      <p:sp>
        <p:nvSpPr>
          <p:cNvPr id="2" name="ZoneTexte 1">
            <a:extLst>
              <a:ext uri="{FF2B5EF4-FFF2-40B4-BE49-F238E27FC236}">
                <a16:creationId xmlns:a16="http://schemas.microsoft.com/office/drawing/2014/main" id="{B728FE8E-8512-4022-9978-393025003853}"/>
              </a:ext>
            </a:extLst>
          </p:cNvPr>
          <p:cNvSpPr txBox="1"/>
          <p:nvPr/>
        </p:nvSpPr>
        <p:spPr>
          <a:xfrm>
            <a:off x="1462785" y="4010297"/>
            <a:ext cx="9283700" cy="400110"/>
          </a:xfrm>
          <a:prstGeom prst="rect">
            <a:avLst/>
          </a:prstGeom>
          <a:solidFill>
            <a:schemeClr val="tx1"/>
          </a:solidFill>
        </p:spPr>
        <p:txBody>
          <a:bodyPr wrap="square" lIns="0" rIns="0" rtlCol="0">
            <a:spAutoFit/>
          </a:bodyPr>
          <a:lstStyle/>
          <a:p>
            <a:pPr algn="l"/>
            <a:r>
              <a:rPr lang="fr-CA" sz="2000" dirty="0">
                <a:solidFill>
                  <a:schemeClr val="bg1"/>
                </a:solidFill>
              </a:rPr>
              <a:t> </a:t>
            </a:r>
            <a:r>
              <a:rPr lang="fr-CA" sz="2000" dirty="0" err="1">
                <a:solidFill>
                  <a:schemeClr val="bg1"/>
                </a:solidFill>
              </a:rPr>
              <a:t>arn:aws:states</a:t>
            </a:r>
            <a:r>
              <a:rPr lang="fr-CA" sz="2000" dirty="0">
                <a:solidFill>
                  <a:schemeClr val="bg1"/>
                </a:solidFill>
              </a:rPr>
              <a:t>:::</a:t>
            </a:r>
            <a:r>
              <a:rPr lang="fr-CA" sz="2000" dirty="0" err="1">
                <a:solidFill>
                  <a:schemeClr val="bg1"/>
                </a:solidFill>
              </a:rPr>
              <a:t>aws-sdk:</a:t>
            </a:r>
            <a:r>
              <a:rPr lang="fr-CA" sz="2000" dirty="0" err="1">
                <a:solidFill>
                  <a:schemeClr val="accent1">
                    <a:lumMod val="75000"/>
                  </a:schemeClr>
                </a:solidFill>
              </a:rPr>
              <a:t>nomDuService</a:t>
            </a:r>
            <a:r>
              <a:rPr lang="fr-CA" sz="2000" dirty="0" err="1">
                <a:solidFill>
                  <a:schemeClr val="bg1"/>
                </a:solidFill>
              </a:rPr>
              <a:t>:</a:t>
            </a:r>
            <a:r>
              <a:rPr lang="fr-CA" sz="2000" dirty="0" err="1">
                <a:solidFill>
                  <a:schemeClr val="accent1">
                    <a:lumMod val="75000"/>
                  </a:schemeClr>
                </a:solidFill>
              </a:rPr>
              <a:t>actionApi</a:t>
            </a:r>
            <a:r>
              <a:rPr lang="fr-CA" sz="2000" dirty="0">
                <a:solidFill>
                  <a:schemeClr val="bg1"/>
                </a:solidFill>
              </a:rPr>
              <a:t>.</a:t>
            </a:r>
            <a:r>
              <a:rPr lang="fr-CA" sz="2000" dirty="0">
                <a:solidFill>
                  <a:schemeClr val="accent1">
                    <a:lumMod val="75000"/>
                  </a:schemeClr>
                </a:solidFill>
              </a:rPr>
              <a:t>[</a:t>
            </a:r>
            <a:r>
              <a:rPr lang="fr-CA" sz="2000" dirty="0" err="1">
                <a:solidFill>
                  <a:schemeClr val="accent1">
                    <a:lumMod val="75000"/>
                  </a:schemeClr>
                </a:solidFill>
              </a:rPr>
              <a:t>patronIntégrationService</a:t>
            </a:r>
            <a:r>
              <a:rPr lang="fr-CA" sz="2000" dirty="0">
                <a:solidFill>
                  <a:schemeClr val="accent1">
                    <a:lumMod val="75000"/>
                  </a:schemeClr>
                </a:solidFill>
              </a:rPr>
              <a:t>]</a:t>
            </a:r>
          </a:p>
        </p:txBody>
      </p:sp>
      <p:sp>
        <p:nvSpPr>
          <p:cNvPr id="10" name="ZoneTexte 9">
            <a:extLst>
              <a:ext uri="{FF2B5EF4-FFF2-40B4-BE49-F238E27FC236}">
                <a16:creationId xmlns:a16="http://schemas.microsoft.com/office/drawing/2014/main" id="{BAD03B04-FA78-4271-9F5D-5E35CBEFD827}"/>
              </a:ext>
            </a:extLst>
          </p:cNvPr>
          <p:cNvSpPr txBox="1"/>
          <p:nvPr/>
        </p:nvSpPr>
        <p:spPr>
          <a:xfrm>
            <a:off x="1462785" y="5247361"/>
            <a:ext cx="9283700" cy="400110"/>
          </a:xfrm>
          <a:prstGeom prst="rect">
            <a:avLst/>
          </a:prstGeom>
          <a:solidFill>
            <a:schemeClr val="tx1"/>
          </a:solidFill>
        </p:spPr>
        <p:txBody>
          <a:bodyPr wrap="square" lIns="0" rIns="0" rtlCol="0">
            <a:spAutoFit/>
          </a:bodyPr>
          <a:lstStyle/>
          <a:p>
            <a:pPr algn="l"/>
            <a:r>
              <a:rPr lang="fr-CA" sz="2000" dirty="0">
                <a:solidFill>
                  <a:schemeClr val="bg1"/>
                </a:solidFill>
              </a:rPr>
              <a:t> </a:t>
            </a:r>
            <a:r>
              <a:rPr lang="fr-CA" sz="2000" dirty="0" err="1">
                <a:solidFill>
                  <a:schemeClr val="bg1"/>
                </a:solidFill>
              </a:rPr>
              <a:t>arn:aws:states</a:t>
            </a:r>
            <a:r>
              <a:rPr lang="fr-CA" sz="2000" dirty="0">
                <a:solidFill>
                  <a:schemeClr val="bg1"/>
                </a:solidFill>
              </a:rPr>
              <a:t>:::aws-sdk:</a:t>
            </a:r>
            <a:r>
              <a:rPr lang="fr-CA" sz="2000" dirty="0">
                <a:solidFill>
                  <a:schemeClr val="accent1">
                    <a:lumMod val="75000"/>
                  </a:schemeClr>
                </a:solidFill>
              </a:rPr>
              <a:t>ec2</a:t>
            </a:r>
            <a:r>
              <a:rPr lang="fr-CA" sz="2000" dirty="0">
                <a:solidFill>
                  <a:schemeClr val="bg1"/>
                </a:solidFill>
              </a:rPr>
              <a:t>:</a:t>
            </a:r>
            <a:r>
              <a:rPr lang="fr-CA" sz="2000" dirty="0">
                <a:solidFill>
                  <a:schemeClr val="accent1">
                    <a:lumMod val="75000"/>
                  </a:schemeClr>
                </a:solidFill>
              </a:rPr>
              <a:t>describeInstances</a:t>
            </a:r>
          </a:p>
        </p:txBody>
      </p:sp>
    </p:spTree>
    <p:extLst>
      <p:ext uri="{BB962C8B-B14F-4D97-AF65-F5344CB8AC3E}">
        <p14:creationId xmlns:p14="http://schemas.microsoft.com/office/powerpoint/2010/main" val="285164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F0F9E5F-82A0-C810-3FEA-9718022F61EE}"/>
              </a:ext>
            </a:extLst>
          </p:cNvPr>
          <p:cNvGraphicFramePr>
            <a:graphicFrameLocks noGrp="1"/>
          </p:cNvGraphicFramePr>
          <p:nvPr>
            <p:extLst>
              <p:ext uri="{D42A27DB-BD31-4B8C-83A1-F6EECF244321}">
                <p14:modId xmlns:p14="http://schemas.microsoft.com/office/powerpoint/2010/main" val="1184677370"/>
              </p:ext>
            </p:extLst>
          </p:nvPr>
        </p:nvGraphicFramePr>
        <p:xfrm>
          <a:off x="923060" y="996909"/>
          <a:ext cx="10792690" cy="5075185"/>
        </p:xfrm>
        <a:graphic>
          <a:graphicData uri="http://schemas.openxmlformats.org/drawingml/2006/table">
            <a:tbl>
              <a:tblPr firstRow="1" bandRow="1">
                <a:tableStyleId>{073A0DAA-6AF3-43AB-8588-CEC1D06C72B9}</a:tableStyleId>
              </a:tblPr>
              <a:tblGrid>
                <a:gridCol w="2067466">
                  <a:extLst>
                    <a:ext uri="{9D8B030D-6E8A-4147-A177-3AD203B41FA5}">
                      <a16:colId xmlns:a16="http://schemas.microsoft.com/office/drawing/2014/main" val="3005986539"/>
                    </a:ext>
                  </a:extLst>
                </a:gridCol>
                <a:gridCol w="4362612">
                  <a:extLst>
                    <a:ext uri="{9D8B030D-6E8A-4147-A177-3AD203B41FA5}">
                      <a16:colId xmlns:a16="http://schemas.microsoft.com/office/drawing/2014/main" val="62459987"/>
                    </a:ext>
                  </a:extLst>
                </a:gridCol>
                <a:gridCol w="4362612">
                  <a:extLst>
                    <a:ext uri="{9D8B030D-6E8A-4147-A177-3AD203B41FA5}">
                      <a16:colId xmlns:a16="http://schemas.microsoft.com/office/drawing/2014/main" val="4041369776"/>
                    </a:ext>
                  </a:extLst>
                </a:gridCol>
              </a:tblGrid>
              <a:tr h="586233">
                <a:tc>
                  <a:txBody>
                    <a:bodyPr/>
                    <a:lstStyle/>
                    <a:p>
                      <a:pPr algn="ctr"/>
                      <a:endParaRPr lang="fr-CA" sz="2400" b="1" noProof="0">
                        <a:solidFill>
                          <a:schemeClr val="bg2"/>
                        </a:solidFill>
                      </a:endParaRPr>
                    </a:p>
                  </a:txBody>
                  <a:tcPr marL="152400" marR="762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CA" sz="2400" kern="1200" noProof="0">
                          <a:solidFill>
                            <a:schemeClr val="bg2"/>
                          </a:solidFill>
                        </a:rPr>
                        <a:t>Standard</a:t>
                      </a:r>
                      <a:endParaRPr lang="fr-CA" sz="2400" b="0" kern="1200" noProof="0">
                        <a:solidFill>
                          <a:schemeClr val="bg2"/>
                        </a:solidFill>
                        <a:latin typeface="+mn-lt"/>
                        <a:ea typeface="+mn-ea"/>
                        <a:cs typeface="+mn-cs"/>
                      </a:endParaRPr>
                    </a:p>
                  </a:txBody>
                  <a:tcPr marL="152400" marR="762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r-CA" sz="2400" kern="1200" noProof="0">
                          <a:solidFill>
                            <a:schemeClr val="bg2"/>
                          </a:solidFill>
                        </a:rPr>
                        <a:t>Express</a:t>
                      </a:r>
                      <a:endParaRPr lang="fr-CA" sz="2400" b="0" kern="1200" noProof="0">
                        <a:solidFill>
                          <a:schemeClr val="bg2"/>
                        </a:solidFill>
                        <a:latin typeface="+mn-lt"/>
                        <a:ea typeface="+mn-ea"/>
                        <a:cs typeface="+mn-cs"/>
                      </a:endParaRPr>
                    </a:p>
                  </a:txBody>
                  <a:tcPr marL="152400" marR="762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736250437"/>
                  </a:ext>
                </a:extLst>
              </a:tr>
              <a:tr h="418738">
                <a:tc>
                  <a:txBody>
                    <a:bodyPr/>
                    <a:lstStyle/>
                    <a:p>
                      <a:pPr marL="0" algn="ctr" defTabSz="1097278" rtl="0" eaLnBrk="1" latinLnBrk="0" hangingPunct="1"/>
                      <a:r>
                        <a:rPr lang="fr-CA" sz="1600" b="1" kern="1200" noProof="0">
                          <a:solidFill>
                            <a:schemeClr val="tx1"/>
                          </a:solidFill>
                          <a:latin typeface="+mn-lt"/>
                          <a:ea typeface="+mn-ea"/>
                          <a:cs typeface="+mn-cs"/>
                        </a:rPr>
                        <a:t>Cas d’usage</a:t>
                      </a:r>
                    </a:p>
                  </a:txBody>
                  <a:tcPr marL="152400" marR="76200" marT="38100" marB="38100" anchor="ctr">
                    <a:lnT w="38100" cmpd="sng">
                      <a:noFill/>
                    </a:lnT>
                    <a:lnB w="12700" cmpd="sng">
                      <a:noFill/>
                    </a:lnB>
                    <a:solidFill>
                      <a:schemeClr val="tx1">
                        <a:lumMod val="50000"/>
                      </a:schemeClr>
                    </a:solidFill>
                  </a:tcPr>
                </a:tc>
                <a:tc>
                  <a:txBody>
                    <a:bodyPr/>
                    <a:lstStyle/>
                    <a:p>
                      <a:pPr algn="ctr"/>
                      <a:endParaRPr lang="fr-CA" sz="1600" noProof="0" dirty="0">
                        <a:solidFill>
                          <a:schemeClr val="bg1"/>
                        </a:solidFill>
                      </a:endParaRPr>
                    </a:p>
                    <a:p>
                      <a:pPr algn="ctr"/>
                      <a:r>
                        <a:rPr lang="fr-CA" sz="1600" noProof="0" dirty="0">
                          <a:solidFill>
                            <a:schemeClr val="bg1"/>
                          </a:solidFill>
                        </a:rPr>
                        <a:t>Idéal pour les flux de travail à </a:t>
                      </a:r>
                      <a:r>
                        <a:rPr lang="fr-CA" sz="1600" b="1" noProof="0" dirty="0">
                          <a:solidFill>
                            <a:schemeClr val="bg1"/>
                          </a:solidFill>
                        </a:rPr>
                        <a:t>longue durée</a:t>
                      </a:r>
                      <a:r>
                        <a:rPr lang="fr-CA" sz="1600" noProof="0" dirty="0">
                          <a:solidFill>
                            <a:schemeClr val="bg1"/>
                          </a:solidFill>
                        </a:rPr>
                        <a:t>, avec capacités d’audit.</a:t>
                      </a:r>
                    </a:p>
                    <a:p>
                      <a:pPr algn="ctr"/>
                      <a:endParaRPr lang="fr-CA" sz="1600" noProof="0" dirty="0">
                        <a:solidFill>
                          <a:schemeClr val="bg1"/>
                        </a:solidFill>
                      </a:endParaRPr>
                    </a:p>
                  </a:txBody>
                  <a:tcPr marL="152400" marR="76200" marT="38100" marB="38100" anchor="ctr">
                    <a:lnT w="38100" cmpd="sng">
                      <a:noFill/>
                    </a:lnT>
                    <a:lnB w="12700" cmpd="sng">
                      <a:noFill/>
                    </a:lnB>
                  </a:tcPr>
                </a:tc>
                <a:tc>
                  <a:txBody>
                    <a:bodyPr/>
                    <a:lstStyle/>
                    <a:p>
                      <a:pPr algn="ctr"/>
                      <a:endParaRPr lang="fr-CA" sz="1600" noProof="0" dirty="0">
                        <a:solidFill>
                          <a:schemeClr val="bg1"/>
                        </a:solidFill>
                      </a:endParaRPr>
                    </a:p>
                    <a:p>
                      <a:pPr algn="ctr"/>
                      <a:r>
                        <a:rPr lang="fr-CA" sz="1600" noProof="0" dirty="0">
                          <a:solidFill>
                            <a:schemeClr val="bg1"/>
                          </a:solidFill>
                        </a:rPr>
                        <a:t>Idéal pour les flux de travail événementiels à </a:t>
                      </a:r>
                      <a:r>
                        <a:rPr lang="fr-CA" sz="1600" b="1" noProof="0" dirty="0">
                          <a:solidFill>
                            <a:schemeClr val="bg1"/>
                          </a:solidFill>
                        </a:rPr>
                        <a:t>haut volume</a:t>
                      </a:r>
                      <a:r>
                        <a:rPr lang="fr-CA" sz="1600" b="0" noProof="0" dirty="0">
                          <a:solidFill>
                            <a:schemeClr val="bg1"/>
                          </a:solidFill>
                        </a:rPr>
                        <a:t>.</a:t>
                      </a:r>
                    </a:p>
                    <a:p>
                      <a:pPr algn="ctr"/>
                      <a:endParaRPr lang="fr-CA" sz="1600" noProof="0" dirty="0">
                        <a:solidFill>
                          <a:schemeClr val="bg1"/>
                        </a:solidFill>
                      </a:endParaRPr>
                    </a:p>
                  </a:txBody>
                  <a:tcPr marL="152400" marR="76200" marT="38100" marB="38100" anchor="ctr">
                    <a:lnT w="38100" cmpd="sng">
                      <a:noFill/>
                    </a:lnT>
                    <a:lnB w="12700" cmpd="sng">
                      <a:noFill/>
                    </a:lnB>
                  </a:tcPr>
                </a:tc>
                <a:extLst>
                  <a:ext uri="{0D108BD9-81ED-4DB2-BD59-A6C34878D82A}">
                    <a16:rowId xmlns:a16="http://schemas.microsoft.com/office/drawing/2014/main" val="4038635909"/>
                  </a:ext>
                </a:extLst>
              </a:tr>
              <a:tr h="418738">
                <a:tc>
                  <a:txBody>
                    <a:bodyPr/>
                    <a:lstStyle/>
                    <a:p>
                      <a:pPr marL="0" algn="ctr" defTabSz="1097278" rtl="0" eaLnBrk="1" latinLnBrk="0" hangingPunct="1"/>
                      <a:r>
                        <a:rPr lang="fr-CA" sz="1600" b="1" kern="1200" noProof="0">
                          <a:solidFill>
                            <a:schemeClr val="tx1"/>
                          </a:solidFill>
                        </a:rPr>
                        <a:t>Durée maximale</a:t>
                      </a:r>
                    </a:p>
                  </a:txBody>
                  <a:tcPr marL="152400" marR="76200" marT="38100" marB="38100" anchor="ctr">
                    <a:lnT w="38100" cmpd="sng">
                      <a:noFill/>
                    </a:lnT>
                    <a:solidFill>
                      <a:schemeClr val="tx1">
                        <a:lumMod val="50000"/>
                      </a:schemeClr>
                    </a:solidFill>
                  </a:tcPr>
                </a:tc>
                <a:tc>
                  <a:txBody>
                    <a:bodyPr/>
                    <a:lstStyle/>
                    <a:p>
                      <a:pPr algn="ctr"/>
                      <a:r>
                        <a:rPr lang="fr-CA" sz="1600" noProof="0" dirty="0"/>
                        <a:t>365 jours</a:t>
                      </a:r>
                      <a:endParaRPr lang="fr-CA" sz="1600" noProof="0" dirty="0">
                        <a:solidFill>
                          <a:schemeClr val="bg1"/>
                        </a:solidFill>
                      </a:endParaRPr>
                    </a:p>
                  </a:txBody>
                  <a:tcPr marL="152400" marR="76200" marT="38100" marB="38100" anchor="ctr">
                    <a:lnT w="38100" cmpd="sng">
                      <a:noFill/>
                    </a:lnT>
                  </a:tcPr>
                </a:tc>
                <a:tc>
                  <a:txBody>
                    <a:bodyPr/>
                    <a:lstStyle/>
                    <a:p>
                      <a:pPr algn="ctr"/>
                      <a:r>
                        <a:rPr lang="fr-CA" sz="1600" noProof="0"/>
                        <a:t>5 minutes</a:t>
                      </a:r>
                      <a:endParaRPr lang="fr-CA" sz="1600" noProof="0">
                        <a:solidFill>
                          <a:schemeClr val="bg1"/>
                        </a:solidFill>
                      </a:endParaRPr>
                    </a:p>
                  </a:txBody>
                  <a:tcPr marL="152400" marR="76200" marT="38100" marB="38100" anchor="ctr">
                    <a:lnT w="38100" cmpd="sng">
                      <a:noFill/>
                    </a:lnT>
                  </a:tcPr>
                </a:tc>
                <a:extLst>
                  <a:ext uri="{0D108BD9-81ED-4DB2-BD59-A6C34878D82A}">
                    <a16:rowId xmlns:a16="http://schemas.microsoft.com/office/drawing/2014/main" val="2646983266"/>
                  </a:ext>
                </a:extLst>
              </a:tr>
              <a:tr h="736978">
                <a:tc>
                  <a:txBody>
                    <a:bodyPr/>
                    <a:lstStyle/>
                    <a:p>
                      <a:pPr marL="0" algn="ctr" defTabSz="1097278" rtl="0" eaLnBrk="1" latinLnBrk="0" hangingPunct="1"/>
                      <a:r>
                        <a:rPr lang="fr-CA" sz="1600" b="1" kern="1200" noProof="0" dirty="0">
                          <a:solidFill>
                            <a:schemeClr val="tx1"/>
                          </a:solidFill>
                        </a:rPr>
                        <a:t>Transitions d’états</a:t>
                      </a:r>
                      <a:endParaRPr lang="fr-CA" sz="1600" b="1" kern="1200" noProof="0" dirty="0">
                        <a:solidFill>
                          <a:schemeClr val="tx1"/>
                        </a:solidFill>
                        <a:latin typeface="+mn-lt"/>
                        <a:ea typeface="+mn-ea"/>
                        <a:cs typeface="+mn-cs"/>
                      </a:endParaRPr>
                    </a:p>
                  </a:txBody>
                  <a:tcPr marL="152400" marR="76200" marT="38100" marB="38100" anchor="ctr">
                    <a:solidFill>
                      <a:schemeClr val="tx1">
                        <a:lumMod val="50000"/>
                      </a:schemeClr>
                    </a:solidFill>
                  </a:tcPr>
                </a:tc>
                <a:tc>
                  <a:txBody>
                    <a:bodyPr/>
                    <a:lstStyle/>
                    <a:p>
                      <a:pPr algn="ctr"/>
                      <a:r>
                        <a:rPr lang="fr-CA" sz="1600" noProof="0" dirty="0"/>
                        <a:t>Fonctionnement par jetons. Compartiment initial de 5 000 jetons, ajouts de 1 500 jetons par seconde</a:t>
                      </a:r>
                      <a:endParaRPr lang="fr-CA" sz="1600" noProof="0" dirty="0">
                        <a:solidFill>
                          <a:schemeClr val="bg1"/>
                        </a:solidFill>
                      </a:endParaRPr>
                    </a:p>
                  </a:txBody>
                  <a:tcPr marL="152400" marR="76200" marT="38100" marB="38100" anchor="ctr"/>
                </a:tc>
                <a:tc>
                  <a:txBody>
                    <a:bodyPr/>
                    <a:lstStyle/>
                    <a:p>
                      <a:pPr algn="ctr"/>
                      <a:r>
                        <a:rPr lang="fr-CA" sz="1600" noProof="0" dirty="0"/>
                        <a:t>Illimité</a:t>
                      </a:r>
                      <a:endParaRPr lang="fr-CA" sz="1600" noProof="0" dirty="0">
                        <a:solidFill>
                          <a:schemeClr val="bg1"/>
                        </a:solidFill>
                      </a:endParaRPr>
                    </a:p>
                  </a:txBody>
                  <a:tcPr marL="152400" marR="76200" marT="38100" marB="38100" anchor="ctr"/>
                </a:tc>
                <a:extLst>
                  <a:ext uri="{0D108BD9-81ED-4DB2-BD59-A6C34878D82A}">
                    <a16:rowId xmlns:a16="http://schemas.microsoft.com/office/drawing/2014/main" val="442901877"/>
                  </a:ext>
                </a:extLst>
              </a:tr>
              <a:tr h="736978">
                <a:tc>
                  <a:txBody>
                    <a:bodyPr/>
                    <a:lstStyle/>
                    <a:p>
                      <a:pPr marL="0" algn="ctr" defTabSz="1097278" rtl="0" eaLnBrk="1" latinLnBrk="0" hangingPunct="1"/>
                      <a:r>
                        <a:rPr lang="fr-CA" sz="1600" b="1" kern="1200" noProof="0" dirty="0">
                          <a:solidFill>
                            <a:schemeClr val="tx1"/>
                          </a:solidFill>
                        </a:rPr>
                        <a:t>Patrons</a:t>
                      </a:r>
                      <a:endParaRPr lang="fr-CA" sz="1600" b="1" kern="1200" noProof="0" dirty="0">
                        <a:solidFill>
                          <a:schemeClr val="tx1"/>
                        </a:solidFill>
                        <a:latin typeface="+mn-lt"/>
                        <a:ea typeface="+mn-ea"/>
                        <a:cs typeface="+mn-cs"/>
                      </a:endParaRPr>
                    </a:p>
                  </a:txBody>
                  <a:tcPr marL="152400" marR="76200" marT="38100" marB="38100" anchor="ctr">
                    <a:solidFill>
                      <a:schemeClr val="tx1">
                        <a:lumMod val="50000"/>
                      </a:schemeClr>
                    </a:solidFill>
                  </a:tcPr>
                </a:tc>
                <a:tc>
                  <a:txBody>
                    <a:bodyPr/>
                    <a:lstStyle/>
                    <a:p>
                      <a:pPr algn="ctr"/>
                      <a:r>
                        <a:rPr lang="fr-CA" sz="1600" noProof="0" dirty="0"/>
                        <a:t>Supporte tous les patrons d’utilisation</a:t>
                      </a:r>
                      <a:endParaRPr lang="fr-CA" sz="1600" noProof="0" dirty="0">
                        <a:solidFill>
                          <a:schemeClr val="bg1"/>
                        </a:solidFill>
                      </a:endParaRPr>
                    </a:p>
                  </a:txBody>
                  <a:tcPr marL="152400" marR="76200" marT="38100" marB="38100" anchor="ctr"/>
                </a:tc>
                <a:tc>
                  <a:txBody>
                    <a:bodyPr/>
                    <a:lstStyle/>
                    <a:p>
                      <a:pPr algn="ctr"/>
                      <a:r>
                        <a:rPr lang="fr-CA" sz="1600" noProof="0" dirty="0"/>
                        <a:t>Ne supporte pas les </a:t>
                      </a:r>
                      <a:r>
                        <a:rPr lang="fr-CA" sz="1600" i="1" noProof="0" dirty="0"/>
                        <a:t>« Job-run »</a:t>
                      </a:r>
                      <a:r>
                        <a:rPr lang="fr-CA" sz="1600" noProof="0" dirty="0"/>
                        <a:t> (.</a:t>
                      </a:r>
                      <a:r>
                        <a:rPr lang="fr-CA" sz="1600" noProof="0" dirty="0" err="1"/>
                        <a:t>sync</a:t>
                      </a:r>
                      <a:r>
                        <a:rPr lang="fr-CA" sz="1600" noProof="0" dirty="0"/>
                        <a:t>), ni les </a:t>
                      </a:r>
                      <a:r>
                        <a:rPr lang="fr-CA" sz="1600" i="1" noProof="0" dirty="0"/>
                        <a:t>« Callback »</a:t>
                      </a:r>
                      <a:r>
                        <a:rPr lang="fr-CA" sz="1600" noProof="0" dirty="0"/>
                        <a:t> (.</a:t>
                      </a:r>
                      <a:r>
                        <a:rPr lang="fr-CA" sz="1600" noProof="0" dirty="0" err="1"/>
                        <a:t>wait</a:t>
                      </a:r>
                      <a:r>
                        <a:rPr lang="fr-CA" sz="1600" noProof="0" dirty="0"/>
                        <a:t>)</a:t>
                      </a:r>
                      <a:endParaRPr lang="fr-CA" sz="1600" noProof="0" dirty="0">
                        <a:solidFill>
                          <a:schemeClr val="bg1"/>
                        </a:solidFill>
                      </a:endParaRPr>
                    </a:p>
                  </a:txBody>
                  <a:tcPr marL="152400" marR="76200" marT="38100" marB="38100" anchor="ctr"/>
                </a:tc>
                <a:extLst>
                  <a:ext uri="{0D108BD9-81ED-4DB2-BD59-A6C34878D82A}">
                    <a16:rowId xmlns:a16="http://schemas.microsoft.com/office/drawing/2014/main" val="1369866793"/>
                  </a:ext>
                </a:extLst>
              </a:tr>
              <a:tr h="736978">
                <a:tc>
                  <a:txBody>
                    <a:bodyPr/>
                    <a:lstStyle/>
                    <a:p>
                      <a:pPr marL="0" algn="ctr" defTabSz="1097278" rtl="0" eaLnBrk="1" latinLnBrk="0" hangingPunct="1"/>
                      <a:r>
                        <a:rPr lang="fr-CA" sz="1600" b="1" kern="1200" noProof="0" dirty="0">
                          <a:solidFill>
                            <a:schemeClr val="tx1"/>
                          </a:solidFill>
                          <a:latin typeface="+mn-lt"/>
                          <a:ea typeface="+mn-ea"/>
                          <a:cs typeface="+mn-cs"/>
                        </a:rPr>
                        <a:t>Invocations</a:t>
                      </a:r>
                    </a:p>
                  </a:txBody>
                  <a:tcPr marL="152400" marR="76200" marT="38100" marB="38100" anchor="ctr">
                    <a:solidFill>
                      <a:schemeClr val="tx1">
                        <a:lumMod val="50000"/>
                      </a:schemeClr>
                    </a:solidFill>
                  </a:tcPr>
                </a:tc>
                <a:tc>
                  <a:txBody>
                    <a:bodyPr/>
                    <a:lstStyle/>
                    <a:p>
                      <a:pPr algn="ctr"/>
                      <a:r>
                        <a:rPr lang="fr-CA" sz="1600" noProof="0" dirty="0">
                          <a:solidFill>
                            <a:schemeClr val="bg1"/>
                          </a:solidFill>
                        </a:rPr>
                        <a:t>Invocations asynchrones seulement</a:t>
                      </a:r>
                    </a:p>
                  </a:txBody>
                  <a:tcPr marL="152400" marR="76200" marT="38100" marB="38100" anchor="ctr"/>
                </a:tc>
                <a:tc>
                  <a:txBody>
                    <a:bodyPr/>
                    <a:lstStyle/>
                    <a:p>
                      <a:pPr algn="ctr"/>
                      <a:r>
                        <a:rPr lang="fr-CA" sz="1600" noProof="0" dirty="0">
                          <a:solidFill>
                            <a:schemeClr val="bg1"/>
                          </a:solidFill>
                        </a:rPr>
                        <a:t>Invocations asynchrone et synchrone</a:t>
                      </a:r>
                    </a:p>
                  </a:txBody>
                  <a:tcPr marL="152400" marR="76200" marT="38100" marB="38100" anchor="ctr"/>
                </a:tc>
                <a:extLst>
                  <a:ext uri="{0D108BD9-81ED-4DB2-BD59-A6C34878D82A}">
                    <a16:rowId xmlns:a16="http://schemas.microsoft.com/office/drawing/2014/main" val="2484188708"/>
                  </a:ext>
                </a:extLst>
              </a:tr>
              <a:tr h="736978">
                <a:tc>
                  <a:txBody>
                    <a:bodyPr/>
                    <a:lstStyle/>
                    <a:p>
                      <a:pPr marL="0" algn="ctr" defTabSz="1097278" rtl="0" eaLnBrk="1" latinLnBrk="0" hangingPunct="1"/>
                      <a:r>
                        <a:rPr lang="fr-CA" sz="1600" b="1" kern="1200" noProof="0" dirty="0">
                          <a:solidFill>
                            <a:schemeClr val="tx1"/>
                          </a:solidFill>
                          <a:latin typeface="+mn-lt"/>
                          <a:ea typeface="+mn-ea"/>
                          <a:cs typeface="+mn-cs"/>
                        </a:rPr>
                        <a:t>Tarification</a:t>
                      </a:r>
                    </a:p>
                  </a:txBody>
                  <a:tcPr marL="152400" marR="76200" marT="38100" marB="38100" anchor="ctr">
                    <a:solidFill>
                      <a:schemeClr val="tx1">
                        <a:lumMod val="50000"/>
                      </a:schemeClr>
                    </a:solidFill>
                  </a:tcPr>
                </a:tc>
                <a:tc>
                  <a:txBody>
                    <a:bodyPr/>
                    <a:lstStyle/>
                    <a:p>
                      <a:pPr algn="ctr"/>
                      <a:r>
                        <a:rPr lang="fr-CA" sz="1600" noProof="0" dirty="0">
                          <a:solidFill>
                            <a:schemeClr val="bg1"/>
                          </a:solidFill>
                        </a:rPr>
                        <a:t>$0,025 par tranche de 1 000 transitions</a:t>
                      </a:r>
                    </a:p>
                  </a:txBody>
                  <a:tcPr marL="152400" marR="76200" marT="38100" marB="38100" anchor="ctr"/>
                </a:tc>
                <a:tc>
                  <a:txBody>
                    <a:bodyPr/>
                    <a:lstStyle/>
                    <a:p>
                      <a:pPr algn="ctr"/>
                      <a:r>
                        <a:rPr lang="fr-CA" sz="1600" noProof="0" dirty="0">
                          <a:solidFill>
                            <a:schemeClr val="bg1"/>
                          </a:solidFill>
                        </a:rPr>
                        <a:t>$1,00 par million de requêtes + </a:t>
                      </a:r>
                    </a:p>
                    <a:p>
                      <a:pPr algn="ctr"/>
                      <a:r>
                        <a:rPr lang="fr-CA" sz="1600" noProof="0" dirty="0">
                          <a:solidFill>
                            <a:schemeClr val="bg1"/>
                          </a:solidFill>
                        </a:rPr>
                        <a:t>$0,06 par gigaoctet-heure (au prorata)</a:t>
                      </a:r>
                    </a:p>
                  </a:txBody>
                  <a:tcPr marL="152400" marR="76200" marT="38100" marB="38100" anchor="ctr"/>
                </a:tc>
                <a:extLst>
                  <a:ext uri="{0D108BD9-81ED-4DB2-BD59-A6C34878D82A}">
                    <a16:rowId xmlns:a16="http://schemas.microsoft.com/office/drawing/2014/main" val="3693827633"/>
                  </a:ext>
                </a:extLst>
              </a:tr>
            </a:tbl>
          </a:graphicData>
        </a:graphic>
      </p:graphicFrame>
      <p:sp>
        <p:nvSpPr>
          <p:cNvPr id="8" name="Title 1">
            <a:extLst>
              <a:ext uri="{FF2B5EF4-FFF2-40B4-BE49-F238E27FC236}">
                <a16:creationId xmlns:a16="http://schemas.microsoft.com/office/drawing/2014/main" id="{D45FA70F-DD30-38D5-BFCD-DA41B2E6AAD3}"/>
              </a:ext>
            </a:extLst>
          </p:cNvPr>
          <p:cNvSpPr txBox="1">
            <a:spLocks/>
          </p:cNvSpPr>
          <p:nvPr/>
        </p:nvSpPr>
        <p:spPr>
          <a:xfrm>
            <a:off x="457200" y="153248"/>
            <a:ext cx="11258550" cy="727655"/>
          </a:xfrm>
          <a:prstGeom prst="rect">
            <a:avLst/>
          </a:prstGeom>
        </p:spPr>
        <p:txBody>
          <a:bodyPr vert="horz" lIns="152400" tIns="121920" rIns="152400" bIns="121920" rtlCol="0" anchor="t">
            <a:normAutofit/>
          </a:bodyPr>
          <a:lstStyle>
            <a:lvl1pPr algn="l" defTabSz="731520" rtl="0" eaLnBrk="1" latinLnBrk="0" hangingPunct="1">
              <a:spcBef>
                <a:spcPct val="0"/>
              </a:spcBef>
              <a:buNone/>
              <a:defRPr sz="3800" b="1" i="0" kern="12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fr-CA" sz="3167" dirty="0"/>
              <a:t>Comparaison des flux de travaux Standard et Express</a:t>
            </a:r>
          </a:p>
        </p:txBody>
      </p:sp>
    </p:spTree>
    <p:extLst>
      <p:ext uri="{BB962C8B-B14F-4D97-AF65-F5344CB8AC3E}">
        <p14:creationId xmlns:p14="http://schemas.microsoft.com/office/powerpoint/2010/main" val="23495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AAFE5A5-F0CE-7A08-AC8E-57CCDF82F9B1}"/>
              </a:ext>
            </a:extLst>
          </p:cNvPr>
          <p:cNvSpPr>
            <a:spLocks noGrp="1"/>
          </p:cNvSpPr>
          <p:nvPr>
            <p:ph type="title"/>
          </p:nvPr>
        </p:nvSpPr>
        <p:spPr>
          <a:xfrm>
            <a:off x="266700" y="371476"/>
            <a:ext cx="11658600" cy="640975"/>
          </a:xfrm>
        </p:spPr>
        <p:txBody>
          <a:bodyPr/>
          <a:lstStyle/>
          <a:p>
            <a:r>
              <a:rPr lang="fr-CA" dirty="0"/>
              <a:t>Patrons de tâches</a:t>
            </a:r>
          </a:p>
        </p:txBody>
      </p:sp>
      <p:sp>
        <p:nvSpPr>
          <p:cNvPr id="7" name="TextBox 6">
            <a:extLst>
              <a:ext uri="{FF2B5EF4-FFF2-40B4-BE49-F238E27FC236}">
                <a16:creationId xmlns:a16="http://schemas.microsoft.com/office/drawing/2014/main" id="{4528D8C5-DF4E-CDDE-C528-22426915370B}"/>
              </a:ext>
            </a:extLst>
          </p:cNvPr>
          <p:cNvSpPr txBox="1"/>
          <p:nvPr/>
        </p:nvSpPr>
        <p:spPr>
          <a:xfrm>
            <a:off x="3904411" y="1588924"/>
            <a:ext cx="7632593" cy="1169359"/>
          </a:xfrm>
          <a:prstGeom prst="rect">
            <a:avLst/>
          </a:prstGeom>
          <a:noFill/>
        </p:spPr>
        <p:txBody>
          <a:bodyPr wrap="square" rtlCol="0">
            <a:spAutoFit/>
          </a:bodyPr>
          <a:lstStyle/>
          <a:p>
            <a:pPr defTabSz="914270"/>
            <a:r>
              <a:rPr lang="fr-CA" sz="2333" dirty="0">
                <a:solidFill>
                  <a:srgbClr val="FFFFFF"/>
                </a:solidFill>
                <a:latin typeface="Amazon Ember"/>
              </a:rPr>
              <a:t>La machine à états appelle une intégration de service et </a:t>
            </a:r>
            <a:r>
              <a:rPr lang="fr-CA" sz="2333" dirty="0">
                <a:solidFill>
                  <a:srgbClr val="FFC000"/>
                </a:solidFill>
                <a:latin typeface="Amazon Ember"/>
              </a:rPr>
              <a:t>continue immédiatement </a:t>
            </a:r>
            <a:r>
              <a:rPr lang="fr-CA" sz="2333" dirty="0">
                <a:solidFill>
                  <a:srgbClr val="FFFFFF"/>
                </a:solidFill>
                <a:latin typeface="Amazon Ember"/>
              </a:rPr>
              <a:t>sans attendre que le service complète son travail.</a:t>
            </a:r>
            <a:endParaRPr lang="fr-CA" sz="2333" dirty="0">
              <a:solidFill>
                <a:srgbClr val="FFFFFF"/>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8" name="Rectangle 7">
            <a:extLst>
              <a:ext uri="{FF2B5EF4-FFF2-40B4-BE49-F238E27FC236}">
                <a16:creationId xmlns:a16="http://schemas.microsoft.com/office/drawing/2014/main" id="{B26D791B-1D47-E6F0-3DD2-407B3EFC000F}"/>
              </a:ext>
            </a:extLst>
          </p:cNvPr>
          <p:cNvSpPr/>
          <p:nvPr/>
        </p:nvSpPr>
        <p:spPr>
          <a:xfrm flipV="1">
            <a:off x="3546695" y="1598141"/>
            <a:ext cx="44609" cy="1149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70"/>
            <a:endParaRPr lang="fr-CA" sz="1765">
              <a:solidFill>
                <a:srgbClr val="FFFFFF"/>
              </a:solidFill>
              <a:latin typeface="Amazon Ember"/>
            </a:endParaRPr>
          </a:p>
        </p:txBody>
      </p:sp>
      <p:sp>
        <p:nvSpPr>
          <p:cNvPr id="9" name="TextBox 8">
            <a:extLst>
              <a:ext uri="{FF2B5EF4-FFF2-40B4-BE49-F238E27FC236}">
                <a16:creationId xmlns:a16="http://schemas.microsoft.com/office/drawing/2014/main" id="{1A984395-50A4-3243-DC3B-A90666140429}"/>
              </a:ext>
            </a:extLst>
          </p:cNvPr>
          <p:cNvSpPr txBox="1"/>
          <p:nvPr/>
        </p:nvSpPr>
        <p:spPr>
          <a:xfrm>
            <a:off x="275643" y="1757359"/>
            <a:ext cx="3002552" cy="830997"/>
          </a:xfrm>
          <a:prstGeom prst="rect">
            <a:avLst/>
          </a:prstGeom>
          <a:noFill/>
        </p:spPr>
        <p:txBody>
          <a:bodyPr wrap="square" rtlCol="0">
            <a:spAutoFit/>
          </a:bodyPr>
          <a:lstStyle/>
          <a:p>
            <a:pPr algn="r" defTabSz="914270"/>
            <a:r>
              <a:rPr lang="fr-CA" sz="2400" dirty="0">
                <a:latin typeface="Amazon Ember"/>
              </a:rPr>
              <a:t>Requêtes et réponses</a:t>
            </a:r>
            <a:endParaRPr lang="fr-CA" sz="24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10" name="TextBox 9">
            <a:extLst>
              <a:ext uri="{FF2B5EF4-FFF2-40B4-BE49-F238E27FC236}">
                <a16:creationId xmlns:a16="http://schemas.microsoft.com/office/drawing/2014/main" id="{DF09B77D-E3D9-32AE-D778-B83D14815DFE}"/>
              </a:ext>
            </a:extLst>
          </p:cNvPr>
          <p:cNvSpPr txBox="1"/>
          <p:nvPr/>
        </p:nvSpPr>
        <p:spPr>
          <a:xfrm>
            <a:off x="3904411" y="4333112"/>
            <a:ext cx="8011946" cy="1887376"/>
          </a:xfrm>
          <a:prstGeom prst="rect">
            <a:avLst/>
          </a:prstGeom>
          <a:noFill/>
        </p:spPr>
        <p:txBody>
          <a:bodyPr wrap="square" rtlCol="0">
            <a:spAutoFit/>
          </a:bodyPr>
          <a:lstStyle/>
          <a:p>
            <a:pPr defTabSz="609576"/>
            <a:r>
              <a:rPr lang="fr-CA" sz="2333" dirty="0">
                <a:solidFill>
                  <a:srgbClr val="FFFFFF"/>
                </a:solidFill>
                <a:latin typeface="Amazon Ember"/>
              </a:rPr>
              <a:t>La machine à états appelle une intégration de service avec un jeton de tâche et </a:t>
            </a:r>
            <a:r>
              <a:rPr lang="fr-CA" sz="2333" dirty="0">
                <a:solidFill>
                  <a:srgbClr val="FFC000"/>
                </a:solidFill>
                <a:latin typeface="Amazon Ember"/>
              </a:rPr>
              <a:t>continue seulement une fois que le jeton est retourné</a:t>
            </a:r>
            <a:r>
              <a:rPr lang="fr-CA" sz="2333" dirty="0">
                <a:solidFill>
                  <a:srgbClr val="FFFFFF"/>
                </a:solidFill>
                <a:latin typeface="Amazon Ember"/>
              </a:rPr>
              <a:t>.</a:t>
            </a:r>
          </a:p>
          <a:p>
            <a:pPr defTabSz="609576"/>
            <a:br>
              <a:rPr lang="fr-CA" sz="2333" dirty="0">
                <a:solidFill>
                  <a:srgbClr val="FFFFFF"/>
                </a:solidFill>
                <a:latin typeface="Amazon Ember"/>
              </a:rPr>
            </a:br>
            <a:endParaRPr lang="fr-CA" sz="2333" dirty="0">
              <a:solidFill>
                <a:srgbClr val="FFFFFF"/>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1" name="Rectangle 10">
            <a:extLst>
              <a:ext uri="{FF2B5EF4-FFF2-40B4-BE49-F238E27FC236}">
                <a16:creationId xmlns:a16="http://schemas.microsoft.com/office/drawing/2014/main" id="{AFBAA6F2-DDB5-A37D-E5B9-7EF57CC860B4}"/>
              </a:ext>
            </a:extLst>
          </p:cNvPr>
          <p:cNvSpPr/>
          <p:nvPr/>
        </p:nvSpPr>
        <p:spPr>
          <a:xfrm flipV="1">
            <a:off x="3563168" y="4333112"/>
            <a:ext cx="44609" cy="1149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70"/>
            <a:endParaRPr lang="fr-CA" sz="1765">
              <a:solidFill>
                <a:srgbClr val="FFFFFF"/>
              </a:solidFill>
              <a:latin typeface="Amazon Ember"/>
            </a:endParaRPr>
          </a:p>
        </p:txBody>
      </p:sp>
      <p:sp>
        <p:nvSpPr>
          <p:cNvPr id="12" name="TextBox 11">
            <a:extLst>
              <a:ext uri="{FF2B5EF4-FFF2-40B4-BE49-F238E27FC236}">
                <a16:creationId xmlns:a16="http://schemas.microsoft.com/office/drawing/2014/main" id="{62EA418F-E7E8-2F89-411A-3A35CA1B8BA1}"/>
              </a:ext>
            </a:extLst>
          </p:cNvPr>
          <p:cNvSpPr txBox="1"/>
          <p:nvPr/>
        </p:nvSpPr>
        <p:spPr>
          <a:xfrm>
            <a:off x="292116" y="4677840"/>
            <a:ext cx="3002552" cy="461665"/>
          </a:xfrm>
          <a:prstGeom prst="rect">
            <a:avLst/>
          </a:prstGeom>
          <a:noFill/>
        </p:spPr>
        <p:txBody>
          <a:bodyPr wrap="square" rtlCol="0">
            <a:spAutoFit/>
          </a:bodyPr>
          <a:lstStyle/>
          <a:p>
            <a:pPr algn="r" defTabSz="914270"/>
            <a:r>
              <a:rPr lang="fr-CA" sz="2400" dirty="0">
                <a:latin typeface="Amazon Ember"/>
              </a:rPr>
              <a:t>Rappel </a:t>
            </a:r>
            <a:r>
              <a:rPr lang="fr-CA" sz="2400" i="1" dirty="0">
                <a:latin typeface="Amazon Ember"/>
              </a:rPr>
              <a:t>(callback)</a:t>
            </a:r>
            <a:endParaRPr lang="fr-CA" sz="2400" i="1"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13" name="TextBox 12">
            <a:extLst>
              <a:ext uri="{FF2B5EF4-FFF2-40B4-BE49-F238E27FC236}">
                <a16:creationId xmlns:a16="http://schemas.microsoft.com/office/drawing/2014/main" id="{09509C38-6027-6F0F-66E1-5AAC0FCC3906}"/>
              </a:ext>
            </a:extLst>
          </p:cNvPr>
          <p:cNvSpPr txBox="1"/>
          <p:nvPr/>
        </p:nvSpPr>
        <p:spPr>
          <a:xfrm>
            <a:off x="3904411" y="3080589"/>
            <a:ext cx="7865223" cy="810350"/>
          </a:xfrm>
          <a:prstGeom prst="rect">
            <a:avLst/>
          </a:prstGeom>
          <a:noFill/>
        </p:spPr>
        <p:txBody>
          <a:bodyPr wrap="square" rtlCol="0">
            <a:spAutoFit/>
          </a:bodyPr>
          <a:lstStyle/>
          <a:p>
            <a:pPr defTabSz="914270"/>
            <a:r>
              <a:rPr lang="fr-CA" sz="2333" dirty="0">
                <a:solidFill>
                  <a:srgbClr val="FFFFFF"/>
                </a:solidFill>
                <a:latin typeface="Amazon Ember"/>
              </a:rPr>
              <a:t>La machine à états appelle une intégration de service et </a:t>
            </a:r>
            <a:r>
              <a:rPr lang="fr-CA" sz="2333" dirty="0">
                <a:solidFill>
                  <a:srgbClr val="FFC000"/>
                </a:solidFill>
                <a:latin typeface="Amazon Ember"/>
              </a:rPr>
              <a:t>attend que le service complète son travail</a:t>
            </a:r>
            <a:r>
              <a:rPr lang="fr-CA" sz="2333" dirty="0">
                <a:solidFill>
                  <a:srgbClr val="FFFFFF"/>
                </a:solidFill>
                <a:latin typeface="Amazon Ember"/>
              </a:rPr>
              <a:t>.</a:t>
            </a:r>
            <a:endParaRPr lang="fr-CA" sz="2333" dirty="0">
              <a:solidFill>
                <a:srgbClr val="FFFFFF"/>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4" name="Rectangle 13">
            <a:extLst>
              <a:ext uri="{FF2B5EF4-FFF2-40B4-BE49-F238E27FC236}">
                <a16:creationId xmlns:a16="http://schemas.microsoft.com/office/drawing/2014/main" id="{10823B0D-0602-12FB-478E-C0FA144BF873}"/>
              </a:ext>
            </a:extLst>
          </p:cNvPr>
          <p:cNvSpPr/>
          <p:nvPr/>
        </p:nvSpPr>
        <p:spPr>
          <a:xfrm flipV="1">
            <a:off x="3546695" y="2910268"/>
            <a:ext cx="44609" cy="1149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70"/>
            <a:endParaRPr lang="fr-CA" sz="1765">
              <a:solidFill>
                <a:srgbClr val="FFFFFF"/>
              </a:solidFill>
              <a:latin typeface="Amazon Ember"/>
            </a:endParaRPr>
          </a:p>
        </p:txBody>
      </p:sp>
      <p:sp>
        <p:nvSpPr>
          <p:cNvPr id="15" name="TextBox 14">
            <a:extLst>
              <a:ext uri="{FF2B5EF4-FFF2-40B4-BE49-F238E27FC236}">
                <a16:creationId xmlns:a16="http://schemas.microsoft.com/office/drawing/2014/main" id="{42643688-10EA-F346-ECEB-690E92CE80F9}"/>
              </a:ext>
            </a:extLst>
          </p:cNvPr>
          <p:cNvSpPr txBox="1"/>
          <p:nvPr/>
        </p:nvSpPr>
        <p:spPr>
          <a:xfrm>
            <a:off x="280125" y="3101935"/>
            <a:ext cx="3002552" cy="830997"/>
          </a:xfrm>
          <a:prstGeom prst="rect">
            <a:avLst/>
          </a:prstGeom>
          <a:noFill/>
        </p:spPr>
        <p:txBody>
          <a:bodyPr wrap="square" rtlCol="0">
            <a:spAutoFit/>
          </a:bodyPr>
          <a:lstStyle/>
          <a:p>
            <a:pPr algn="r" defTabSz="914270"/>
            <a:r>
              <a:rPr lang="fr-CA" sz="2400" dirty="0">
                <a:latin typeface="Amazon Ember"/>
                <a:ea typeface="Amazon Ember" panose="020B0603020204020204" pitchFamily="34" charset="0"/>
                <a:cs typeface="Amazon Ember" panose="020B0603020204020204" pitchFamily="34" charset="0"/>
              </a:rPr>
              <a:t>Scrutation synchrone </a:t>
            </a:r>
            <a:r>
              <a:rPr lang="fr-CA" sz="2400" i="1" dirty="0">
                <a:latin typeface="Amazon Ember"/>
                <a:ea typeface="Amazon Ember" panose="020B0603020204020204" pitchFamily="34" charset="0"/>
                <a:cs typeface="Amazon Ember" panose="020B0603020204020204" pitchFamily="34" charset="0"/>
              </a:rPr>
              <a:t>(polling)</a:t>
            </a:r>
            <a:endParaRPr lang="fr-CA" sz="2400" i="1" dirty="0">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174425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AAFE5A5-F0CE-7A08-AC8E-57CCDF82F9B1}"/>
              </a:ext>
            </a:extLst>
          </p:cNvPr>
          <p:cNvSpPr>
            <a:spLocks noGrp="1"/>
          </p:cNvSpPr>
          <p:nvPr>
            <p:ph type="title"/>
          </p:nvPr>
        </p:nvSpPr>
        <p:spPr>
          <a:xfrm>
            <a:off x="266700" y="371476"/>
            <a:ext cx="11658600" cy="640975"/>
          </a:xfrm>
        </p:spPr>
        <p:txBody>
          <a:bodyPr/>
          <a:lstStyle/>
          <a:p>
            <a:r>
              <a:rPr lang="fr-CA" dirty="0"/>
              <a:t>Exemples de cas d’usage</a:t>
            </a:r>
          </a:p>
        </p:txBody>
      </p:sp>
      <p:sp>
        <p:nvSpPr>
          <p:cNvPr id="16" name="Content Placeholder 4">
            <a:extLst>
              <a:ext uri="{FF2B5EF4-FFF2-40B4-BE49-F238E27FC236}">
                <a16:creationId xmlns:a16="http://schemas.microsoft.com/office/drawing/2014/main" id="{2F8844DC-7BAD-891B-4F38-52E5C444E42C}"/>
              </a:ext>
            </a:extLst>
          </p:cNvPr>
          <p:cNvSpPr>
            <a:spLocks noGrp="1"/>
          </p:cNvSpPr>
          <p:nvPr>
            <p:ph idx="1"/>
          </p:nvPr>
        </p:nvSpPr>
        <p:spPr>
          <a:xfrm>
            <a:off x="762001" y="1252197"/>
            <a:ext cx="10733313" cy="4770537"/>
          </a:xfrm>
        </p:spPr>
        <p:txBody>
          <a:bodyPr/>
          <a:lstStyle/>
          <a:p>
            <a:pPr>
              <a:lnSpc>
                <a:spcPct val="100000"/>
              </a:lnSpc>
              <a:spcAft>
                <a:spcPts val="600"/>
              </a:spcAft>
            </a:pPr>
            <a:r>
              <a:rPr lang="fr-CA" sz="2200" dirty="0"/>
              <a:t>Traitement de données (fichiers, vidéo, images; </a:t>
            </a:r>
            <a:r>
              <a:rPr lang="fr-CA" sz="2200" i="1" dirty="0"/>
              <a:t>ETL</a:t>
            </a:r>
            <a:r>
              <a:rPr lang="fr-CA" sz="2200" dirty="0"/>
              <a:t>)</a:t>
            </a:r>
          </a:p>
          <a:p>
            <a:pPr>
              <a:lnSpc>
                <a:spcPct val="100000"/>
              </a:lnSpc>
              <a:spcAft>
                <a:spcPts val="600"/>
              </a:spcAft>
            </a:pPr>
            <a:endParaRPr lang="fr-CA" sz="2200" dirty="0"/>
          </a:p>
          <a:p>
            <a:pPr>
              <a:lnSpc>
                <a:spcPct val="100000"/>
              </a:lnSpc>
              <a:spcAft>
                <a:spcPts val="600"/>
              </a:spcAft>
            </a:pPr>
            <a:r>
              <a:rPr lang="fr-CA" sz="2200" dirty="0"/>
              <a:t>Apprentissage automatique (détection de fraude, recommandations, enrichissement des données)</a:t>
            </a:r>
          </a:p>
          <a:p>
            <a:pPr>
              <a:lnSpc>
                <a:spcPct val="100000"/>
              </a:lnSpc>
              <a:spcAft>
                <a:spcPts val="600"/>
              </a:spcAft>
            </a:pPr>
            <a:endParaRPr lang="fr-CA" sz="2200" dirty="0"/>
          </a:p>
          <a:p>
            <a:pPr>
              <a:lnSpc>
                <a:spcPct val="100000"/>
              </a:lnSpc>
              <a:spcAft>
                <a:spcPts val="600"/>
              </a:spcAft>
            </a:pPr>
            <a:r>
              <a:rPr lang="fr-CA" sz="2200" dirty="0"/>
              <a:t>Orchestration de micro-services (flux de travail synchrone, orchestration de conteneurs)</a:t>
            </a:r>
          </a:p>
          <a:p>
            <a:pPr>
              <a:lnSpc>
                <a:spcPct val="100000"/>
              </a:lnSpc>
              <a:spcAft>
                <a:spcPts val="600"/>
              </a:spcAft>
            </a:pPr>
            <a:endParaRPr lang="fr-CA" sz="2200" dirty="0"/>
          </a:p>
          <a:p>
            <a:pPr>
              <a:lnSpc>
                <a:spcPct val="100000"/>
              </a:lnSpc>
              <a:spcAft>
                <a:spcPts val="600"/>
              </a:spcAft>
            </a:pPr>
            <a:r>
              <a:rPr lang="fr-CA" sz="2200" dirty="0"/>
              <a:t>Automatisation TI et de la sécurité informatique (gestion des incidents, remédiation automatique, scénarios avec approbation manuelle)</a:t>
            </a:r>
          </a:p>
          <a:p>
            <a:pPr>
              <a:lnSpc>
                <a:spcPct val="100000"/>
              </a:lnSpc>
              <a:spcAft>
                <a:spcPts val="600"/>
              </a:spcAft>
            </a:pPr>
            <a:endParaRPr lang="fr-CA" sz="2200" dirty="0"/>
          </a:p>
          <a:p>
            <a:pPr>
              <a:lnSpc>
                <a:spcPct val="100000"/>
              </a:lnSpc>
              <a:spcAft>
                <a:spcPts val="600"/>
              </a:spcAft>
            </a:pPr>
            <a:r>
              <a:rPr lang="fr-CA" sz="2200" dirty="0"/>
              <a:t>Calcul à haute performance </a:t>
            </a:r>
            <a:r>
              <a:rPr lang="fr-CA" sz="2200" i="1" dirty="0"/>
              <a:t>(HPC)</a:t>
            </a:r>
          </a:p>
        </p:txBody>
      </p:sp>
    </p:spTree>
    <p:extLst>
      <p:ext uri="{BB962C8B-B14F-4D97-AF65-F5344CB8AC3E}">
        <p14:creationId xmlns:p14="http://schemas.microsoft.com/office/powerpoint/2010/main" val="144941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23C216-60EB-4AA5-8FB1-DD0E5600C0DA}"/>
              </a:ext>
            </a:extLst>
          </p:cNvPr>
          <p:cNvSpPr>
            <a:spLocks noGrp="1"/>
          </p:cNvSpPr>
          <p:nvPr>
            <p:ph type="title"/>
          </p:nvPr>
        </p:nvSpPr>
        <p:spPr/>
        <p:txBody>
          <a:bodyPr/>
          <a:lstStyle/>
          <a:p>
            <a:r>
              <a:rPr lang="fr-CA" dirty="0"/>
              <a:t>Agenda de l’atelier</a:t>
            </a:r>
          </a:p>
        </p:txBody>
      </p:sp>
      <p:sp>
        <p:nvSpPr>
          <p:cNvPr id="8" name="Text Placeholder 7">
            <a:extLst>
              <a:ext uri="{FF2B5EF4-FFF2-40B4-BE49-F238E27FC236}">
                <a16:creationId xmlns:a16="http://schemas.microsoft.com/office/drawing/2014/main" id="{57FAEA95-7C09-43B6-9D64-2C682F5A1646}"/>
              </a:ext>
            </a:extLst>
          </p:cNvPr>
          <p:cNvSpPr>
            <a:spLocks noGrp="1"/>
          </p:cNvSpPr>
          <p:nvPr>
            <p:ph type="body" sz="quarter" idx="10"/>
          </p:nvPr>
        </p:nvSpPr>
        <p:spPr>
          <a:xfrm>
            <a:off x="1545141" y="2057855"/>
            <a:ext cx="7389853" cy="2412968"/>
          </a:xfrm>
        </p:spPr>
        <p:txBody>
          <a:bodyPr/>
          <a:lstStyle/>
          <a:p>
            <a:r>
              <a:rPr lang="fr-CA" sz="2800" dirty="0"/>
              <a:t>1. Session en groupe (couvrir les bases)</a:t>
            </a:r>
          </a:p>
          <a:p>
            <a:r>
              <a:rPr lang="fr-CA" sz="2800" dirty="0"/>
              <a:t>2. Session autonome (fonctions avancées)</a:t>
            </a:r>
          </a:p>
          <a:p>
            <a:r>
              <a:rPr lang="fr-CA" sz="2800" dirty="0"/>
              <a:t>3. Conclusion (ressources additionnelles, autres sessions d’intérêt)</a:t>
            </a:r>
            <a:endParaRPr lang="fr-CA" dirty="0"/>
          </a:p>
        </p:txBody>
      </p:sp>
    </p:spTree>
    <p:extLst>
      <p:ext uri="{BB962C8B-B14F-4D97-AF65-F5344CB8AC3E}">
        <p14:creationId xmlns:p14="http://schemas.microsoft.com/office/powerpoint/2010/main" val="58386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DBA924C-FA55-ABCA-6B09-D8A2228987D8}"/>
              </a:ext>
            </a:extLst>
          </p:cNvPr>
          <p:cNvSpPr>
            <a:spLocks noGrp="1"/>
          </p:cNvSpPr>
          <p:nvPr>
            <p:ph type="title"/>
          </p:nvPr>
        </p:nvSpPr>
        <p:spPr>
          <a:xfrm>
            <a:off x="269877" y="289512"/>
            <a:ext cx="11652356" cy="646331"/>
          </a:xfrm>
        </p:spPr>
        <p:txBody>
          <a:bodyPr/>
          <a:lstStyle/>
          <a:p>
            <a:r>
              <a:rPr lang="en-US" dirty="0">
                <a:solidFill>
                  <a:schemeClr val="tx1"/>
                </a:solidFill>
              </a:rPr>
              <a:t>  Hosted Mode Dashboard Login</a:t>
            </a:r>
          </a:p>
        </p:txBody>
      </p:sp>
      <p:pic>
        <p:nvPicPr>
          <p:cNvPr id="7" name="Picture 6">
            <a:extLst>
              <a:ext uri="{FF2B5EF4-FFF2-40B4-BE49-F238E27FC236}">
                <a16:creationId xmlns:a16="http://schemas.microsoft.com/office/drawing/2014/main" id="{F72B44CD-2429-79B4-327B-F42B08A98A1A}"/>
              </a:ext>
            </a:extLst>
          </p:cNvPr>
          <p:cNvPicPr>
            <a:picLocks noChangeAspect="1"/>
          </p:cNvPicPr>
          <p:nvPr/>
        </p:nvPicPr>
        <p:blipFill>
          <a:blip r:embed="rId2"/>
          <a:stretch>
            <a:fillRect/>
          </a:stretch>
        </p:blipFill>
        <p:spPr>
          <a:xfrm>
            <a:off x="2535125" y="1189176"/>
            <a:ext cx="6023071" cy="3340797"/>
          </a:xfrm>
          <a:prstGeom prst="rect">
            <a:avLst/>
          </a:prstGeom>
        </p:spPr>
      </p:pic>
      <p:sp>
        <p:nvSpPr>
          <p:cNvPr id="8" name="TextBox 7">
            <a:extLst>
              <a:ext uri="{FF2B5EF4-FFF2-40B4-BE49-F238E27FC236}">
                <a16:creationId xmlns:a16="http://schemas.microsoft.com/office/drawing/2014/main" id="{9D8EC2B3-6FFB-E95E-7D6D-7F35A875C4D6}"/>
              </a:ext>
            </a:extLst>
          </p:cNvPr>
          <p:cNvSpPr txBox="1"/>
          <p:nvPr/>
        </p:nvSpPr>
        <p:spPr>
          <a:xfrm>
            <a:off x="2171569" y="4690974"/>
            <a:ext cx="7121749" cy="1412694"/>
          </a:xfrm>
          <a:prstGeom prst="rect">
            <a:avLst/>
          </a:prstGeom>
          <a:noFill/>
        </p:spPr>
        <p:txBody>
          <a:bodyPr wrap="square" lIns="182880" tIns="146304" rIns="182880" bIns="146304" rtlCol="0">
            <a:spAutoFit/>
          </a:bodyPr>
          <a:lstStyle/>
          <a:p>
            <a:pPr marL="0" marR="0" lvl="0" indent="0" algn="ctr" defTabSz="1097212" rtl="0" eaLnBrk="1" fontAlgn="auto" latinLnBrk="0" hangingPunct="1">
              <a:lnSpc>
                <a:spcPct val="90000"/>
              </a:lnSpc>
              <a:spcBef>
                <a:spcPts val="0"/>
              </a:spcBef>
              <a:spcAft>
                <a:spcPts val="1800"/>
              </a:spcAft>
              <a:buClrTx/>
              <a:buSzTx/>
              <a:buFontTx/>
              <a:buNone/>
              <a:tabLst/>
              <a:defRPr/>
            </a:pPr>
            <a:r>
              <a:rPr kumimoji="0" lang="en-US" sz="3200" b="0" i="0" u="none" strike="noStrike" kern="1200" cap="none" spc="0" normalizeH="0" baseline="0" noProof="0" dirty="0">
                <a:ln>
                  <a:noFill/>
                </a:ln>
                <a:gradFill>
                  <a:gsLst>
                    <a:gs pos="2917">
                      <a:srgbClr val="222F3B"/>
                    </a:gs>
                    <a:gs pos="30000">
                      <a:srgbClr val="222F3B"/>
                    </a:gs>
                  </a:gsLst>
                  <a:lin ang="5400000" scaled="0"/>
                </a:gradFill>
                <a:effectLst/>
                <a:uLnTx/>
                <a:uFillTx/>
                <a:latin typeface="Amazon Ember"/>
                <a:ea typeface="+mn-ea"/>
                <a:cs typeface="+mn-cs"/>
                <a:hlinkClick r:id="rId3"/>
              </a:rPr>
              <a:t>https://dashboard.eventengine.run</a:t>
            </a:r>
            <a:endParaRPr kumimoji="0" lang="en-US" sz="3200" b="0" i="0" u="none" strike="noStrike" kern="1200" cap="none" spc="0" normalizeH="0" baseline="0" noProof="0" dirty="0">
              <a:ln>
                <a:noFill/>
              </a:ln>
              <a:gradFill>
                <a:gsLst>
                  <a:gs pos="2917">
                    <a:srgbClr val="222F3B"/>
                  </a:gs>
                  <a:gs pos="30000">
                    <a:srgbClr val="222F3B"/>
                  </a:gs>
                </a:gsLst>
                <a:lin ang="5400000" scaled="0"/>
              </a:gradFill>
              <a:effectLst/>
              <a:uLnTx/>
              <a:uFillTx/>
              <a:latin typeface="Amazon Ember"/>
              <a:ea typeface="+mn-ea"/>
              <a:cs typeface="+mn-cs"/>
            </a:endParaRPr>
          </a:p>
          <a:p>
            <a:pPr lvl="0" algn="ctr" defTabSz="1097212">
              <a:lnSpc>
                <a:spcPct val="90000"/>
              </a:lnSpc>
              <a:spcAft>
                <a:spcPts val="1800"/>
              </a:spcAft>
              <a:defRPr/>
            </a:pPr>
            <a:r>
              <a:rPr kumimoji="0" lang="en-US" sz="3200" b="0" i="0" u="none" strike="noStrike" kern="1200" cap="none" spc="0" normalizeH="0" baseline="0" noProof="0" dirty="0">
                <a:ln>
                  <a:noFill/>
                </a:ln>
                <a:effectLst/>
                <a:uLnTx/>
                <a:uFillTx/>
                <a:latin typeface="Amazon Ember"/>
                <a:ea typeface="+mn-ea"/>
                <a:cs typeface="+mn-cs"/>
              </a:rPr>
              <a:t>Event Hash: </a:t>
            </a:r>
            <a:r>
              <a:rPr lang="en-US" sz="3200" dirty="0"/>
              <a:t>577b-1e91452a24-62</a:t>
            </a:r>
            <a:endParaRPr kumimoji="0" lang="en-US" sz="3200" b="0" i="0" u="none" strike="noStrike" kern="1200" cap="none" spc="0" normalizeH="0" baseline="0" noProof="0" dirty="0">
              <a:ln>
                <a:noFill/>
              </a:ln>
              <a:effectLst/>
              <a:uLnTx/>
              <a:uFillTx/>
              <a:latin typeface="Amazon Ember"/>
              <a:ea typeface="+mn-ea"/>
              <a:cs typeface="+mn-cs"/>
            </a:endParaRPr>
          </a:p>
        </p:txBody>
      </p:sp>
    </p:spTree>
    <p:extLst>
      <p:ext uri="{BB962C8B-B14F-4D97-AF65-F5344CB8AC3E}">
        <p14:creationId xmlns:p14="http://schemas.microsoft.com/office/powerpoint/2010/main" val="47642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DDA172-F3C8-38E6-F5E7-F11CB43DC48E}"/>
              </a:ext>
            </a:extLst>
          </p:cNvPr>
          <p:cNvPicPr>
            <a:picLocks noChangeAspect="1"/>
          </p:cNvPicPr>
          <p:nvPr/>
        </p:nvPicPr>
        <p:blipFill>
          <a:blip r:embed="rId2"/>
          <a:stretch>
            <a:fillRect/>
          </a:stretch>
        </p:blipFill>
        <p:spPr>
          <a:xfrm>
            <a:off x="801832" y="1484303"/>
            <a:ext cx="10588336" cy="3584593"/>
          </a:xfrm>
          <a:prstGeom prst="rect">
            <a:avLst/>
          </a:prstGeom>
        </p:spPr>
      </p:pic>
      <p:sp>
        <p:nvSpPr>
          <p:cNvPr id="7" name="Title 1">
            <a:extLst>
              <a:ext uri="{FF2B5EF4-FFF2-40B4-BE49-F238E27FC236}">
                <a16:creationId xmlns:a16="http://schemas.microsoft.com/office/drawing/2014/main" id="{8C1A8500-EF44-4C2D-596F-E54B1F9809C4}"/>
              </a:ext>
            </a:extLst>
          </p:cNvPr>
          <p:cNvSpPr>
            <a:spLocks noGrp="1"/>
          </p:cNvSpPr>
          <p:nvPr>
            <p:ph type="title"/>
          </p:nvPr>
        </p:nvSpPr>
        <p:spPr>
          <a:xfrm>
            <a:off x="269877" y="289512"/>
            <a:ext cx="11652356" cy="899665"/>
          </a:xfrm>
        </p:spPr>
        <p:txBody>
          <a:bodyPr/>
          <a:lstStyle/>
          <a:p>
            <a:r>
              <a:rPr lang="en-US" dirty="0">
                <a:solidFill>
                  <a:schemeClr val="tx1"/>
                </a:solidFill>
              </a:rPr>
              <a:t>Accessing Workshop Content</a:t>
            </a:r>
          </a:p>
        </p:txBody>
      </p:sp>
      <p:sp>
        <p:nvSpPr>
          <p:cNvPr id="8" name="AutoShape 2">
            <a:extLst>
              <a:ext uri="{FF2B5EF4-FFF2-40B4-BE49-F238E27FC236}">
                <a16:creationId xmlns:a16="http://schemas.microsoft.com/office/drawing/2014/main" id="{4C130C23-E0EA-EA44-7F7D-EDED82A03D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097212"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222F3B"/>
              </a:solidFill>
              <a:effectLst/>
              <a:uLnTx/>
              <a:uFillTx/>
              <a:latin typeface="Amazon Ember"/>
              <a:ea typeface="+mn-ea"/>
              <a:cs typeface="+mn-cs"/>
            </a:endParaRPr>
          </a:p>
        </p:txBody>
      </p:sp>
      <p:sp>
        <p:nvSpPr>
          <p:cNvPr id="9" name="Oval 8">
            <a:extLst>
              <a:ext uri="{FF2B5EF4-FFF2-40B4-BE49-F238E27FC236}">
                <a16:creationId xmlns:a16="http://schemas.microsoft.com/office/drawing/2014/main" id="{DC45E34D-02DA-6210-97D3-8753E123C66A}"/>
              </a:ext>
            </a:extLst>
          </p:cNvPr>
          <p:cNvSpPr/>
          <p:nvPr/>
        </p:nvSpPr>
        <p:spPr bwMode="auto">
          <a:xfrm>
            <a:off x="7245458" y="2857500"/>
            <a:ext cx="1524469" cy="625744"/>
          </a:xfrm>
          <a:prstGeom prst="ellipse">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mazon Ember"/>
              <a:ea typeface="Segoe UI" pitchFamily="34" charset="0"/>
              <a:cs typeface="Segoe UI" pitchFamily="34" charset="0"/>
            </a:endParaRPr>
          </a:p>
        </p:txBody>
      </p:sp>
    </p:spTree>
    <p:extLst>
      <p:ext uri="{BB962C8B-B14F-4D97-AF65-F5344CB8AC3E}">
        <p14:creationId xmlns:p14="http://schemas.microsoft.com/office/powerpoint/2010/main" val="172839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07A020-E3CC-4B96-AC45-FCD9859908F2}"/>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FA68AFE9-BA39-4145-A8A9-3C014FD86748}"/>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2F2099EE-682D-484F-A8A5-8DB2F177C264}"/>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EF152D8F-E291-48DF-B9A3-F234293E70E2}"/>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DE78C4E4-511B-49E3-8FAD-1AE9BC248C79}"/>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51CA35D5-7D4A-49C3-8742-19972DA6D84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8253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90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6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FC859D73-2226-4329-940A-5849655E0188}"/>
              </a:ext>
            </a:extLst>
          </p:cNvPr>
          <p:cNvSpPr>
            <a:spLocks noGrp="1"/>
          </p:cNvSpPr>
          <p:nvPr>
            <p:ph type="ctrTitle"/>
          </p:nvPr>
        </p:nvSpPr>
        <p:spPr>
          <a:xfrm>
            <a:off x="381000" y="2608370"/>
            <a:ext cx="9144000" cy="757130"/>
          </a:xfrm>
        </p:spPr>
        <p:txBody>
          <a:bodyPr/>
          <a:lstStyle/>
          <a:p>
            <a:r>
              <a:rPr lang="fr-CA"/>
              <a:t>L’atelier AWS Step Functions</a:t>
            </a:r>
          </a:p>
        </p:txBody>
      </p:sp>
      <p:sp>
        <p:nvSpPr>
          <p:cNvPr id="29" name="Subtitle 28">
            <a:extLst>
              <a:ext uri="{FF2B5EF4-FFF2-40B4-BE49-F238E27FC236}">
                <a16:creationId xmlns:a16="http://schemas.microsoft.com/office/drawing/2014/main" id="{1CF2D9E4-1EBC-4582-A9FE-968F0CE696CB}"/>
              </a:ext>
            </a:extLst>
          </p:cNvPr>
          <p:cNvSpPr>
            <a:spLocks noGrp="1"/>
          </p:cNvSpPr>
          <p:nvPr>
            <p:ph type="subTitle" idx="1"/>
          </p:nvPr>
        </p:nvSpPr>
        <p:spPr/>
        <p:txBody>
          <a:bodyPr/>
          <a:lstStyle/>
          <a:p>
            <a:endParaRPr lang="fr-CA"/>
          </a:p>
        </p:txBody>
      </p:sp>
      <p:sp>
        <p:nvSpPr>
          <p:cNvPr id="31" name="Text Placeholder 30">
            <a:extLst>
              <a:ext uri="{FF2B5EF4-FFF2-40B4-BE49-F238E27FC236}">
                <a16:creationId xmlns:a16="http://schemas.microsoft.com/office/drawing/2014/main" id="{DCDFFA21-8008-4936-B87F-32A9D4C70329}"/>
              </a:ext>
            </a:extLst>
          </p:cNvPr>
          <p:cNvSpPr>
            <a:spLocks noGrp="1"/>
          </p:cNvSpPr>
          <p:nvPr>
            <p:ph type="body" sz="quarter" idx="11"/>
          </p:nvPr>
        </p:nvSpPr>
        <p:spPr/>
        <p:txBody>
          <a:bodyPr/>
          <a:lstStyle/>
          <a:p>
            <a:r>
              <a:rPr lang="fr-CA"/>
              <a:t>API201</a:t>
            </a:r>
          </a:p>
        </p:txBody>
      </p:sp>
      <p:sp>
        <p:nvSpPr>
          <p:cNvPr id="30" name="Text Placeholder 29">
            <a:extLst>
              <a:ext uri="{FF2B5EF4-FFF2-40B4-BE49-F238E27FC236}">
                <a16:creationId xmlns:a16="http://schemas.microsoft.com/office/drawing/2014/main" id="{5E7065A5-899E-4ACF-A270-CA9F5131262A}"/>
              </a:ext>
            </a:extLst>
          </p:cNvPr>
          <p:cNvSpPr>
            <a:spLocks noGrp="1"/>
          </p:cNvSpPr>
          <p:nvPr>
            <p:ph type="body" sz="quarter" idx="10"/>
          </p:nvPr>
        </p:nvSpPr>
        <p:spPr>
          <a:xfrm>
            <a:off x="381000" y="4622800"/>
            <a:ext cx="9144000" cy="369332"/>
          </a:xfrm>
        </p:spPr>
        <p:txBody>
          <a:bodyPr/>
          <a:lstStyle/>
          <a:p>
            <a:r>
              <a:rPr lang="fr-CA"/>
              <a:t>Votre nom</a:t>
            </a:r>
          </a:p>
        </p:txBody>
      </p:sp>
      <p:sp>
        <p:nvSpPr>
          <p:cNvPr id="32" name="Text Placeholder 31">
            <a:extLst>
              <a:ext uri="{FF2B5EF4-FFF2-40B4-BE49-F238E27FC236}">
                <a16:creationId xmlns:a16="http://schemas.microsoft.com/office/drawing/2014/main" id="{DE1D57F7-6F2A-4403-AA43-9850DEDE5A13}"/>
              </a:ext>
            </a:extLst>
          </p:cNvPr>
          <p:cNvSpPr>
            <a:spLocks noGrp="1"/>
          </p:cNvSpPr>
          <p:nvPr>
            <p:ph type="body" sz="quarter" idx="12"/>
          </p:nvPr>
        </p:nvSpPr>
        <p:spPr>
          <a:xfrm>
            <a:off x="381000" y="5029200"/>
            <a:ext cx="9144000" cy="574003"/>
          </a:xfrm>
        </p:spPr>
        <p:txBody>
          <a:bodyPr/>
          <a:lstStyle/>
          <a:p>
            <a:r>
              <a:rPr lang="fr-CA"/>
              <a:t>Votre rôle</a:t>
            </a:r>
          </a:p>
          <a:p>
            <a:r>
              <a:rPr lang="fr-CA"/>
              <a:t>AWS</a:t>
            </a:r>
          </a:p>
        </p:txBody>
      </p:sp>
    </p:spTree>
    <p:extLst>
      <p:ext uri="{BB962C8B-B14F-4D97-AF65-F5344CB8AC3E}">
        <p14:creationId xmlns:p14="http://schemas.microsoft.com/office/powerpoint/2010/main" val="333994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718A9CC-3F4E-3081-45A2-B7100B9ECBA2}"/>
              </a:ext>
            </a:extLst>
          </p:cNvPr>
          <p:cNvSpPr>
            <a:spLocks noGrp="1"/>
          </p:cNvSpPr>
          <p:nvPr>
            <p:ph type="title"/>
          </p:nvPr>
        </p:nvSpPr>
        <p:spPr>
          <a:xfrm>
            <a:off x="664733" y="402947"/>
            <a:ext cx="11658600" cy="640975"/>
          </a:xfrm>
        </p:spPr>
        <p:txBody>
          <a:bodyPr>
            <a:noAutofit/>
          </a:bodyPr>
          <a:lstStyle/>
          <a:p>
            <a:r>
              <a:rPr lang="fr-CA" sz="2800" dirty="0"/>
              <a:t>Vous pourriez avoir besoin d’un service d’orchestration si votre application …</a:t>
            </a:r>
            <a:endParaRPr lang="fr-CA" sz="2800" dirty="0">
              <a:solidFill>
                <a:schemeClr val="tx1"/>
              </a:solidFill>
            </a:endParaRPr>
          </a:p>
        </p:txBody>
      </p:sp>
      <p:sp>
        <p:nvSpPr>
          <p:cNvPr id="5" name="Text Placeholder 2">
            <a:extLst>
              <a:ext uri="{FF2B5EF4-FFF2-40B4-BE49-F238E27FC236}">
                <a16:creationId xmlns:a16="http://schemas.microsoft.com/office/drawing/2014/main" id="{21E66DBD-A272-81C6-693E-613BFAE1A190}"/>
              </a:ext>
            </a:extLst>
          </p:cNvPr>
          <p:cNvSpPr txBox="1">
            <a:spLocks/>
          </p:cNvSpPr>
          <p:nvPr/>
        </p:nvSpPr>
        <p:spPr>
          <a:xfrm>
            <a:off x="2177246" y="1993246"/>
            <a:ext cx="10732168" cy="714372"/>
          </a:xfrm>
          <a:prstGeom prst="rect">
            <a:avLst/>
          </a:prstGeom>
        </p:spPr>
        <p:txBody>
          <a:bodyPr/>
          <a:lstStyle>
            <a:lvl1pPr marL="2286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800" kern="1200">
                <a:solidFill>
                  <a:schemeClr val="tx1"/>
                </a:solidFill>
                <a:latin typeface="+mn-lt"/>
                <a:ea typeface="+mn-ea"/>
                <a:cs typeface="+mn-cs"/>
              </a:defRPr>
            </a:lvl1pPr>
            <a:lvl2pPr marL="457200" indent="-228600" algn="l" defTabSz="914400" rtl="0" eaLnBrk="1" latinLnBrk="0" hangingPunct="1">
              <a:lnSpc>
                <a:spcPct val="9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fr-CA" sz="2400" dirty="0">
                <a:solidFill>
                  <a:srgbClr val="FFC000"/>
                </a:solidFill>
              </a:rPr>
              <a:t>S’étend sur plusieurs services AWS</a:t>
            </a:r>
            <a:endParaRPr lang="fr-CA" dirty="0"/>
          </a:p>
        </p:txBody>
      </p:sp>
      <p:sp>
        <p:nvSpPr>
          <p:cNvPr id="6" name="Text Placeholder 2">
            <a:extLst>
              <a:ext uri="{FF2B5EF4-FFF2-40B4-BE49-F238E27FC236}">
                <a16:creationId xmlns:a16="http://schemas.microsoft.com/office/drawing/2014/main" id="{AB301A19-5ACC-1886-DE25-BD7072ECFD08}"/>
              </a:ext>
            </a:extLst>
          </p:cNvPr>
          <p:cNvSpPr txBox="1">
            <a:spLocks/>
          </p:cNvSpPr>
          <p:nvPr/>
        </p:nvSpPr>
        <p:spPr>
          <a:xfrm>
            <a:off x="2177246" y="2522881"/>
            <a:ext cx="9803733" cy="1026459"/>
          </a:xfrm>
          <a:prstGeom prst="rect">
            <a:avLst/>
          </a:prstGeom>
        </p:spPr>
        <p:txBody>
          <a:bodyPr/>
          <a:lstStyle>
            <a:lvl1pPr marL="2286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800" kern="1200">
                <a:solidFill>
                  <a:schemeClr val="tx1"/>
                </a:solidFill>
                <a:latin typeface="+mn-lt"/>
                <a:ea typeface="+mn-ea"/>
                <a:cs typeface="+mn-cs"/>
              </a:defRPr>
            </a:lvl1pPr>
            <a:lvl2pPr marL="457200" indent="-228600" algn="l" defTabSz="914400" rtl="0" eaLnBrk="1" latinLnBrk="0" hangingPunct="1">
              <a:lnSpc>
                <a:spcPct val="9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fr-CA" sz="2400" dirty="0">
                <a:solidFill>
                  <a:srgbClr val="FFC000"/>
                </a:solidFill>
              </a:rPr>
              <a:t>Opère une séquence d’intégration</a:t>
            </a:r>
            <a:endParaRPr lang="fr-CA" dirty="0"/>
          </a:p>
        </p:txBody>
      </p:sp>
      <p:sp>
        <p:nvSpPr>
          <p:cNvPr id="7" name="Text Placeholder 2">
            <a:extLst>
              <a:ext uri="{FF2B5EF4-FFF2-40B4-BE49-F238E27FC236}">
                <a16:creationId xmlns:a16="http://schemas.microsoft.com/office/drawing/2014/main" id="{AED1E6CD-45AE-F4CE-A6ED-8108D70C21A9}"/>
              </a:ext>
            </a:extLst>
          </p:cNvPr>
          <p:cNvSpPr txBox="1">
            <a:spLocks/>
          </p:cNvSpPr>
          <p:nvPr/>
        </p:nvSpPr>
        <p:spPr>
          <a:xfrm>
            <a:off x="2177246" y="3060918"/>
            <a:ext cx="10589795" cy="713561"/>
          </a:xfrm>
          <a:prstGeom prst="rect">
            <a:avLst/>
          </a:prstGeom>
        </p:spPr>
        <p:txBody>
          <a:bodyPr/>
          <a:lstStyle>
            <a:lvl1pPr marL="2286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800" kern="1200">
                <a:solidFill>
                  <a:schemeClr val="tx1"/>
                </a:solidFill>
                <a:latin typeface="+mn-lt"/>
                <a:ea typeface="+mn-ea"/>
                <a:cs typeface="+mn-cs"/>
              </a:defRPr>
            </a:lvl1pPr>
            <a:lvl2pPr marL="457200" indent="-228600" algn="l" defTabSz="914400" rtl="0" eaLnBrk="1" latinLnBrk="0" hangingPunct="1">
              <a:lnSpc>
                <a:spcPct val="9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fr-CA" sz="2400" dirty="0">
                <a:solidFill>
                  <a:srgbClr val="FFC000"/>
                </a:solidFill>
              </a:rPr>
              <a:t>Gère des états entre les requêtes</a:t>
            </a:r>
          </a:p>
        </p:txBody>
      </p:sp>
      <p:sp>
        <p:nvSpPr>
          <p:cNvPr id="8" name="Text Placeholder 2">
            <a:extLst>
              <a:ext uri="{FF2B5EF4-FFF2-40B4-BE49-F238E27FC236}">
                <a16:creationId xmlns:a16="http://schemas.microsoft.com/office/drawing/2014/main" id="{478EF461-19B8-1FA2-C1FF-508D13F52EE1}"/>
              </a:ext>
            </a:extLst>
          </p:cNvPr>
          <p:cNvSpPr txBox="1">
            <a:spLocks/>
          </p:cNvSpPr>
          <p:nvPr/>
        </p:nvSpPr>
        <p:spPr>
          <a:xfrm>
            <a:off x="2177246" y="3586784"/>
            <a:ext cx="10497553" cy="863260"/>
          </a:xfrm>
          <a:prstGeom prst="rect">
            <a:avLst/>
          </a:prstGeom>
        </p:spPr>
        <p:txBody>
          <a:bodyPr/>
          <a:lstStyle>
            <a:lvl1pPr marL="2286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800" kern="1200">
                <a:solidFill>
                  <a:schemeClr val="tx1"/>
                </a:solidFill>
                <a:latin typeface="+mn-lt"/>
                <a:ea typeface="+mn-ea"/>
                <a:cs typeface="+mn-cs"/>
              </a:defRPr>
            </a:lvl1pPr>
            <a:lvl2pPr marL="457200" indent="-228600" algn="l" defTabSz="914400" rtl="0" eaLnBrk="1" latinLnBrk="0" hangingPunct="1">
              <a:lnSpc>
                <a:spcPct val="9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fr-CA" sz="2400" dirty="0">
                <a:solidFill>
                  <a:srgbClr val="FFC000"/>
                </a:solidFill>
              </a:rPr>
              <a:t>Requiert une intervention ou une approbation humaine</a:t>
            </a:r>
          </a:p>
          <a:p>
            <a:pPr marL="0" indent="0">
              <a:buNone/>
            </a:pPr>
            <a:endParaRPr lang="fr-CA" dirty="0"/>
          </a:p>
        </p:txBody>
      </p:sp>
      <p:sp>
        <p:nvSpPr>
          <p:cNvPr id="9" name="Text Placeholder 2">
            <a:extLst>
              <a:ext uri="{FF2B5EF4-FFF2-40B4-BE49-F238E27FC236}">
                <a16:creationId xmlns:a16="http://schemas.microsoft.com/office/drawing/2014/main" id="{75943B64-E2E0-A652-3B7D-0A231EF2D205}"/>
              </a:ext>
            </a:extLst>
          </p:cNvPr>
          <p:cNvSpPr txBox="1">
            <a:spLocks/>
          </p:cNvSpPr>
          <p:nvPr/>
        </p:nvSpPr>
        <p:spPr>
          <a:xfrm>
            <a:off x="2177245" y="4175960"/>
            <a:ext cx="10497553" cy="1115805"/>
          </a:xfrm>
          <a:prstGeom prst="rect">
            <a:avLst/>
          </a:prstGeom>
        </p:spPr>
        <p:txBody>
          <a:bodyPr/>
          <a:lstStyle>
            <a:lvl1pPr marL="2286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800" kern="1200">
                <a:solidFill>
                  <a:schemeClr val="tx1"/>
                </a:solidFill>
                <a:latin typeface="+mn-lt"/>
                <a:ea typeface="+mn-ea"/>
                <a:cs typeface="+mn-cs"/>
              </a:defRPr>
            </a:lvl1pPr>
            <a:lvl2pPr marL="457200" indent="-228600" algn="l" defTabSz="914400" rtl="0" eaLnBrk="1" latinLnBrk="0" hangingPunct="1">
              <a:lnSpc>
                <a:spcPct val="9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fr-CA" sz="2400" dirty="0">
                <a:solidFill>
                  <a:srgbClr val="FFC000"/>
                </a:solidFill>
              </a:rPr>
              <a:t>Contient des patrons de flux de travail</a:t>
            </a:r>
          </a:p>
          <a:p>
            <a:endParaRPr lang="fr-CA" dirty="0"/>
          </a:p>
        </p:txBody>
      </p:sp>
    </p:spTree>
    <p:extLst>
      <p:ext uri="{BB962C8B-B14F-4D97-AF65-F5344CB8AC3E}">
        <p14:creationId xmlns:p14="http://schemas.microsoft.com/office/powerpoint/2010/main" val="64310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068C4A9-1E3A-8901-42FE-570439D85BDE}"/>
              </a:ext>
            </a:extLst>
          </p:cNvPr>
          <p:cNvSpPr>
            <a:spLocks noGrp="1"/>
          </p:cNvSpPr>
          <p:nvPr>
            <p:ph type="title"/>
          </p:nvPr>
        </p:nvSpPr>
        <p:spPr>
          <a:xfrm>
            <a:off x="266700" y="371476"/>
            <a:ext cx="11658600" cy="640975"/>
          </a:xfrm>
        </p:spPr>
        <p:txBody>
          <a:bodyPr>
            <a:normAutofit/>
          </a:bodyPr>
          <a:lstStyle/>
          <a:p>
            <a:r>
              <a:rPr lang="fr-CA" dirty="0">
                <a:solidFill>
                  <a:schemeClr val="tx1"/>
                </a:solidFill>
              </a:rPr>
              <a:t>Patrons d’orchestration communs</a:t>
            </a:r>
          </a:p>
        </p:txBody>
      </p:sp>
      <p:sp>
        <p:nvSpPr>
          <p:cNvPr id="5" name="Title 1">
            <a:extLst>
              <a:ext uri="{FF2B5EF4-FFF2-40B4-BE49-F238E27FC236}">
                <a16:creationId xmlns:a16="http://schemas.microsoft.com/office/drawing/2014/main" id="{6598E50E-4C41-4BBF-8BC6-1969F4616480}"/>
              </a:ext>
            </a:extLst>
          </p:cNvPr>
          <p:cNvSpPr txBox="1">
            <a:spLocks/>
          </p:cNvSpPr>
          <p:nvPr/>
        </p:nvSpPr>
        <p:spPr>
          <a:xfrm>
            <a:off x="5880373" y="4002820"/>
            <a:ext cx="3384260" cy="816138"/>
          </a:xfrm>
          <a:prstGeom prst="rect">
            <a:avLst/>
          </a:prstGeom>
        </p:spPr>
        <p:txBody>
          <a:bodyPr vert="horz" lIns="121920" tIns="60960" rIns="121920" bIns="60960" rtlCol="0" anchor="t">
            <a:noAutofit/>
          </a:bodyPr>
          <a:lstStyle>
            <a:lvl1pPr algn="l" defTabSz="457200" rtl="0" eaLnBrk="1" latinLnBrk="0" hangingPunct="1">
              <a:spcBef>
                <a:spcPct val="0"/>
              </a:spcBef>
              <a:buNone/>
              <a:defRPr sz="2800" b="1" i="0" kern="1200">
                <a:solidFill>
                  <a:schemeClr val="tx1"/>
                </a:solidFill>
                <a:latin typeface="Arial"/>
                <a:ea typeface="+mj-ea"/>
                <a:cs typeface="Arial"/>
              </a:defRPr>
            </a:lvl1pPr>
          </a:lstStyle>
          <a:p>
            <a:pPr algn="ctr"/>
            <a:r>
              <a:rPr lang="fr-CA" sz="1867" b="0" dirty="0">
                <a:solidFill>
                  <a:schemeClr val="accent4"/>
                </a:solidFill>
                <a:latin typeface="Amazon Ember Regular"/>
                <a:ea typeface="Amazon Ember" charset="0"/>
                <a:cs typeface="Amazon Ember" charset="0"/>
              </a:rPr>
              <a:t>Utiliser le principe </a:t>
            </a:r>
            <a:r>
              <a:rPr lang="fr-CA" sz="1867" b="0" i="1" dirty="0">
                <a:solidFill>
                  <a:schemeClr val="accent4"/>
                </a:solidFill>
                <a:latin typeface="Amazon Ember Regular"/>
                <a:ea typeface="Amazon Ember" charset="0"/>
                <a:cs typeface="Amazon Ember" charset="0"/>
              </a:rPr>
              <a:t>« </a:t>
            </a:r>
            <a:r>
              <a:rPr lang="fr-CA" sz="1867" b="0" i="1" dirty="0" err="1">
                <a:solidFill>
                  <a:schemeClr val="accent4"/>
                </a:solidFill>
                <a:latin typeface="Amazon Ember Regular"/>
                <a:ea typeface="Amazon Ember" charset="0"/>
                <a:cs typeface="Amazon Ember" charset="0"/>
              </a:rPr>
              <a:t>try</a:t>
            </a:r>
            <a:r>
              <a:rPr lang="fr-CA" sz="1867" b="0" i="1" dirty="0">
                <a:solidFill>
                  <a:schemeClr val="accent4"/>
                </a:solidFill>
                <a:latin typeface="Amazon Ember Regular"/>
                <a:ea typeface="Amazon Ember" charset="0"/>
                <a:cs typeface="Amazon Ember" charset="0"/>
              </a:rPr>
              <a:t>/catch/</a:t>
            </a:r>
            <a:r>
              <a:rPr lang="fr-CA" sz="1867" b="0" i="1" dirty="0" err="1">
                <a:solidFill>
                  <a:schemeClr val="accent4"/>
                </a:solidFill>
                <a:latin typeface="Amazon Ember Regular"/>
                <a:ea typeface="Amazon Ember" charset="0"/>
                <a:cs typeface="Amazon Ember" charset="0"/>
              </a:rPr>
              <a:t>finally</a:t>
            </a:r>
            <a:r>
              <a:rPr lang="fr-CA" sz="1867" b="0" i="1" dirty="0">
                <a:solidFill>
                  <a:schemeClr val="accent4"/>
                </a:solidFill>
                <a:latin typeface="Amazon Ember Regular"/>
                <a:ea typeface="Amazon Ember" charset="0"/>
                <a:cs typeface="Amazon Ember" charset="0"/>
              </a:rPr>
              <a:t> »</a:t>
            </a:r>
          </a:p>
        </p:txBody>
      </p:sp>
      <p:grpSp>
        <p:nvGrpSpPr>
          <p:cNvPr id="6" name="Group 5">
            <a:extLst>
              <a:ext uri="{FF2B5EF4-FFF2-40B4-BE49-F238E27FC236}">
                <a16:creationId xmlns:a16="http://schemas.microsoft.com/office/drawing/2014/main" id="{AAB20D48-B45E-7C61-7CCD-A97091A79050}"/>
              </a:ext>
            </a:extLst>
          </p:cNvPr>
          <p:cNvGrpSpPr/>
          <p:nvPr/>
        </p:nvGrpSpPr>
        <p:grpSpPr>
          <a:xfrm>
            <a:off x="6820397" y="4743021"/>
            <a:ext cx="1351631" cy="1120878"/>
            <a:chOff x="8854254" y="1893405"/>
            <a:chExt cx="1351630" cy="1120877"/>
          </a:xfrm>
        </p:grpSpPr>
        <p:sp>
          <p:nvSpPr>
            <p:cNvPr id="7" name="Left-Right Arrow Callout 6">
              <a:extLst>
                <a:ext uri="{FF2B5EF4-FFF2-40B4-BE49-F238E27FC236}">
                  <a16:creationId xmlns:a16="http://schemas.microsoft.com/office/drawing/2014/main" id="{E7F3C93B-515E-B579-A1F7-0D07D4FAFC50}"/>
                </a:ext>
              </a:extLst>
            </p:cNvPr>
            <p:cNvSpPr/>
            <p:nvPr/>
          </p:nvSpPr>
          <p:spPr>
            <a:xfrm>
              <a:off x="8854254" y="2274082"/>
              <a:ext cx="1351630" cy="740200"/>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mazon Ember Regular"/>
              </a:endParaRPr>
            </a:p>
          </p:txBody>
        </p:sp>
        <p:sp>
          <p:nvSpPr>
            <p:cNvPr id="8" name="Down Arrow 7">
              <a:extLst>
                <a:ext uri="{FF2B5EF4-FFF2-40B4-BE49-F238E27FC236}">
                  <a16:creationId xmlns:a16="http://schemas.microsoft.com/office/drawing/2014/main" id="{D1EA19FB-CB7C-73A5-1E88-D3643A3F78D9}"/>
                </a:ext>
              </a:extLst>
            </p:cNvPr>
            <p:cNvSpPr/>
            <p:nvPr/>
          </p:nvSpPr>
          <p:spPr>
            <a:xfrm>
              <a:off x="9365408" y="1893405"/>
              <a:ext cx="329198" cy="3806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mazon Ember Regular"/>
              </a:endParaRPr>
            </a:p>
          </p:txBody>
        </p:sp>
      </p:grpSp>
      <p:sp>
        <p:nvSpPr>
          <p:cNvPr id="9" name="Title 2">
            <a:extLst>
              <a:ext uri="{FF2B5EF4-FFF2-40B4-BE49-F238E27FC236}">
                <a16:creationId xmlns:a16="http://schemas.microsoft.com/office/drawing/2014/main" id="{AB971A33-40EF-0789-4139-550D4436A08B}"/>
              </a:ext>
            </a:extLst>
          </p:cNvPr>
          <p:cNvSpPr txBox="1">
            <a:spLocks/>
          </p:cNvSpPr>
          <p:nvPr/>
        </p:nvSpPr>
        <p:spPr>
          <a:xfrm>
            <a:off x="2756195" y="3439158"/>
            <a:ext cx="2704080" cy="756953"/>
          </a:xfrm>
          <a:prstGeom prst="rect">
            <a:avLst/>
          </a:prstGeom>
        </p:spPr>
        <p:txBody>
          <a:bodyPr vert="horz" lIns="91440" tIns="45720" rIns="91440" bIns="45720" rtlCol="0" anchor="t">
            <a:noAutofit/>
          </a:bodyPr>
          <a:lstStyle>
            <a:lvl1pPr algn="l" defTabSz="609585" rtl="0" eaLnBrk="1" latinLnBrk="0" hangingPunct="1">
              <a:spcBef>
                <a:spcPct val="0"/>
              </a:spcBef>
              <a:buNone/>
              <a:defRPr sz="3733" b="1" i="0" kern="1200">
                <a:solidFill>
                  <a:schemeClr val="accent6">
                    <a:lumMod val="50000"/>
                  </a:schemeClr>
                </a:solidFill>
                <a:latin typeface="Arial"/>
                <a:ea typeface="+mj-ea"/>
                <a:cs typeface="Arial"/>
              </a:defRPr>
            </a:lvl1pPr>
          </a:lstStyle>
          <a:p>
            <a:r>
              <a:rPr lang="fr-CA" sz="1867" b="0" dirty="0">
                <a:solidFill>
                  <a:schemeClr val="accent4"/>
                </a:solidFill>
                <a:latin typeface="Amazon Ember Regular"/>
                <a:ea typeface="Amazon Ember" charset="0"/>
                <a:cs typeface="Amazon Ember" charset="0"/>
              </a:rPr>
              <a:t>Choisir des tâches selon les données</a:t>
            </a:r>
          </a:p>
        </p:txBody>
      </p:sp>
      <p:sp>
        <p:nvSpPr>
          <p:cNvPr id="10" name="Title 1">
            <a:extLst>
              <a:ext uri="{FF2B5EF4-FFF2-40B4-BE49-F238E27FC236}">
                <a16:creationId xmlns:a16="http://schemas.microsoft.com/office/drawing/2014/main" id="{1609716F-6693-BC01-AE36-3CE4115DA81F}"/>
              </a:ext>
            </a:extLst>
          </p:cNvPr>
          <p:cNvSpPr txBox="1">
            <a:spLocks/>
          </p:cNvSpPr>
          <p:nvPr/>
        </p:nvSpPr>
        <p:spPr>
          <a:xfrm>
            <a:off x="4667462" y="1194033"/>
            <a:ext cx="2313647" cy="786468"/>
          </a:xfrm>
          <a:prstGeom prst="rect">
            <a:avLst/>
          </a:prstGeom>
        </p:spPr>
        <p:txBody>
          <a:bodyPr vert="horz" lIns="121920" tIns="60960" rIns="121920" bIns="60960" rtlCol="0" anchor="t">
            <a:noAutofit/>
          </a:bodyPr>
          <a:lstStyle>
            <a:lvl1pPr algn="l" defTabSz="457200" rtl="0" eaLnBrk="1" latinLnBrk="0" hangingPunct="1">
              <a:spcBef>
                <a:spcPct val="0"/>
              </a:spcBef>
              <a:buNone/>
              <a:defRPr sz="2800" b="1" i="0" kern="1200">
                <a:solidFill>
                  <a:schemeClr val="tx1"/>
                </a:solidFill>
                <a:latin typeface="Arial"/>
                <a:ea typeface="+mj-ea"/>
                <a:cs typeface="Arial"/>
              </a:defRPr>
            </a:lvl1pPr>
          </a:lstStyle>
          <a:p>
            <a:r>
              <a:rPr lang="fr-CA" sz="1867" b="0" dirty="0">
                <a:solidFill>
                  <a:schemeClr val="accent4"/>
                </a:solidFill>
                <a:latin typeface="Amazon Ember Regular"/>
                <a:ea typeface="Amazon Ember" charset="0"/>
                <a:cs typeface="Amazon Ember" charset="0"/>
              </a:rPr>
              <a:t>Réessayer les tâches échouées</a:t>
            </a:r>
          </a:p>
        </p:txBody>
      </p:sp>
      <p:grpSp>
        <p:nvGrpSpPr>
          <p:cNvPr id="11" name="Group 10">
            <a:extLst>
              <a:ext uri="{FF2B5EF4-FFF2-40B4-BE49-F238E27FC236}">
                <a16:creationId xmlns:a16="http://schemas.microsoft.com/office/drawing/2014/main" id="{2B4943F2-77BF-59A3-065A-F9E643EF345C}"/>
              </a:ext>
            </a:extLst>
          </p:cNvPr>
          <p:cNvGrpSpPr/>
          <p:nvPr/>
        </p:nvGrpSpPr>
        <p:grpSpPr>
          <a:xfrm>
            <a:off x="4871110" y="2129540"/>
            <a:ext cx="1521056" cy="740201"/>
            <a:chOff x="1186096" y="1646487"/>
            <a:chExt cx="1218223" cy="596406"/>
          </a:xfrm>
        </p:grpSpPr>
        <p:sp>
          <p:nvSpPr>
            <p:cNvPr id="12" name="U-Turn Arrow 11">
              <a:extLst>
                <a:ext uri="{FF2B5EF4-FFF2-40B4-BE49-F238E27FC236}">
                  <a16:creationId xmlns:a16="http://schemas.microsoft.com/office/drawing/2014/main" id="{D83C52CD-AD20-5CB0-ABF0-796C4DC77877}"/>
                </a:ext>
              </a:extLst>
            </p:cNvPr>
            <p:cNvSpPr/>
            <p:nvPr/>
          </p:nvSpPr>
          <p:spPr>
            <a:xfrm rot="5400000">
              <a:off x="1890653" y="1684093"/>
              <a:ext cx="506138" cy="521195"/>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latin typeface="Amazon Ember Regular"/>
              </a:endParaRPr>
            </a:p>
          </p:txBody>
        </p:sp>
        <p:sp>
          <p:nvSpPr>
            <p:cNvPr id="13" name="Rectangle 12">
              <a:extLst>
                <a:ext uri="{FF2B5EF4-FFF2-40B4-BE49-F238E27FC236}">
                  <a16:creationId xmlns:a16="http://schemas.microsoft.com/office/drawing/2014/main" id="{91C06B24-A5E3-6ADD-DABA-0954BCB2D9A4}"/>
                </a:ext>
              </a:extLst>
            </p:cNvPr>
            <p:cNvSpPr/>
            <p:nvPr/>
          </p:nvSpPr>
          <p:spPr>
            <a:xfrm>
              <a:off x="1186096" y="1646487"/>
              <a:ext cx="568833" cy="59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840">
                  <a:latin typeface="Amazon Ember Regular"/>
                </a:rPr>
                <a:t>A</a:t>
              </a:r>
            </a:p>
          </p:txBody>
        </p:sp>
      </p:grpSp>
      <p:grpSp>
        <p:nvGrpSpPr>
          <p:cNvPr id="14" name="Group 13">
            <a:extLst>
              <a:ext uri="{FF2B5EF4-FFF2-40B4-BE49-F238E27FC236}">
                <a16:creationId xmlns:a16="http://schemas.microsoft.com/office/drawing/2014/main" id="{1486546A-639D-A0C7-35E9-8030E3B957FB}"/>
              </a:ext>
            </a:extLst>
          </p:cNvPr>
          <p:cNvGrpSpPr/>
          <p:nvPr/>
        </p:nvGrpSpPr>
        <p:grpSpPr>
          <a:xfrm>
            <a:off x="2466188" y="4311153"/>
            <a:ext cx="2816715" cy="1840896"/>
            <a:chOff x="1577952" y="2909701"/>
            <a:chExt cx="2112536" cy="1380672"/>
          </a:xfrm>
        </p:grpSpPr>
        <p:sp>
          <p:nvSpPr>
            <p:cNvPr id="15" name="Rectangle 14">
              <a:extLst>
                <a:ext uri="{FF2B5EF4-FFF2-40B4-BE49-F238E27FC236}">
                  <a16:creationId xmlns:a16="http://schemas.microsoft.com/office/drawing/2014/main" id="{2D965371-26F9-9A69-C653-518864C9015F}"/>
                </a:ext>
              </a:extLst>
            </p:cNvPr>
            <p:cNvSpPr/>
            <p:nvPr/>
          </p:nvSpPr>
          <p:spPr>
            <a:xfrm>
              <a:off x="1577952" y="3693967"/>
              <a:ext cx="568833" cy="59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840">
                  <a:latin typeface="Amazon Ember Regular"/>
                </a:rPr>
                <a:t>B</a:t>
              </a:r>
            </a:p>
          </p:txBody>
        </p:sp>
        <p:sp>
          <p:nvSpPr>
            <p:cNvPr id="16" name="Rectangle 15">
              <a:extLst>
                <a:ext uri="{FF2B5EF4-FFF2-40B4-BE49-F238E27FC236}">
                  <a16:creationId xmlns:a16="http://schemas.microsoft.com/office/drawing/2014/main" id="{5F4DBA76-48E3-CF28-4736-57FAA702C59F}"/>
                </a:ext>
              </a:extLst>
            </p:cNvPr>
            <p:cNvSpPr/>
            <p:nvPr/>
          </p:nvSpPr>
          <p:spPr>
            <a:xfrm>
              <a:off x="3121655" y="3693967"/>
              <a:ext cx="568833" cy="59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840">
                  <a:latin typeface="Amazon Ember Regular"/>
                </a:rPr>
                <a:t>C</a:t>
              </a:r>
            </a:p>
          </p:txBody>
        </p:sp>
        <p:sp>
          <p:nvSpPr>
            <p:cNvPr id="17" name="Rectangle 16">
              <a:extLst>
                <a:ext uri="{FF2B5EF4-FFF2-40B4-BE49-F238E27FC236}">
                  <a16:creationId xmlns:a16="http://schemas.microsoft.com/office/drawing/2014/main" id="{0FB3E597-4970-B1AF-1732-4170C69853C8}"/>
                </a:ext>
              </a:extLst>
            </p:cNvPr>
            <p:cNvSpPr/>
            <p:nvPr/>
          </p:nvSpPr>
          <p:spPr>
            <a:xfrm>
              <a:off x="2347120" y="2909701"/>
              <a:ext cx="568833" cy="59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840">
                  <a:latin typeface="Amazon Ember Regular"/>
                </a:rPr>
                <a:t>A</a:t>
              </a:r>
            </a:p>
          </p:txBody>
        </p:sp>
        <p:sp>
          <p:nvSpPr>
            <p:cNvPr id="18" name="Diamond 17">
              <a:extLst>
                <a:ext uri="{FF2B5EF4-FFF2-40B4-BE49-F238E27FC236}">
                  <a16:creationId xmlns:a16="http://schemas.microsoft.com/office/drawing/2014/main" id="{1B960DD0-EF91-9C52-0C27-E4D1BDEE8593}"/>
                </a:ext>
              </a:extLst>
            </p:cNvPr>
            <p:cNvSpPr/>
            <p:nvPr/>
          </p:nvSpPr>
          <p:spPr>
            <a:xfrm>
              <a:off x="2347120" y="3707816"/>
              <a:ext cx="553156" cy="568708"/>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3840">
                  <a:latin typeface="Amazon Ember Regular"/>
                </a:rPr>
                <a:t>?</a:t>
              </a:r>
            </a:p>
          </p:txBody>
        </p:sp>
        <p:cxnSp>
          <p:nvCxnSpPr>
            <p:cNvPr id="19" name="Straight Arrow Connector 18">
              <a:extLst>
                <a:ext uri="{FF2B5EF4-FFF2-40B4-BE49-F238E27FC236}">
                  <a16:creationId xmlns:a16="http://schemas.microsoft.com/office/drawing/2014/main" id="{5650D5C4-838B-5F30-0C97-EDC3CD43044A}"/>
                </a:ext>
              </a:extLst>
            </p:cNvPr>
            <p:cNvCxnSpPr>
              <a:stCxn id="18" idx="3"/>
              <a:endCxn id="16" idx="1"/>
            </p:cNvCxnSpPr>
            <p:nvPr/>
          </p:nvCxnSpPr>
          <p:spPr>
            <a:xfrm>
              <a:off x="2900276" y="3992170"/>
              <a:ext cx="221379"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DF5EBBB-0CAB-AD36-576B-A4D597C5E918}"/>
                </a:ext>
              </a:extLst>
            </p:cNvPr>
            <p:cNvCxnSpPr>
              <a:stCxn id="17" idx="2"/>
              <a:endCxn id="18" idx="0"/>
            </p:cNvCxnSpPr>
            <p:nvPr/>
          </p:nvCxnSpPr>
          <p:spPr>
            <a:xfrm flipH="1">
              <a:off x="2623698" y="3506107"/>
              <a:ext cx="7839" cy="20170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9484984-C1E7-551E-EEE9-D96894D3AB5C}"/>
                </a:ext>
              </a:extLst>
            </p:cNvPr>
            <p:cNvCxnSpPr>
              <a:stCxn id="18" idx="1"/>
              <a:endCxn id="15" idx="3"/>
            </p:cNvCxnSpPr>
            <p:nvPr/>
          </p:nvCxnSpPr>
          <p:spPr>
            <a:xfrm flipH="1">
              <a:off x="2146785" y="3992170"/>
              <a:ext cx="200335"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Title 2">
            <a:extLst>
              <a:ext uri="{FF2B5EF4-FFF2-40B4-BE49-F238E27FC236}">
                <a16:creationId xmlns:a16="http://schemas.microsoft.com/office/drawing/2014/main" id="{78E8A775-4406-73CE-4A52-A45AA01FFAC1}"/>
              </a:ext>
            </a:extLst>
          </p:cNvPr>
          <p:cNvSpPr txBox="1">
            <a:spLocks/>
          </p:cNvSpPr>
          <p:nvPr/>
        </p:nvSpPr>
        <p:spPr>
          <a:xfrm>
            <a:off x="337670" y="1426571"/>
            <a:ext cx="3146031" cy="693293"/>
          </a:xfrm>
          <a:prstGeom prst="rect">
            <a:avLst/>
          </a:prstGeom>
        </p:spPr>
        <p:txBody>
          <a:bodyPr vert="horz" lIns="91440" tIns="45720" rIns="91440" bIns="45720" rtlCol="0" anchor="t">
            <a:noAutofit/>
          </a:bodyPr>
          <a:lstStyle>
            <a:lvl1pPr algn="l" defTabSz="609585" rtl="0" eaLnBrk="1" latinLnBrk="0" hangingPunct="1">
              <a:spcBef>
                <a:spcPct val="0"/>
              </a:spcBef>
              <a:buNone/>
              <a:defRPr sz="3733" b="1" i="0" kern="1200">
                <a:solidFill>
                  <a:schemeClr val="accent6">
                    <a:lumMod val="50000"/>
                  </a:schemeClr>
                </a:solidFill>
                <a:latin typeface="Arial"/>
                <a:ea typeface="+mj-ea"/>
                <a:cs typeface="Arial"/>
              </a:defRPr>
            </a:lvl1pPr>
          </a:lstStyle>
          <a:p>
            <a:pPr algn="ctr"/>
            <a:r>
              <a:rPr lang="fr-CA" sz="1867" b="0" dirty="0">
                <a:solidFill>
                  <a:schemeClr val="accent4"/>
                </a:solidFill>
                <a:latin typeface="Amazon Ember Regular"/>
                <a:ea typeface="Amazon Ember" charset="0"/>
                <a:cs typeface="Amazon Ember" charset="0"/>
              </a:rPr>
              <a:t>Séquencer des tâches</a:t>
            </a:r>
          </a:p>
        </p:txBody>
      </p:sp>
      <p:sp>
        <p:nvSpPr>
          <p:cNvPr id="23" name="Rectangle 22">
            <a:extLst>
              <a:ext uri="{FF2B5EF4-FFF2-40B4-BE49-F238E27FC236}">
                <a16:creationId xmlns:a16="http://schemas.microsoft.com/office/drawing/2014/main" id="{67264AFC-D7BB-B158-A2A1-DFB4E82A9B24}"/>
              </a:ext>
            </a:extLst>
          </p:cNvPr>
          <p:cNvSpPr/>
          <p:nvPr/>
        </p:nvSpPr>
        <p:spPr>
          <a:xfrm>
            <a:off x="2411223" y="2119889"/>
            <a:ext cx="689942" cy="759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840">
                <a:latin typeface="Amazon Ember Regular"/>
              </a:rPr>
              <a:t>B</a:t>
            </a:r>
          </a:p>
        </p:txBody>
      </p:sp>
      <p:sp>
        <p:nvSpPr>
          <p:cNvPr id="24" name="Rectangle 23">
            <a:extLst>
              <a:ext uri="{FF2B5EF4-FFF2-40B4-BE49-F238E27FC236}">
                <a16:creationId xmlns:a16="http://schemas.microsoft.com/office/drawing/2014/main" id="{ABCA3F3A-1AE5-1517-0989-1C8E236C8D0D}"/>
              </a:ext>
            </a:extLst>
          </p:cNvPr>
          <p:cNvSpPr/>
          <p:nvPr/>
        </p:nvSpPr>
        <p:spPr>
          <a:xfrm>
            <a:off x="763911" y="2119864"/>
            <a:ext cx="744453" cy="7595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840">
                <a:latin typeface="Amazon Ember Regular"/>
              </a:rPr>
              <a:t>A</a:t>
            </a:r>
          </a:p>
        </p:txBody>
      </p:sp>
      <p:cxnSp>
        <p:nvCxnSpPr>
          <p:cNvPr id="25" name="Straight Arrow Connector 24">
            <a:extLst>
              <a:ext uri="{FF2B5EF4-FFF2-40B4-BE49-F238E27FC236}">
                <a16:creationId xmlns:a16="http://schemas.microsoft.com/office/drawing/2014/main" id="{12A01A54-6066-1612-D5A7-3C2E1148D58F}"/>
              </a:ext>
            </a:extLst>
          </p:cNvPr>
          <p:cNvCxnSpPr>
            <a:stCxn id="24" idx="3"/>
          </p:cNvCxnSpPr>
          <p:nvPr/>
        </p:nvCxnSpPr>
        <p:spPr>
          <a:xfrm flipV="1">
            <a:off x="1508364" y="2499642"/>
            <a:ext cx="921469" cy="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6" name="Title 2">
            <a:extLst>
              <a:ext uri="{FF2B5EF4-FFF2-40B4-BE49-F238E27FC236}">
                <a16:creationId xmlns:a16="http://schemas.microsoft.com/office/drawing/2014/main" id="{6C652AAD-1A45-4581-49B1-D9678166DF15}"/>
              </a:ext>
            </a:extLst>
          </p:cNvPr>
          <p:cNvSpPr txBox="1">
            <a:spLocks/>
          </p:cNvSpPr>
          <p:nvPr/>
        </p:nvSpPr>
        <p:spPr>
          <a:xfrm>
            <a:off x="7572503" y="1318680"/>
            <a:ext cx="4142831" cy="481039"/>
          </a:xfrm>
          <a:prstGeom prst="rect">
            <a:avLst/>
          </a:prstGeom>
        </p:spPr>
        <p:txBody>
          <a:bodyPr vert="horz" lIns="91440" tIns="45720" rIns="91440" bIns="45720" rtlCol="0" anchor="t">
            <a:noAutofit/>
          </a:bodyPr>
          <a:lstStyle>
            <a:lvl1pPr algn="l" defTabSz="609585" rtl="0" eaLnBrk="1" latinLnBrk="0" hangingPunct="1">
              <a:spcBef>
                <a:spcPct val="0"/>
              </a:spcBef>
              <a:buNone/>
              <a:defRPr sz="3733" b="1" i="0" kern="1200">
                <a:solidFill>
                  <a:schemeClr val="accent6">
                    <a:lumMod val="50000"/>
                  </a:schemeClr>
                </a:solidFill>
                <a:latin typeface="Arial"/>
                <a:ea typeface="+mj-ea"/>
                <a:cs typeface="Arial"/>
              </a:defRPr>
            </a:lvl1pPr>
          </a:lstStyle>
          <a:p>
            <a:r>
              <a:rPr lang="fr-CA" sz="1867" b="0" dirty="0">
                <a:solidFill>
                  <a:schemeClr val="accent4"/>
                </a:solidFill>
                <a:latin typeface="Amazon Ember Regular"/>
                <a:ea typeface="Amazon Ember" charset="0"/>
                <a:cs typeface="Amazon Ember" charset="0"/>
              </a:rPr>
              <a:t>Effectuer des tâches en parallèle</a:t>
            </a:r>
          </a:p>
        </p:txBody>
      </p:sp>
      <p:grpSp>
        <p:nvGrpSpPr>
          <p:cNvPr id="27" name="Group 26">
            <a:extLst>
              <a:ext uri="{FF2B5EF4-FFF2-40B4-BE49-F238E27FC236}">
                <a16:creationId xmlns:a16="http://schemas.microsoft.com/office/drawing/2014/main" id="{5422AB71-702E-FEB8-3507-DB319926FE5C}"/>
              </a:ext>
            </a:extLst>
          </p:cNvPr>
          <p:cNvGrpSpPr/>
          <p:nvPr/>
        </p:nvGrpSpPr>
        <p:grpSpPr>
          <a:xfrm>
            <a:off x="7274915" y="1990684"/>
            <a:ext cx="4142831" cy="1396689"/>
            <a:chOff x="5179580" y="3247428"/>
            <a:chExt cx="3107123" cy="1047517"/>
          </a:xfrm>
        </p:grpSpPr>
        <p:sp>
          <p:nvSpPr>
            <p:cNvPr id="28" name="Rectangle 27">
              <a:extLst>
                <a:ext uri="{FF2B5EF4-FFF2-40B4-BE49-F238E27FC236}">
                  <a16:creationId xmlns:a16="http://schemas.microsoft.com/office/drawing/2014/main" id="{4874238F-9D23-C3FB-B00C-214B9127D9E6}"/>
                </a:ext>
              </a:extLst>
            </p:cNvPr>
            <p:cNvSpPr/>
            <p:nvPr/>
          </p:nvSpPr>
          <p:spPr>
            <a:xfrm>
              <a:off x="7728363" y="3486352"/>
              <a:ext cx="558340" cy="569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840">
                  <a:latin typeface="Amazon Ember Regular"/>
                </a:rPr>
                <a:t>C</a:t>
              </a:r>
            </a:p>
          </p:txBody>
        </p:sp>
        <p:sp>
          <p:nvSpPr>
            <p:cNvPr id="29" name="Rectangle 28">
              <a:extLst>
                <a:ext uri="{FF2B5EF4-FFF2-40B4-BE49-F238E27FC236}">
                  <a16:creationId xmlns:a16="http://schemas.microsoft.com/office/drawing/2014/main" id="{77962B9A-E23B-742D-F493-88C9B5D0C71A}"/>
                </a:ext>
              </a:extLst>
            </p:cNvPr>
            <p:cNvSpPr/>
            <p:nvPr/>
          </p:nvSpPr>
          <p:spPr>
            <a:xfrm>
              <a:off x="6529633" y="3579175"/>
              <a:ext cx="517456" cy="569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840">
                  <a:latin typeface="Amazon Ember Regular"/>
                </a:rPr>
                <a:t>B</a:t>
              </a:r>
            </a:p>
          </p:txBody>
        </p:sp>
        <p:sp>
          <p:nvSpPr>
            <p:cNvPr id="30" name="Rectangle 29">
              <a:extLst>
                <a:ext uri="{FF2B5EF4-FFF2-40B4-BE49-F238E27FC236}">
                  <a16:creationId xmlns:a16="http://schemas.microsoft.com/office/drawing/2014/main" id="{4797D891-1D07-9FF5-350A-53FD8F9E2E46}"/>
                </a:ext>
              </a:extLst>
            </p:cNvPr>
            <p:cNvSpPr/>
            <p:nvPr/>
          </p:nvSpPr>
          <p:spPr>
            <a:xfrm>
              <a:off x="5402771" y="3579136"/>
              <a:ext cx="558340" cy="569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840">
                  <a:latin typeface="Amazon Ember Regular"/>
                </a:rPr>
                <a:t>A</a:t>
              </a:r>
            </a:p>
          </p:txBody>
        </p:sp>
        <p:sp>
          <p:nvSpPr>
            <p:cNvPr id="31" name="Rounded Rectangle 30">
              <a:extLst>
                <a:ext uri="{FF2B5EF4-FFF2-40B4-BE49-F238E27FC236}">
                  <a16:creationId xmlns:a16="http://schemas.microsoft.com/office/drawing/2014/main" id="{E1265DB5-CFDF-D38B-AE37-E923E8D6AAA1}"/>
                </a:ext>
              </a:extLst>
            </p:cNvPr>
            <p:cNvSpPr/>
            <p:nvPr/>
          </p:nvSpPr>
          <p:spPr>
            <a:xfrm>
              <a:off x="5179580" y="3247428"/>
              <a:ext cx="2156859" cy="1047517"/>
            </a:xfrm>
            <a:prstGeom prst="roundRect">
              <a:avLst>
                <a:gd name="adj" fmla="val 9818"/>
              </a:avLst>
            </a:prstGeom>
            <a:noFill/>
            <a:ln w="635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CA" sz="3840">
                <a:solidFill>
                  <a:schemeClr val="tx1"/>
                </a:solidFill>
                <a:latin typeface="Amazon Ember Regular"/>
                <a:cs typeface="Arial"/>
              </a:endParaRPr>
            </a:p>
          </p:txBody>
        </p:sp>
        <p:cxnSp>
          <p:nvCxnSpPr>
            <p:cNvPr id="32" name="Straight Arrow Connector 31">
              <a:extLst>
                <a:ext uri="{FF2B5EF4-FFF2-40B4-BE49-F238E27FC236}">
                  <a16:creationId xmlns:a16="http://schemas.microsoft.com/office/drawing/2014/main" id="{BB61A6BB-B948-97A4-C6C5-A789F19D3B0B}"/>
                </a:ext>
              </a:extLst>
            </p:cNvPr>
            <p:cNvCxnSpPr>
              <a:stCxn id="31" idx="3"/>
              <a:endCxn id="28" idx="1"/>
            </p:cNvCxnSpPr>
            <p:nvPr/>
          </p:nvCxnSpPr>
          <p:spPr>
            <a:xfrm flipV="1">
              <a:off x="7336439" y="3771186"/>
              <a:ext cx="391924" cy="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3" name="Left Brace 32">
              <a:extLst>
                <a:ext uri="{FF2B5EF4-FFF2-40B4-BE49-F238E27FC236}">
                  <a16:creationId xmlns:a16="http://schemas.microsoft.com/office/drawing/2014/main" id="{BD0618A6-E14E-F3C7-1931-9EC0ACE141E6}"/>
                </a:ext>
              </a:extLst>
            </p:cNvPr>
            <p:cNvSpPr/>
            <p:nvPr/>
          </p:nvSpPr>
          <p:spPr>
            <a:xfrm rot="5400000">
              <a:off x="6111671" y="2872584"/>
              <a:ext cx="266041" cy="1087610"/>
            </a:xfrm>
            <a:prstGeom prst="leftBrace">
              <a:avLst>
                <a:gd name="adj1" fmla="val 8333"/>
                <a:gd name="adj2" fmla="val 50868"/>
              </a:avLst>
            </a:prstGeom>
            <a:ln>
              <a:solidFill>
                <a:srgbClr val="00B0F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sz="3840">
                <a:latin typeface="Amazon Ember Regular"/>
              </a:endParaRPr>
            </a:p>
          </p:txBody>
        </p:sp>
      </p:grpSp>
    </p:spTree>
    <p:extLst>
      <p:ext uri="{BB962C8B-B14F-4D97-AF65-F5344CB8AC3E}">
        <p14:creationId xmlns:p14="http://schemas.microsoft.com/office/powerpoint/2010/main" val="384710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dissolve">
                                      <p:cBhvr>
                                        <p:cTn id="10" dur="500"/>
                                        <p:tgtEl>
                                          <p:spTgt spid="2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par>
                                <p:cTn id="14" presetID="9"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ssolv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dissolve">
                                      <p:cBhvr>
                                        <p:cTn id="29" dur="500"/>
                                        <p:tgtEl>
                                          <p:spTgt spid="27"/>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dissolv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ssolv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dissolve">
                                      <p:cBhvr>
                                        <p:cTn id="45" dur="500"/>
                                        <p:tgtEl>
                                          <p:spTgt spid="6"/>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dissolve">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22" grpId="0"/>
      <p:bldP spid="23" grpId="0" animBg="1"/>
      <p:bldP spid="24"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A4C25E-9D97-EEE8-62E5-E04C6A1EB621}"/>
              </a:ext>
            </a:extLst>
          </p:cNvPr>
          <p:cNvSpPr txBox="1">
            <a:spLocks/>
          </p:cNvSpPr>
          <p:nvPr/>
        </p:nvSpPr>
        <p:spPr>
          <a:xfrm>
            <a:off x="1386147" y="4440052"/>
            <a:ext cx="10164679" cy="1773780"/>
          </a:xfrm>
          <a:prstGeom prst="rect">
            <a:avLst/>
          </a:prstGeom>
        </p:spPr>
        <p:txBody>
          <a:bodyPr/>
          <a:lstStyle>
            <a:lvl1pPr marL="228600" indent="-228600" algn="l" defTabSz="914400" rtl="0" eaLnBrk="1" latinLnBrk="0" hangingPunct="1">
              <a:lnSpc>
                <a:spcPct val="90000"/>
              </a:lnSpc>
              <a:spcBef>
                <a:spcPts val="0"/>
              </a:spcBef>
              <a:spcAft>
                <a:spcPts val="1200"/>
              </a:spcAft>
              <a:buSzPct val="90000"/>
              <a:buFont typeface="Arial" panose="020B0604020202020204" pitchFamily="34" charset="0"/>
              <a:buChar char="•"/>
              <a:defRPr sz="24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514350" indent="-228600" algn="l" defTabSz="914400" rtl="0" eaLnBrk="1" latinLnBrk="0" hangingPunct="1">
              <a:lnSpc>
                <a:spcPct val="90000"/>
              </a:lnSpc>
              <a:spcBef>
                <a:spcPts val="0"/>
              </a:spcBef>
              <a:spcAft>
                <a:spcPts val="1200"/>
              </a:spcAft>
              <a:buSzPct val="90000"/>
              <a:buFont typeface="Wingdings" panose="05000000000000000000" pitchFamily="2" charset="2"/>
              <a:buChar char="§"/>
              <a:defRPr sz="20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2pPr>
            <a:lvl3pPr marL="85725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3pPr>
            <a:lvl4pPr marL="1085850" indent="-171450" algn="l" defTabSz="914400" rtl="0" eaLnBrk="1" latinLnBrk="0" hangingPunct="1">
              <a:lnSpc>
                <a:spcPct val="90000"/>
              </a:lnSpc>
              <a:spcBef>
                <a:spcPts val="0"/>
              </a:spcBef>
              <a:spcAft>
                <a:spcPts val="1200"/>
              </a:spcAft>
              <a:buFont typeface="Arial" panose="020B0604020202020204" pitchFamily="34" charset="0"/>
              <a:buChar char="•"/>
              <a:defRPr sz="16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4pPr>
            <a:lvl5pPr marL="1314450" indent="-171450" algn="l" defTabSz="914400" rtl="0" eaLnBrk="1" latinLnBrk="0" hangingPunct="1">
              <a:lnSpc>
                <a:spcPct val="90000"/>
              </a:lnSpc>
              <a:spcBef>
                <a:spcPts val="0"/>
              </a:spcBef>
              <a:spcAft>
                <a:spcPts val="1200"/>
              </a:spcAft>
              <a:buFont typeface="Arial" panose="020B0604020202020204" pitchFamily="34" charset="0"/>
              <a:buChar char="•"/>
              <a:defRPr sz="16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fr-CA" sz="2800" dirty="0"/>
          </a:p>
          <a:p>
            <a:pPr marL="457200" indent="-457200"/>
            <a:r>
              <a:rPr lang="fr-CA" sz="2800" dirty="0"/>
              <a:t>Simplifie la mise en route de tâches communes</a:t>
            </a:r>
          </a:p>
        </p:txBody>
      </p:sp>
      <p:sp>
        <p:nvSpPr>
          <p:cNvPr id="5" name="Title 1">
            <a:extLst>
              <a:ext uri="{FF2B5EF4-FFF2-40B4-BE49-F238E27FC236}">
                <a16:creationId xmlns:a16="http://schemas.microsoft.com/office/drawing/2014/main" id="{176FD502-7026-7F62-F0B7-7D3B6E08BF83}"/>
              </a:ext>
            </a:extLst>
          </p:cNvPr>
          <p:cNvSpPr>
            <a:spLocks noGrp="1"/>
          </p:cNvSpPr>
          <p:nvPr>
            <p:ph type="title"/>
          </p:nvPr>
        </p:nvSpPr>
        <p:spPr>
          <a:xfrm>
            <a:off x="266700" y="371476"/>
            <a:ext cx="11658600" cy="640975"/>
          </a:xfrm>
        </p:spPr>
        <p:txBody>
          <a:bodyPr/>
          <a:lstStyle/>
          <a:p>
            <a:r>
              <a:rPr lang="fr-CA" dirty="0"/>
              <a:t>         Introduction à AWS </a:t>
            </a:r>
            <a:r>
              <a:rPr lang="fr-CA" dirty="0" err="1"/>
              <a:t>Step</a:t>
            </a:r>
            <a:r>
              <a:rPr lang="fr-CA" dirty="0"/>
              <a:t> </a:t>
            </a:r>
            <a:r>
              <a:rPr lang="fr-CA" dirty="0" err="1"/>
              <a:t>Functions</a:t>
            </a:r>
            <a:endParaRPr lang="fr-CA" dirty="0"/>
          </a:p>
        </p:txBody>
      </p:sp>
      <p:pic>
        <p:nvPicPr>
          <p:cNvPr id="6" name="Graphic 5">
            <a:extLst>
              <a:ext uri="{FF2B5EF4-FFF2-40B4-BE49-F238E27FC236}">
                <a16:creationId xmlns:a16="http://schemas.microsoft.com/office/drawing/2014/main" id="{750830F6-1047-5019-05AB-5CB614C093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6418" y="310963"/>
            <a:ext cx="762000" cy="762000"/>
          </a:xfrm>
          <a:prstGeom prst="rect">
            <a:avLst/>
          </a:prstGeom>
        </p:spPr>
      </p:pic>
      <p:sp>
        <p:nvSpPr>
          <p:cNvPr id="4" name="TextBox 3">
            <a:extLst>
              <a:ext uri="{FF2B5EF4-FFF2-40B4-BE49-F238E27FC236}">
                <a16:creationId xmlns:a16="http://schemas.microsoft.com/office/drawing/2014/main" id="{FC939BCA-098A-583B-3879-C187B3B552BA}"/>
              </a:ext>
            </a:extLst>
          </p:cNvPr>
          <p:cNvSpPr txBox="1"/>
          <p:nvPr/>
        </p:nvSpPr>
        <p:spPr>
          <a:xfrm>
            <a:off x="1452282" y="1524130"/>
            <a:ext cx="8488552" cy="954107"/>
          </a:xfrm>
          <a:prstGeom prst="rect">
            <a:avLst/>
          </a:prstGeom>
          <a:noFill/>
        </p:spPr>
        <p:txBody>
          <a:bodyPr wrap="square" lIns="0" rIns="0" rtlCol="0">
            <a:spAutoFit/>
          </a:bodyPr>
          <a:lstStyle/>
          <a:p>
            <a:pPr marL="457200" indent="-457200">
              <a:buFont typeface="Arial" panose="020B0604020202020204" pitchFamily="34" charset="0"/>
              <a:buChar char="•"/>
            </a:pPr>
            <a:r>
              <a:rPr lang="fr-CA" sz="2800" dirty="0"/>
              <a:t>Service de flux de travail visuel à programmation schématisée </a:t>
            </a:r>
            <a:r>
              <a:rPr lang="fr-CA" sz="2800" i="1" dirty="0"/>
              <a:t>(</a:t>
            </a:r>
            <a:r>
              <a:rPr lang="fr-CA" sz="2800" i="1" dirty="0" err="1"/>
              <a:t>low</a:t>
            </a:r>
            <a:r>
              <a:rPr lang="fr-CA" sz="2800" i="1" dirty="0"/>
              <a:t>-code)</a:t>
            </a:r>
            <a:endParaRPr lang="fr-CA" i="1" dirty="0"/>
          </a:p>
        </p:txBody>
      </p:sp>
      <p:sp>
        <p:nvSpPr>
          <p:cNvPr id="7" name="TextBox 6">
            <a:extLst>
              <a:ext uri="{FF2B5EF4-FFF2-40B4-BE49-F238E27FC236}">
                <a16:creationId xmlns:a16="http://schemas.microsoft.com/office/drawing/2014/main" id="{229207E4-D48F-637A-6279-EE38E9D924ED}"/>
              </a:ext>
            </a:extLst>
          </p:cNvPr>
          <p:cNvSpPr txBox="1"/>
          <p:nvPr/>
        </p:nvSpPr>
        <p:spPr>
          <a:xfrm>
            <a:off x="1452282" y="2905780"/>
            <a:ext cx="7785786" cy="523220"/>
          </a:xfrm>
          <a:prstGeom prst="rect">
            <a:avLst/>
          </a:prstGeom>
          <a:noFill/>
        </p:spPr>
        <p:txBody>
          <a:bodyPr wrap="none" lIns="0" rIns="0" rtlCol="0">
            <a:spAutoFit/>
          </a:bodyPr>
          <a:lstStyle/>
          <a:p>
            <a:pPr marL="457200" indent="-457200">
              <a:buFont typeface="Arial" panose="020B0604020202020204" pitchFamily="34" charset="0"/>
              <a:buChar char="•"/>
            </a:pPr>
            <a:r>
              <a:rPr lang="fr-CA" sz="2800" dirty="0"/>
              <a:t>Orchestration intégrée d’autres services AWS</a:t>
            </a:r>
            <a:endParaRPr lang="fr-CA" dirty="0"/>
          </a:p>
        </p:txBody>
      </p:sp>
      <p:sp>
        <p:nvSpPr>
          <p:cNvPr id="8" name="TextBox 7">
            <a:extLst>
              <a:ext uri="{FF2B5EF4-FFF2-40B4-BE49-F238E27FC236}">
                <a16:creationId xmlns:a16="http://schemas.microsoft.com/office/drawing/2014/main" id="{11B208D5-5DEB-3BBE-DD67-A3F3BA8EDAA6}"/>
              </a:ext>
            </a:extLst>
          </p:cNvPr>
          <p:cNvSpPr txBox="1"/>
          <p:nvPr/>
        </p:nvSpPr>
        <p:spPr>
          <a:xfrm>
            <a:off x="1452282" y="3915346"/>
            <a:ext cx="8366073" cy="523220"/>
          </a:xfrm>
          <a:prstGeom prst="rect">
            <a:avLst/>
          </a:prstGeom>
          <a:noFill/>
        </p:spPr>
        <p:txBody>
          <a:bodyPr wrap="none" lIns="0" rIns="0" rtlCol="0">
            <a:spAutoFit/>
          </a:bodyPr>
          <a:lstStyle/>
          <a:p>
            <a:pPr marL="457200" indent="-457200">
              <a:buFont typeface="Arial" panose="020B0604020202020204" pitchFamily="34" charset="0"/>
              <a:buChar char="•"/>
            </a:pPr>
            <a:r>
              <a:rPr lang="fr-CA" sz="2800" dirty="0"/>
              <a:t>Supporte les patrons de flux de travail communs</a:t>
            </a:r>
            <a:endParaRPr lang="fr-CA" dirty="0"/>
          </a:p>
        </p:txBody>
      </p:sp>
    </p:spTree>
    <p:extLst>
      <p:ext uri="{BB962C8B-B14F-4D97-AF65-F5344CB8AC3E}">
        <p14:creationId xmlns:p14="http://schemas.microsoft.com/office/powerpoint/2010/main" val="428955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6B3F022-239D-1BBE-ADE3-8E8632760678}"/>
              </a:ext>
            </a:extLst>
          </p:cNvPr>
          <p:cNvSpPr>
            <a:spLocks noGrp="1"/>
          </p:cNvSpPr>
          <p:nvPr>
            <p:ph type="title"/>
          </p:nvPr>
        </p:nvSpPr>
        <p:spPr>
          <a:xfrm>
            <a:off x="266700" y="371476"/>
            <a:ext cx="8524603" cy="480131"/>
          </a:xfrm>
        </p:spPr>
        <p:txBody>
          <a:bodyPr/>
          <a:lstStyle/>
          <a:p>
            <a:r>
              <a:rPr lang="fr-CA" sz="2800" dirty="0"/>
              <a:t>Flux de travaux AWS </a:t>
            </a:r>
            <a:r>
              <a:rPr lang="fr-CA" sz="2800" dirty="0" err="1"/>
              <a:t>Step</a:t>
            </a:r>
            <a:r>
              <a:rPr lang="fr-CA" sz="2800" dirty="0"/>
              <a:t> </a:t>
            </a:r>
            <a:r>
              <a:rPr lang="fr-CA" sz="2800" dirty="0" err="1"/>
              <a:t>Functions</a:t>
            </a:r>
            <a:endParaRPr lang="fr-CA" sz="2800" dirty="0"/>
          </a:p>
        </p:txBody>
      </p:sp>
      <p:sp>
        <p:nvSpPr>
          <p:cNvPr id="8" name="TextBox 7">
            <a:extLst>
              <a:ext uri="{FF2B5EF4-FFF2-40B4-BE49-F238E27FC236}">
                <a16:creationId xmlns:a16="http://schemas.microsoft.com/office/drawing/2014/main" id="{CECE49BC-CB5B-8F53-9727-301374BDB7D1}"/>
              </a:ext>
            </a:extLst>
          </p:cNvPr>
          <p:cNvSpPr txBox="1"/>
          <p:nvPr/>
        </p:nvSpPr>
        <p:spPr>
          <a:xfrm>
            <a:off x="511755" y="1704198"/>
            <a:ext cx="9149674" cy="2785378"/>
          </a:xfrm>
          <a:prstGeom prst="rect">
            <a:avLst/>
          </a:prstGeom>
          <a:noFill/>
        </p:spPr>
        <p:txBody>
          <a:bodyPr wrap="square" rtlCol="0">
            <a:spAutoFit/>
          </a:bodyPr>
          <a:lstStyle/>
          <a:p>
            <a:pPr marL="380985" indent="-380985" defTabSz="914362">
              <a:spcAft>
                <a:spcPts val="667"/>
              </a:spcAft>
              <a:buFont typeface="Arial" panose="020B0604020202020204" pitchFamily="34" charset="0"/>
              <a:buChar char="•"/>
            </a:pPr>
            <a:r>
              <a:rPr lang="fr-CA" sz="2000" dirty="0">
                <a:solidFill>
                  <a:srgbClr val="FFFFFF"/>
                </a:solidFill>
              </a:rPr>
              <a:t>Définis avec </a:t>
            </a:r>
            <a:r>
              <a:rPr lang="fr-CA" sz="2000" dirty="0">
                <a:solidFill>
                  <a:srgbClr val="FFC000"/>
                </a:solidFill>
              </a:rPr>
              <a:t>Amazon States </a:t>
            </a:r>
            <a:r>
              <a:rPr lang="fr-CA" sz="2000" dirty="0" err="1">
                <a:solidFill>
                  <a:srgbClr val="FFC000"/>
                </a:solidFill>
              </a:rPr>
              <a:t>Language</a:t>
            </a:r>
            <a:r>
              <a:rPr lang="fr-CA" sz="2000" dirty="0">
                <a:solidFill>
                  <a:srgbClr val="FFC000"/>
                </a:solidFill>
              </a:rPr>
              <a:t> </a:t>
            </a:r>
            <a:r>
              <a:rPr lang="fr-CA" sz="2000" dirty="0">
                <a:solidFill>
                  <a:srgbClr val="FFFFFF"/>
                </a:solidFill>
              </a:rPr>
              <a:t>(ASL)</a:t>
            </a:r>
          </a:p>
          <a:p>
            <a:pPr marL="380985" indent="-380985" defTabSz="914362">
              <a:spcAft>
                <a:spcPts val="667"/>
              </a:spcAft>
              <a:buFont typeface="Arial" panose="020B0604020202020204" pitchFamily="34" charset="0"/>
              <a:buChar char="•"/>
            </a:pPr>
            <a:endParaRPr lang="fr-CA" sz="2000" dirty="0">
              <a:solidFill>
                <a:srgbClr val="FFFFFF"/>
              </a:solidFill>
            </a:endParaRPr>
          </a:p>
          <a:p>
            <a:pPr marL="380985" indent="-380985" defTabSz="914362">
              <a:spcAft>
                <a:spcPts val="667"/>
              </a:spcAft>
              <a:buFont typeface="Arial" panose="020B0604020202020204" pitchFamily="34" charset="0"/>
              <a:buChar char="•"/>
            </a:pPr>
            <a:r>
              <a:rPr lang="fr-CA" sz="2000" dirty="0">
                <a:solidFill>
                  <a:srgbClr val="FFFFFF"/>
                </a:solidFill>
              </a:rPr>
              <a:t>Définis en tant que </a:t>
            </a:r>
            <a:r>
              <a:rPr lang="fr-CA" sz="2000" dirty="0">
                <a:solidFill>
                  <a:srgbClr val="FCB64C"/>
                </a:solidFill>
              </a:rPr>
              <a:t>machines à états</a:t>
            </a:r>
          </a:p>
          <a:p>
            <a:pPr marL="380985" indent="-380985" defTabSz="914362">
              <a:spcAft>
                <a:spcPts val="667"/>
              </a:spcAft>
              <a:buFont typeface="Arial" panose="020B0604020202020204" pitchFamily="34" charset="0"/>
              <a:buChar char="•"/>
            </a:pPr>
            <a:endParaRPr lang="fr-CA" sz="2000" dirty="0">
              <a:solidFill>
                <a:srgbClr val="FFFFFF"/>
              </a:solidFill>
            </a:endParaRPr>
          </a:p>
          <a:p>
            <a:pPr marL="380985" indent="-380985" defTabSz="914362">
              <a:spcAft>
                <a:spcPts val="667"/>
              </a:spcAft>
              <a:buFont typeface="Arial" panose="020B0604020202020204" pitchFamily="34" charset="0"/>
              <a:buChar char="•"/>
            </a:pPr>
            <a:r>
              <a:rPr lang="fr-CA" sz="2000" dirty="0">
                <a:solidFill>
                  <a:srgbClr val="FFFFFF"/>
                </a:solidFill>
              </a:rPr>
              <a:t>Composés </a:t>
            </a:r>
            <a:r>
              <a:rPr lang="fr-CA" sz="2000" dirty="0">
                <a:solidFill>
                  <a:srgbClr val="FFC000"/>
                </a:solidFill>
              </a:rPr>
              <a:t>d’étapes</a:t>
            </a:r>
            <a:r>
              <a:rPr lang="fr-CA" sz="2000" dirty="0">
                <a:solidFill>
                  <a:srgbClr val="FFFFFF"/>
                </a:solidFill>
              </a:rPr>
              <a:t> appelées </a:t>
            </a:r>
            <a:r>
              <a:rPr lang="fr-CA" sz="2000" dirty="0">
                <a:solidFill>
                  <a:srgbClr val="FCB64C"/>
                </a:solidFill>
              </a:rPr>
              <a:t>états</a:t>
            </a:r>
          </a:p>
          <a:p>
            <a:pPr marL="380985" indent="-380985" defTabSz="914362">
              <a:spcAft>
                <a:spcPts val="667"/>
              </a:spcAft>
              <a:buFont typeface="Arial" panose="020B0604020202020204" pitchFamily="34" charset="0"/>
              <a:buChar char="•"/>
            </a:pPr>
            <a:endParaRPr lang="fr-CA" sz="2000" dirty="0">
              <a:solidFill>
                <a:srgbClr val="FFFFFF"/>
              </a:solidFill>
            </a:endParaRPr>
          </a:p>
          <a:p>
            <a:pPr marL="380985" indent="-380985" defTabSz="914362">
              <a:spcAft>
                <a:spcPts val="667"/>
              </a:spcAft>
              <a:buFont typeface="Arial" panose="020B0604020202020204" pitchFamily="34" charset="0"/>
              <a:buChar char="•"/>
            </a:pPr>
            <a:r>
              <a:rPr lang="fr-CA" sz="2000" dirty="0">
                <a:solidFill>
                  <a:srgbClr val="FFFFFF"/>
                </a:solidFill>
              </a:rPr>
              <a:t>Peuvent </a:t>
            </a:r>
            <a:r>
              <a:rPr lang="fr-CA" sz="2000" dirty="0">
                <a:solidFill>
                  <a:srgbClr val="FCB64C"/>
                </a:solidFill>
              </a:rPr>
              <a:t>orchestrer</a:t>
            </a:r>
            <a:r>
              <a:rPr lang="fr-CA" sz="2000" dirty="0">
                <a:solidFill>
                  <a:srgbClr val="FFFFFF"/>
                </a:solidFill>
              </a:rPr>
              <a:t> de multiples services AWS</a:t>
            </a:r>
          </a:p>
        </p:txBody>
      </p:sp>
      <p:pic>
        <p:nvPicPr>
          <p:cNvPr id="9" name="Picture 8">
            <a:extLst>
              <a:ext uri="{FF2B5EF4-FFF2-40B4-BE49-F238E27FC236}">
                <a16:creationId xmlns:a16="http://schemas.microsoft.com/office/drawing/2014/main" id="{AEF31F37-D933-6AAA-A964-25B161D14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3640" y="572491"/>
            <a:ext cx="4911660" cy="5626359"/>
          </a:xfrm>
          <a:prstGeom prst="rect">
            <a:avLst/>
          </a:prstGeom>
        </p:spPr>
      </p:pic>
      <p:sp>
        <p:nvSpPr>
          <p:cNvPr id="3" name="Rectangle 2">
            <a:extLst>
              <a:ext uri="{FF2B5EF4-FFF2-40B4-BE49-F238E27FC236}">
                <a16:creationId xmlns:a16="http://schemas.microsoft.com/office/drawing/2014/main" id="{A60EC321-DD68-4130-9E37-F42B453A9F21}"/>
              </a:ext>
            </a:extLst>
          </p:cNvPr>
          <p:cNvSpPr/>
          <p:nvPr/>
        </p:nvSpPr>
        <p:spPr>
          <a:xfrm>
            <a:off x="9130938" y="1717673"/>
            <a:ext cx="1162594" cy="169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fr-CA" dirty="0">
              <a:solidFill>
                <a:schemeClr val="bg1"/>
              </a:solidFill>
            </a:endParaRPr>
          </a:p>
        </p:txBody>
      </p:sp>
      <p:sp>
        <p:nvSpPr>
          <p:cNvPr id="2" name="ZoneTexte 1">
            <a:extLst>
              <a:ext uri="{FF2B5EF4-FFF2-40B4-BE49-F238E27FC236}">
                <a16:creationId xmlns:a16="http://schemas.microsoft.com/office/drawing/2014/main" id="{1831A5A1-E1BC-4A4B-87E6-05830A98CC66}"/>
              </a:ext>
            </a:extLst>
          </p:cNvPr>
          <p:cNvSpPr txBox="1"/>
          <p:nvPr/>
        </p:nvSpPr>
        <p:spPr>
          <a:xfrm>
            <a:off x="9130937" y="1698172"/>
            <a:ext cx="2442755" cy="215444"/>
          </a:xfrm>
          <a:prstGeom prst="rect">
            <a:avLst/>
          </a:prstGeom>
          <a:noFill/>
        </p:spPr>
        <p:txBody>
          <a:bodyPr wrap="square" lIns="0" rIns="0" rtlCol="0">
            <a:spAutoFit/>
          </a:bodyPr>
          <a:lstStyle/>
          <a:p>
            <a:pPr algn="l"/>
            <a:r>
              <a:rPr lang="fr-CA" sz="800" dirty="0">
                <a:solidFill>
                  <a:schemeClr val="bg1"/>
                </a:solidFill>
              </a:rPr>
              <a:t>Vérifier le prix de l’action</a:t>
            </a:r>
          </a:p>
        </p:txBody>
      </p:sp>
      <p:sp>
        <p:nvSpPr>
          <p:cNvPr id="4" name="Rectangle 3">
            <a:extLst>
              <a:ext uri="{FF2B5EF4-FFF2-40B4-BE49-F238E27FC236}">
                <a16:creationId xmlns:a16="http://schemas.microsoft.com/office/drawing/2014/main" id="{68067718-8A4F-4F28-8C39-CD3F13DCCB78}"/>
              </a:ext>
            </a:extLst>
          </p:cNvPr>
          <p:cNvSpPr/>
          <p:nvPr/>
        </p:nvSpPr>
        <p:spPr>
          <a:xfrm>
            <a:off x="8865326" y="2346960"/>
            <a:ext cx="1754777" cy="169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fr-CA" dirty="0">
              <a:solidFill>
                <a:schemeClr val="bg1"/>
              </a:solidFill>
            </a:endParaRPr>
          </a:p>
        </p:txBody>
      </p:sp>
      <p:sp>
        <p:nvSpPr>
          <p:cNvPr id="10" name="ZoneTexte 9">
            <a:extLst>
              <a:ext uri="{FF2B5EF4-FFF2-40B4-BE49-F238E27FC236}">
                <a16:creationId xmlns:a16="http://schemas.microsoft.com/office/drawing/2014/main" id="{3E293414-0047-496E-A00A-29AE4D191E34}"/>
              </a:ext>
            </a:extLst>
          </p:cNvPr>
          <p:cNvSpPr txBox="1"/>
          <p:nvPr/>
        </p:nvSpPr>
        <p:spPr>
          <a:xfrm>
            <a:off x="8852263" y="2346960"/>
            <a:ext cx="2442755" cy="215444"/>
          </a:xfrm>
          <a:prstGeom prst="rect">
            <a:avLst/>
          </a:prstGeom>
          <a:noFill/>
        </p:spPr>
        <p:txBody>
          <a:bodyPr wrap="square" lIns="0" rIns="0" rtlCol="0">
            <a:spAutoFit/>
          </a:bodyPr>
          <a:lstStyle/>
          <a:p>
            <a:pPr algn="l"/>
            <a:r>
              <a:rPr lang="fr-CA" sz="800" dirty="0">
                <a:solidFill>
                  <a:schemeClr val="bg1"/>
                </a:solidFill>
              </a:rPr>
              <a:t>Générer recommandation achat/vente</a:t>
            </a:r>
          </a:p>
        </p:txBody>
      </p:sp>
      <p:sp>
        <p:nvSpPr>
          <p:cNvPr id="5" name="Rectangle 4">
            <a:extLst>
              <a:ext uri="{FF2B5EF4-FFF2-40B4-BE49-F238E27FC236}">
                <a16:creationId xmlns:a16="http://schemas.microsoft.com/office/drawing/2014/main" id="{A11DF439-4912-496C-AC95-4B7F8C2A0E4D}"/>
              </a:ext>
            </a:extLst>
          </p:cNvPr>
          <p:cNvSpPr/>
          <p:nvPr/>
        </p:nvSpPr>
        <p:spPr>
          <a:xfrm>
            <a:off x="9117872" y="2976248"/>
            <a:ext cx="1280161" cy="1832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fr-CA" dirty="0">
              <a:solidFill>
                <a:schemeClr val="bg1"/>
              </a:solidFill>
            </a:endParaRPr>
          </a:p>
        </p:txBody>
      </p:sp>
      <p:sp>
        <p:nvSpPr>
          <p:cNvPr id="11" name="ZoneTexte 10">
            <a:extLst>
              <a:ext uri="{FF2B5EF4-FFF2-40B4-BE49-F238E27FC236}">
                <a16:creationId xmlns:a16="http://schemas.microsoft.com/office/drawing/2014/main" id="{4D6DFEE6-C4A4-4564-BB65-C2C1E59CA9F7}"/>
              </a:ext>
            </a:extLst>
          </p:cNvPr>
          <p:cNvSpPr txBox="1"/>
          <p:nvPr/>
        </p:nvSpPr>
        <p:spPr>
          <a:xfrm>
            <a:off x="9117872" y="2995901"/>
            <a:ext cx="2442755" cy="215444"/>
          </a:xfrm>
          <a:prstGeom prst="rect">
            <a:avLst/>
          </a:prstGeom>
          <a:noFill/>
        </p:spPr>
        <p:txBody>
          <a:bodyPr wrap="square" lIns="0" rIns="0" rtlCol="0">
            <a:spAutoFit/>
          </a:bodyPr>
          <a:lstStyle/>
          <a:p>
            <a:pPr algn="l"/>
            <a:r>
              <a:rPr lang="fr-CA" sz="800" dirty="0">
                <a:solidFill>
                  <a:schemeClr val="bg1"/>
                </a:solidFill>
              </a:rPr>
              <a:t>Approbation humaine</a:t>
            </a:r>
          </a:p>
        </p:txBody>
      </p:sp>
      <p:sp>
        <p:nvSpPr>
          <p:cNvPr id="6" name="Rectangle 5">
            <a:extLst>
              <a:ext uri="{FF2B5EF4-FFF2-40B4-BE49-F238E27FC236}">
                <a16:creationId xmlns:a16="http://schemas.microsoft.com/office/drawing/2014/main" id="{A1EB138D-BB5E-43E7-9EFE-0D7EDE0495CB}"/>
              </a:ext>
            </a:extLst>
          </p:cNvPr>
          <p:cNvSpPr/>
          <p:nvPr/>
        </p:nvSpPr>
        <p:spPr>
          <a:xfrm>
            <a:off x="9104809" y="3625924"/>
            <a:ext cx="940528" cy="188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fr-CA" dirty="0">
              <a:solidFill>
                <a:schemeClr val="bg1"/>
              </a:solidFill>
            </a:endParaRPr>
          </a:p>
        </p:txBody>
      </p:sp>
      <p:sp>
        <p:nvSpPr>
          <p:cNvPr id="12" name="ZoneTexte 11">
            <a:extLst>
              <a:ext uri="{FF2B5EF4-FFF2-40B4-BE49-F238E27FC236}">
                <a16:creationId xmlns:a16="http://schemas.microsoft.com/office/drawing/2014/main" id="{D4E57A5D-7FDF-4284-955B-F86F57F2E7A8}"/>
              </a:ext>
            </a:extLst>
          </p:cNvPr>
          <p:cNvSpPr txBox="1"/>
          <p:nvPr/>
        </p:nvSpPr>
        <p:spPr>
          <a:xfrm>
            <a:off x="9130936" y="3625924"/>
            <a:ext cx="2442755" cy="215444"/>
          </a:xfrm>
          <a:prstGeom prst="rect">
            <a:avLst/>
          </a:prstGeom>
          <a:noFill/>
        </p:spPr>
        <p:txBody>
          <a:bodyPr wrap="square" lIns="0" rIns="0" rtlCol="0">
            <a:spAutoFit/>
          </a:bodyPr>
          <a:lstStyle/>
          <a:p>
            <a:pPr algn="l"/>
            <a:r>
              <a:rPr lang="fr-CA" sz="800" dirty="0">
                <a:solidFill>
                  <a:schemeClr val="bg1"/>
                </a:solidFill>
              </a:rPr>
              <a:t>Achat ou vente ?</a:t>
            </a:r>
          </a:p>
        </p:txBody>
      </p:sp>
      <p:sp>
        <p:nvSpPr>
          <p:cNvPr id="16" name="Rectangle 15">
            <a:extLst>
              <a:ext uri="{FF2B5EF4-FFF2-40B4-BE49-F238E27FC236}">
                <a16:creationId xmlns:a16="http://schemas.microsoft.com/office/drawing/2014/main" id="{12623AF5-5902-4131-BEB8-AEE2A187EBDA}"/>
              </a:ext>
            </a:extLst>
          </p:cNvPr>
          <p:cNvSpPr/>
          <p:nvPr/>
        </p:nvSpPr>
        <p:spPr>
          <a:xfrm>
            <a:off x="8053248" y="4390409"/>
            <a:ext cx="738055" cy="1815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fr-CA" dirty="0">
              <a:solidFill>
                <a:schemeClr val="bg1"/>
              </a:solidFill>
            </a:endParaRPr>
          </a:p>
        </p:txBody>
      </p:sp>
      <p:sp>
        <p:nvSpPr>
          <p:cNvPr id="13" name="ZoneTexte 12">
            <a:extLst>
              <a:ext uri="{FF2B5EF4-FFF2-40B4-BE49-F238E27FC236}">
                <a16:creationId xmlns:a16="http://schemas.microsoft.com/office/drawing/2014/main" id="{6D21E3FA-DF3F-4E3F-89EE-1EDC51A8A661}"/>
              </a:ext>
            </a:extLst>
          </p:cNvPr>
          <p:cNvSpPr txBox="1"/>
          <p:nvPr/>
        </p:nvSpPr>
        <p:spPr>
          <a:xfrm>
            <a:off x="8066311" y="4381700"/>
            <a:ext cx="2442755" cy="215444"/>
          </a:xfrm>
          <a:prstGeom prst="rect">
            <a:avLst/>
          </a:prstGeom>
          <a:noFill/>
        </p:spPr>
        <p:txBody>
          <a:bodyPr wrap="square" lIns="0" rIns="0" rtlCol="0">
            <a:spAutoFit/>
          </a:bodyPr>
          <a:lstStyle/>
          <a:p>
            <a:pPr algn="l"/>
            <a:r>
              <a:rPr lang="fr-CA" sz="800" dirty="0">
                <a:solidFill>
                  <a:schemeClr val="bg1"/>
                </a:solidFill>
              </a:rPr>
              <a:t>Acheter action</a:t>
            </a:r>
          </a:p>
        </p:txBody>
      </p:sp>
      <p:sp>
        <p:nvSpPr>
          <p:cNvPr id="17" name="Rectangle 16">
            <a:extLst>
              <a:ext uri="{FF2B5EF4-FFF2-40B4-BE49-F238E27FC236}">
                <a16:creationId xmlns:a16="http://schemas.microsoft.com/office/drawing/2014/main" id="{C3CD8CE9-535D-4546-9166-096CA292ADD9}"/>
              </a:ext>
            </a:extLst>
          </p:cNvPr>
          <p:cNvSpPr/>
          <p:nvPr/>
        </p:nvSpPr>
        <p:spPr>
          <a:xfrm>
            <a:off x="10197754" y="4398626"/>
            <a:ext cx="738055" cy="1815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fr-CA" dirty="0">
              <a:solidFill>
                <a:schemeClr val="bg1"/>
              </a:solidFill>
            </a:endParaRPr>
          </a:p>
        </p:txBody>
      </p:sp>
      <p:sp>
        <p:nvSpPr>
          <p:cNvPr id="14" name="ZoneTexte 13">
            <a:extLst>
              <a:ext uri="{FF2B5EF4-FFF2-40B4-BE49-F238E27FC236}">
                <a16:creationId xmlns:a16="http://schemas.microsoft.com/office/drawing/2014/main" id="{A3E53B3C-0301-4323-81E2-5987BB5FBFCE}"/>
              </a:ext>
            </a:extLst>
          </p:cNvPr>
          <p:cNvSpPr txBox="1"/>
          <p:nvPr/>
        </p:nvSpPr>
        <p:spPr>
          <a:xfrm>
            <a:off x="10191203" y="4377346"/>
            <a:ext cx="2442755" cy="215444"/>
          </a:xfrm>
          <a:prstGeom prst="rect">
            <a:avLst/>
          </a:prstGeom>
          <a:noFill/>
        </p:spPr>
        <p:txBody>
          <a:bodyPr wrap="square" lIns="0" rIns="0" rtlCol="0">
            <a:spAutoFit/>
          </a:bodyPr>
          <a:lstStyle/>
          <a:p>
            <a:pPr algn="l"/>
            <a:r>
              <a:rPr lang="fr-CA" sz="800" dirty="0">
                <a:solidFill>
                  <a:schemeClr val="bg1"/>
                </a:solidFill>
              </a:rPr>
              <a:t>Vendre action</a:t>
            </a:r>
          </a:p>
        </p:txBody>
      </p:sp>
      <p:sp>
        <p:nvSpPr>
          <p:cNvPr id="18" name="Rectangle 17">
            <a:extLst>
              <a:ext uri="{FF2B5EF4-FFF2-40B4-BE49-F238E27FC236}">
                <a16:creationId xmlns:a16="http://schemas.microsoft.com/office/drawing/2014/main" id="{904BD68B-8A88-4B81-B139-8DD6FD417F68}"/>
              </a:ext>
            </a:extLst>
          </p:cNvPr>
          <p:cNvSpPr/>
          <p:nvPr/>
        </p:nvSpPr>
        <p:spPr>
          <a:xfrm flipV="1">
            <a:off x="9130936" y="5039197"/>
            <a:ext cx="1060267" cy="1514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fr-CA" dirty="0">
              <a:solidFill>
                <a:schemeClr val="bg1"/>
              </a:solidFill>
            </a:endParaRPr>
          </a:p>
        </p:txBody>
      </p:sp>
      <p:sp>
        <p:nvSpPr>
          <p:cNvPr id="15" name="ZoneTexte 14">
            <a:extLst>
              <a:ext uri="{FF2B5EF4-FFF2-40B4-BE49-F238E27FC236}">
                <a16:creationId xmlns:a16="http://schemas.microsoft.com/office/drawing/2014/main" id="{7365AB4A-1BB4-44F7-A6B9-A031A4669D0C}"/>
              </a:ext>
            </a:extLst>
          </p:cNvPr>
          <p:cNvSpPr txBox="1"/>
          <p:nvPr/>
        </p:nvSpPr>
        <p:spPr>
          <a:xfrm>
            <a:off x="9141821" y="5026135"/>
            <a:ext cx="2442755" cy="215444"/>
          </a:xfrm>
          <a:prstGeom prst="rect">
            <a:avLst/>
          </a:prstGeom>
          <a:noFill/>
        </p:spPr>
        <p:txBody>
          <a:bodyPr wrap="square" lIns="0" rIns="0" rtlCol="0">
            <a:spAutoFit/>
          </a:bodyPr>
          <a:lstStyle/>
          <a:p>
            <a:pPr algn="l"/>
            <a:r>
              <a:rPr lang="fr-CA" sz="800" dirty="0">
                <a:solidFill>
                  <a:schemeClr val="bg1"/>
                </a:solidFill>
              </a:rPr>
              <a:t>Générer un rapport</a:t>
            </a:r>
          </a:p>
        </p:txBody>
      </p:sp>
      <p:sp>
        <p:nvSpPr>
          <p:cNvPr id="21" name="Ellipse 20">
            <a:extLst>
              <a:ext uri="{FF2B5EF4-FFF2-40B4-BE49-F238E27FC236}">
                <a16:creationId xmlns:a16="http://schemas.microsoft.com/office/drawing/2014/main" id="{EA5B31AE-595F-4008-809A-C47A46B75B57}"/>
              </a:ext>
            </a:extLst>
          </p:cNvPr>
          <p:cNvSpPr/>
          <p:nvPr/>
        </p:nvSpPr>
        <p:spPr>
          <a:xfrm>
            <a:off x="9334076" y="1023125"/>
            <a:ext cx="322590" cy="215444"/>
          </a:xfrm>
          <a:prstGeom prst="ellipse">
            <a:avLst/>
          </a:prstGeom>
          <a:solidFill>
            <a:srgbClr val="FFFAC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fr-CA" dirty="0">
              <a:solidFill>
                <a:schemeClr val="bg1"/>
              </a:solidFill>
            </a:endParaRPr>
          </a:p>
        </p:txBody>
      </p:sp>
      <p:sp>
        <p:nvSpPr>
          <p:cNvPr id="19" name="ZoneTexte 18">
            <a:extLst>
              <a:ext uri="{FF2B5EF4-FFF2-40B4-BE49-F238E27FC236}">
                <a16:creationId xmlns:a16="http://schemas.microsoft.com/office/drawing/2014/main" id="{C89224A7-E75D-4C7F-B8D1-884B552EAEB3}"/>
              </a:ext>
            </a:extLst>
          </p:cNvPr>
          <p:cNvSpPr txBox="1"/>
          <p:nvPr/>
        </p:nvSpPr>
        <p:spPr>
          <a:xfrm>
            <a:off x="9351903" y="1026323"/>
            <a:ext cx="682545" cy="215444"/>
          </a:xfrm>
          <a:prstGeom prst="rect">
            <a:avLst/>
          </a:prstGeom>
          <a:noFill/>
        </p:spPr>
        <p:txBody>
          <a:bodyPr wrap="square" lIns="0" rIns="0" rtlCol="0">
            <a:spAutoFit/>
          </a:bodyPr>
          <a:lstStyle/>
          <a:p>
            <a:pPr algn="l"/>
            <a:r>
              <a:rPr lang="fr-CA" sz="800" dirty="0">
                <a:solidFill>
                  <a:schemeClr val="bg1"/>
                </a:solidFill>
              </a:rPr>
              <a:t>Début</a:t>
            </a:r>
          </a:p>
        </p:txBody>
      </p:sp>
      <p:sp>
        <p:nvSpPr>
          <p:cNvPr id="22" name="Ellipse 21">
            <a:extLst>
              <a:ext uri="{FF2B5EF4-FFF2-40B4-BE49-F238E27FC236}">
                <a16:creationId xmlns:a16="http://schemas.microsoft.com/office/drawing/2014/main" id="{C9BDB020-89E2-4A7B-965D-BF5A06C93195}"/>
              </a:ext>
            </a:extLst>
          </p:cNvPr>
          <p:cNvSpPr/>
          <p:nvPr/>
        </p:nvSpPr>
        <p:spPr>
          <a:xfrm>
            <a:off x="9334076" y="5575599"/>
            <a:ext cx="322590" cy="215444"/>
          </a:xfrm>
          <a:prstGeom prst="ellipse">
            <a:avLst/>
          </a:prstGeom>
          <a:solidFill>
            <a:srgbClr val="FFFAC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fr-CA" dirty="0">
              <a:solidFill>
                <a:schemeClr val="bg1"/>
              </a:solidFill>
            </a:endParaRPr>
          </a:p>
        </p:txBody>
      </p:sp>
      <p:sp>
        <p:nvSpPr>
          <p:cNvPr id="20" name="ZoneTexte 19">
            <a:extLst>
              <a:ext uri="{FF2B5EF4-FFF2-40B4-BE49-F238E27FC236}">
                <a16:creationId xmlns:a16="http://schemas.microsoft.com/office/drawing/2014/main" id="{9DD7331B-B2D6-4379-89EC-1A93A1FA4076}"/>
              </a:ext>
            </a:extLst>
          </p:cNvPr>
          <p:cNvSpPr txBox="1"/>
          <p:nvPr/>
        </p:nvSpPr>
        <p:spPr>
          <a:xfrm>
            <a:off x="9431915" y="5584443"/>
            <a:ext cx="682545" cy="215444"/>
          </a:xfrm>
          <a:prstGeom prst="rect">
            <a:avLst/>
          </a:prstGeom>
          <a:noFill/>
        </p:spPr>
        <p:txBody>
          <a:bodyPr wrap="square" lIns="0" rIns="0" rtlCol="0">
            <a:spAutoFit/>
          </a:bodyPr>
          <a:lstStyle/>
          <a:p>
            <a:pPr algn="l"/>
            <a:r>
              <a:rPr lang="fr-CA" sz="800" dirty="0">
                <a:solidFill>
                  <a:schemeClr val="bg1"/>
                </a:solidFill>
              </a:rPr>
              <a:t>Fin</a:t>
            </a:r>
          </a:p>
        </p:txBody>
      </p:sp>
    </p:spTree>
    <p:extLst>
      <p:ext uri="{BB962C8B-B14F-4D97-AF65-F5344CB8AC3E}">
        <p14:creationId xmlns:p14="http://schemas.microsoft.com/office/powerpoint/2010/main" val="213850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26BCB1-E7E1-D0C6-4B3E-6FDA8B771E69}"/>
              </a:ext>
            </a:extLst>
          </p:cNvPr>
          <p:cNvSpPr>
            <a:spLocks noGrp="1"/>
          </p:cNvSpPr>
          <p:nvPr>
            <p:ph type="title"/>
          </p:nvPr>
        </p:nvSpPr>
        <p:spPr>
          <a:xfrm>
            <a:off x="266700" y="371476"/>
            <a:ext cx="11658600" cy="640975"/>
          </a:xfrm>
        </p:spPr>
        <p:txBody>
          <a:bodyPr/>
          <a:lstStyle/>
          <a:p>
            <a:r>
              <a:rPr lang="fr-CA" dirty="0"/>
              <a:t>États AWS </a:t>
            </a:r>
            <a:r>
              <a:rPr lang="fr-CA" dirty="0" err="1"/>
              <a:t>Step</a:t>
            </a:r>
            <a:r>
              <a:rPr lang="fr-CA" dirty="0"/>
              <a:t> </a:t>
            </a:r>
            <a:r>
              <a:rPr lang="fr-CA" dirty="0" err="1"/>
              <a:t>Functions</a:t>
            </a:r>
            <a:endParaRPr lang="fr-CA" dirty="0"/>
          </a:p>
        </p:txBody>
      </p:sp>
      <p:pic>
        <p:nvPicPr>
          <p:cNvPr id="4" name="Picture 3">
            <a:extLst>
              <a:ext uri="{FF2B5EF4-FFF2-40B4-BE49-F238E27FC236}">
                <a16:creationId xmlns:a16="http://schemas.microsoft.com/office/drawing/2014/main" id="{3A6A0B64-441F-6A1B-0C54-635EA34726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010" y="1473442"/>
            <a:ext cx="3777501" cy="739833"/>
          </a:xfrm>
          <a:prstGeom prst="rect">
            <a:avLst/>
          </a:prstGeom>
        </p:spPr>
      </p:pic>
      <p:pic>
        <p:nvPicPr>
          <p:cNvPr id="9" name="Picture 8">
            <a:extLst>
              <a:ext uri="{FF2B5EF4-FFF2-40B4-BE49-F238E27FC236}">
                <a16:creationId xmlns:a16="http://schemas.microsoft.com/office/drawing/2014/main" id="{203BC081-6547-0062-850F-7A7EFCA31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9011" y="3396726"/>
            <a:ext cx="3829724" cy="739833"/>
          </a:xfrm>
          <a:prstGeom prst="rect">
            <a:avLst/>
          </a:prstGeom>
        </p:spPr>
      </p:pic>
      <p:pic>
        <p:nvPicPr>
          <p:cNvPr id="11" name="Picture 10">
            <a:extLst>
              <a:ext uri="{FF2B5EF4-FFF2-40B4-BE49-F238E27FC236}">
                <a16:creationId xmlns:a16="http://schemas.microsoft.com/office/drawing/2014/main" id="{581F501E-FF6E-F3D2-B349-A8DB0450C0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1774" y="2422444"/>
            <a:ext cx="3794909" cy="748538"/>
          </a:xfrm>
          <a:prstGeom prst="rect">
            <a:avLst/>
          </a:prstGeom>
        </p:spPr>
      </p:pic>
      <p:pic>
        <p:nvPicPr>
          <p:cNvPr id="13" name="Picture 12">
            <a:extLst>
              <a:ext uri="{FF2B5EF4-FFF2-40B4-BE49-F238E27FC236}">
                <a16:creationId xmlns:a16="http://schemas.microsoft.com/office/drawing/2014/main" id="{79C359A9-81D4-F2A5-DFB0-39CFA0076B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700" y="1447189"/>
            <a:ext cx="3820979" cy="769442"/>
          </a:xfrm>
          <a:prstGeom prst="rect">
            <a:avLst/>
          </a:prstGeom>
        </p:spPr>
      </p:pic>
      <p:pic>
        <p:nvPicPr>
          <p:cNvPr id="15" name="Picture 14">
            <a:extLst>
              <a:ext uri="{FF2B5EF4-FFF2-40B4-BE49-F238E27FC236}">
                <a16:creationId xmlns:a16="http://schemas.microsoft.com/office/drawing/2014/main" id="{44A58FD7-CD22-22D0-1F1A-382CFD663E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8710" y="2421368"/>
            <a:ext cx="3829723" cy="760698"/>
          </a:xfrm>
          <a:prstGeom prst="rect">
            <a:avLst/>
          </a:prstGeom>
        </p:spPr>
      </p:pic>
      <p:pic>
        <p:nvPicPr>
          <p:cNvPr id="17" name="Picture 16">
            <a:extLst>
              <a:ext uri="{FF2B5EF4-FFF2-40B4-BE49-F238E27FC236}">
                <a16:creationId xmlns:a16="http://schemas.microsoft.com/office/drawing/2014/main" id="{8A2852CA-6161-FF66-48B5-14923C46D7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3544" y="3396513"/>
            <a:ext cx="3829723" cy="760698"/>
          </a:xfrm>
          <a:prstGeom prst="rect">
            <a:avLst/>
          </a:prstGeom>
        </p:spPr>
      </p:pic>
      <p:pic>
        <p:nvPicPr>
          <p:cNvPr id="19" name="Picture 18">
            <a:extLst>
              <a:ext uri="{FF2B5EF4-FFF2-40B4-BE49-F238E27FC236}">
                <a16:creationId xmlns:a16="http://schemas.microsoft.com/office/drawing/2014/main" id="{D7965D78-0E45-5E4E-45B4-2A7A76F33D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3544" y="4390919"/>
            <a:ext cx="3829723" cy="909341"/>
          </a:xfrm>
          <a:prstGeom prst="rect">
            <a:avLst/>
          </a:prstGeom>
        </p:spPr>
      </p:pic>
      <p:pic>
        <p:nvPicPr>
          <p:cNvPr id="21" name="Picture 20">
            <a:extLst>
              <a:ext uri="{FF2B5EF4-FFF2-40B4-BE49-F238E27FC236}">
                <a16:creationId xmlns:a16="http://schemas.microsoft.com/office/drawing/2014/main" id="{0E248A99-F485-298A-C511-02C983EA2F2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85888" y="1447189"/>
            <a:ext cx="3539412" cy="3770963"/>
          </a:xfrm>
          <a:prstGeom prst="rect">
            <a:avLst/>
          </a:prstGeom>
        </p:spPr>
      </p:pic>
      <p:sp>
        <p:nvSpPr>
          <p:cNvPr id="22" name="TextBox 21">
            <a:extLst>
              <a:ext uri="{FF2B5EF4-FFF2-40B4-BE49-F238E27FC236}">
                <a16:creationId xmlns:a16="http://schemas.microsoft.com/office/drawing/2014/main" id="{6B81882F-0BCF-3C8F-EEFE-A351A716EA2C}"/>
              </a:ext>
            </a:extLst>
          </p:cNvPr>
          <p:cNvSpPr txBox="1"/>
          <p:nvPr/>
        </p:nvSpPr>
        <p:spPr>
          <a:xfrm>
            <a:off x="8385888" y="1062468"/>
            <a:ext cx="2064668" cy="369332"/>
          </a:xfrm>
          <a:prstGeom prst="rect">
            <a:avLst/>
          </a:prstGeom>
          <a:noFill/>
        </p:spPr>
        <p:txBody>
          <a:bodyPr wrap="none" lIns="0" rIns="0" rtlCol="0">
            <a:spAutoFit/>
          </a:bodyPr>
          <a:lstStyle/>
          <a:p>
            <a:pPr algn="l"/>
            <a:r>
              <a:rPr lang="fr-CA" dirty="0"/>
              <a:t>Exemple de tâches :</a:t>
            </a:r>
          </a:p>
        </p:txBody>
      </p:sp>
    </p:spTree>
    <p:extLst>
      <p:ext uri="{BB962C8B-B14F-4D97-AF65-F5344CB8AC3E}">
        <p14:creationId xmlns:p14="http://schemas.microsoft.com/office/powerpoint/2010/main" val="188277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par>
                                <p:cTn id="33" presetID="9"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dissolve">
                                      <p:cBhvr>
                                        <p:cTn id="40" dur="500"/>
                                        <p:tgtEl>
                                          <p:spTgt spid="21"/>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dissolve">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9A6DE72-3857-7EA5-9BA8-975D32F4F6C7}"/>
              </a:ext>
            </a:extLst>
          </p:cNvPr>
          <p:cNvSpPr>
            <a:spLocks noGrp="1"/>
          </p:cNvSpPr>
          <p:nvPr>
            <p:ph type="title"/>
          </p:nvPr>
        </p:nvSpPr>
        <p:spPr>
          <a:xfrm>
            <a:off x="266699" y="113293"/>
            <a:ext cx="11658600" cy="640975"/>
          </a:xfrm>
        </p:spPr>
        <p:txBody>
          <a:bodyPr/>
          <a:lstStyle/>
          <a:p>
            <a:r>
              <a:rPr lang="en-US" dirty="0"/>
              <a:t>Workflow Studio</a:t>
            </a:r>
          </a:p>
        </p:txBody>
      </p:sp>
      <p:pic>
        <p:nvPicPr>
          <p:cNvPr id="6" name="Picture 5">
            <a:extLst>
              <a:ext uri="{FF2B5EF4-FFF2-40B4-BE49-F238E27FC236}">
                <a16:creationId xmlns:a16="http://schemas.microsoft.com/office/drawing/2014/main" id="{EDB89309-E1AD-9363-AF54-F7FFFF5BA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391" y="754268"/>
            <a:ext cx="9534334" cy="5512189"/>
          </a:xfrm>
          <a:prstGeom prst="rect">
            <a:avLst/>
          </a:prstGeom>
        </p:spPr>
      </p:pic>
    </p:spTree>
    <p:extLst>
      <p:ext uri="{BB962C8B-B14F-4D97-AF65-F5344CB8AC3E}">
        <p14:creationId xmlns:p14="http://schemas.microsoft.com/office/powerpoint/2010/main" val="99410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WS">
  <a:themeElements>
    <a:clrScheme name="Custom 1">
      <a:dk1>
        <a:srgbClr val="000000"/>
      </a:dk1>
      <a:lt1>
        <a:srgbClr val="FFFFFF"/>
      </a:lt1>
      <a:dk2>
        <a:srgbClr val="424242"/>
      </a:dk2>
      <a:lt2>
        <a:srgbClr val="E7E6E6"/>
      </a:lt2>
      <a:accent1>
        <a:srgbClr val="EE7674"/>
      </a:accent1>
      <a:accent2>
        <a:srgbClr val="EB975C"/>
      </a:accent2>
      <a:accent3>
        <a:srgbClr val="D8B83E"/>
      </a:accent3>
      <a:accent4>
        <a:srgbClr val="77AD41"/>
      </a:accent4>
      <a:accent5>
        <a:srgbClr val="4E68E3"/>
      </a:accent5>
      <a:accent6>
        <a:srgbClr val="AA87F0"/>
      </a:accent6>
      <a:hlink>
        <a:srgbClr val="5DADFD"/>
      </a:hlink>
      <a:folHlink>
        <a:srgbClr val="89BDEE"/>
      </a:folHlink>
    </a:clrScheme>
    <a:fontScheme name="Custom 1">
      <a:majorFont>
        <a:latin typeface="Amazon Ember Display"/>
        <a:ea typeface=""/>
        <a:cs typeface=""/>
      </a:majorFont>
      <a:minorFont>
        <a:latin typeface="Amazon Ember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45720" tIns="45720" rIns="45720"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algn="l">
          <a:defRPr dirty="0" err="1" smtClean="0"/>
        </a:defPPr>
      </a:lstStyle>
    </a:txDef>
  </a:objectDefaults>
  <a:extraClrSchemeLst/>
  <a:extLst>
    <a:ext uri="{05A4C25C-085E-4340-85A3-A5531E510DB2}">
      <thm15:themeFamily xmlns:thm15="http://schemas.microsoft.com/office/thememl/2012/main" name="reInvent2022_Template_20220602_jk" id="{4D40DF26-0619-F045-92CA-85A149055DE4}" vid="{7DC3BE44-FE2F-D447-8D75-5EE52C00B4F1}"/>
    </a:ext>
  </a:extLst>
</a:theme>
</file>

<file path=ppt/theme/theme2.xml><?xml version="1.0" encoding="utf-8"?>
<a:theme xmlns:a="http://schemas.openxmlformats.org/drawingml/2006/main" name="Office Theme">
  <a:themeElements>
    <a:clrScheme name="re:Inforce 2022b">
      <a:dk1>
        <a:srgbClr val="000000"/>
      </a:dk1>
      <a:lt1>
        <a:sysClr val="window" lastClr="FFFFFF"/>
      </a:lt1>
      <a:dk2>
        <a:srgbClr val="0000A3"/>
      </a:dk2>
      <a:lt2>
        <a:srgbClr val="F2F4F4"/>
      </a:lt2>
      <a:accent1>
        <a:srgbClr val="1ED35D"/>
      </a:accent1>
      <a:accent2>
        <a:srgbClr val="41B1E8"/>
      </a:accent2>
      <a:accent3>
        <a:srgbClr val="34FF82"/>
      </a:accent3>
      <a:accent4>
        <a:srgbClr val="A548D8"/>
      </a:accent4>
      <a:accent5>
        <a:srgbClr val="E50086"/>
      </a:accent5>
      <a:accent6>
        <a:srgbClr val="4B28E3"/>
      </a:accent6>
      <a:hlink>
        <a:srgbClr val="34FF82"/>
      </a:hlink>
      <a:folHlink>
        <a:srgbClr val="34FF82"/>
      </a:folHlink>
    </a:clrScheme>
    <a:fontScheme name="Ember Heavy and Normal">
      <a:majorFont>
        <a:latin typeface="Amazon Ember Heavy"/>
        <a:ea typeface=""/>
        <a:cs typeface=""/>
      </a:majorFont>
      <a:minorFont>
        <a:latin typeface="Amazon Emb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e:Inforce 2022b">
      <a:dk1>
        <a:srgbClr val="000000"/>
      </a:dk1>
      <a:lt1>
        <a:sysClr val="window" lastClr="FFFFFF"/>
      </a:lt1>
      <a:dk2>
        <a:srgbClr val="0000A3"/>
      </a:dk2>
      <a:lt2>
        <a:srgbClr val="F2F4F4"/>
      </a:lt2>
      <a:accent1>
        <a:srgbClr val="1ED35D"/>
      </a:accent1>
      <a:accent2>
        <a:srgbClr val="41B1E8"/>
      </a:accent2>
      <a:accent3>
        <a:srgbClr val="34FF82"/>
      </a:accent3>
      <a:accent4>
        <a:srgbClr val="A548D8"/>
      </a:accent4>
      <a:accent5>
        <a:srgbClr val="E50086"/>
      </a:accent5>
      <a:accent6>
        <a:srgbClr val="4B28E3"/>
      </a:accent6>
      <a:hlink>
        <a:srgbClr val="34FF82"/>
      </a:hlink>
      <a:folHlink>
        <a:srgbClr val="34FF82"/>
      </a:folHlink>
    </a:clrScheme>
    <a:fontScheme name="Ember Heavy and Normal">
      <a:majorFont>
        <a:latin typeface="Amazon Ember Heavy"/>
        <a:ea typeface=""/>
        <a:cs typeface=""/>
      </a:majorFont>
      <a:minorFont>
        <a:latin typeface="Amazon Emb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AWS</Template>
  <TotalTime>280</TotalTime>
  <Words>2141</Words>
  <Application>Microsoft Office PowerPoint</Application>
  <PresentationFormat>Grand écran</PresentationFormat>
  <Paragraphs>245</Paragraphs>
  <Slides>19</Slides>
  <Notes>13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Lucida Console</vt:lpstr>
      <vt:lpstr>Amazon Ember</vt:lpstr>
      <vt:lpstr>Slack-Lato</vt:lpstr>
      <vt:lpstr>Arial</vt:lpstr>
      <vt:lpstr>Amazon Ember Regular</vt:lpstr>
      <vt:lpstr>Amazon Ember Display</vt:lpstr>
      <vt:lpstr>Wingdings</vt:lpstr>
      <vt:lpstr>AWS</vt:lpstr>
      <vt:lpstr>L’atelier AWS Step Functions</vt:lpstr>
      <vt:lpstr>Présentation PowerPoint</vt:lpstr>
      <vt:lpstr>L’atelier AWS Step Functions</vt:lpstr>
      <vt:lpstr>Vous pourriez avoir besoin d’un service d’orchestration si votre application …</vt:lpstr>
      <vt:lpstr>Patrons d’orchestration communs</vt:lpstr>
      <vt:lpstr>         Introduction à AWS Step Functions</vt:lpstr>
      <vt:lpstr>Flux de travaux AWS Step Functions</vt:lpstr>
      <vt:lpstr>États AWS Step Functions</vt:lpstr>
      <vt:lpstr>Workflow Studio</vt:lpstr>
      <vt:lpstr>Traitement des entrées et sorties</vt:lpstr>
      <vt:lpstr>Intégrations en utilisant le AWS SDK</vt:lpstr>
      <vt:lpstr>Présentation PowerPoint</vt:lpstr>
      <vt:lpstr>Patrons de tâches</vt:lpstr>
      <vt:lpstr>Exemples de cas d’usage</vt:lpstr>
      <vt:lpstr>Agenda de l’atelier</vt:lpstr>
      <vt:lpstr>  Hosted Mode Dashboard Login</vt:lpstr>
      <vt:lpstr>Accessing Workshop Content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Fox</dc:creator>
  <cp:lastModifiedBy>Rioux, Vincent</cp:lastModifiedBy>
  <cp:revision>36</cp:revision>
  <dcterms:created xsi:type="dcterms:W3CDTF">2022-08-16T16:00:17Z</dcterms:created>
  <dcterms:modified xsi:type="dcterms:W3CDTF">2023-01-06T15:35:16Z</dcterms:modified>
</cp:coreProperties>
</file>