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2"/>
  </p:notesMasterIdLst>
  <p:handoutMasterIdLst>
    <p:handoutMasterId r:id="rId43"/>
  </p:handoutMasterIdLst>
  <p:sldIdLst>
    <p:sldId id="258" r:id="rId2"/>
    <p:sldId id="257" r:id="rId3"/>
    <p:sldId id="298" r:id="rId4"/>
    <p:sldId id="260" r:id="rId5"/>
    <p:sldId id="300" r:id="rId6"/>
    <p:sldId id="299" r:id="rId7"/>
    <p:sldId id="302" r:id="rId8"/>
    <p:sldId id="301" r:id="rId9"/>
    <p:sldId id="304" r:id="rId10"/>
    <p:sldId id="303" r:id="rId11"/>
    <p:sldId id="262" r:id="rId12"/>
    <p:sldId id="305" r:id="rId13"/>
    <p:sldId id="263" r:id="rId14"/>
    <p:sldId id="308" r:id="rId15"/>
    <p:sldId id="259" r:id="rId16"/>
    <p:sldId id="307" r:id="rId17"/>
    <p:sldId id="309" r:id="rId18"/>
    <p:sldId id="268" r:id="rId19"/>
    <p:sldId id="269" r:id="rId20"/>
    <p:sldId id="306" r:id="rId21"/>
    <p:sldId id="310" r:id="rId22"/>
    <p:sldId id="264" r:id="rId23"/>
    <p:sldId id="265" r:id="rId24"/>
    <p:sldId id="266" r:id="rId25"/>
    <p:sldId id="267" r:id="rId26"/>
    <p:sldId id="285" r:id="rId27"/>
    <p:sldId id="286" r:id="rId28"/>
    <p:sldId id="287" r:id="rId29"/>
    <p:sldId id="288" r:id="rId30"/>
    <p:sldId id="289" r:id="rId31"/>
    <p:sldId id="272" r:id="rId32"/>
    <p:sldId id="273" r:id="rId33"/>
    <p:sldId id="280" r:id="rId34"/>
    <p:sldId id="295" r:id="rId35"/>
    <p:sldId id="296" r:id="rId36"/>
    <p:sldId id="290" r:id="rId37"/>
    <p:sldId id="291" r:id="rId38"/>
    <p:sldId id="293" r:id="rId39"/>
    <p:sldId id="297" r:id="rId40"/>
    <p:sldId id="292" r:id="rId41"/>
  </p:sldIdLst>
  <p:sldSz cx="12192000" cy="6858000"/>
  <p:notesSz cx="6858000" cy="9144000"/>
  <p:embeddedFontLst>
    <p:embeddedFont>
      <p:font typeface="Amazon Ember" panose="020B0603020204020204" pitchFamily="34" charset="0"/>
      <p:regular r:id="rId44"/>
      <p:bold r:id="rId45"/>
      <p:italic r:id="rId46"/>
      <p:boldItalic r:id="rId47"/>
    </p:embeddedFont>
    <p:embeddedFont>
      <p:font typeface="Amazon Ember Display" panose="020B0603020204020204" pitchFamily="34" charset="0"/>
      <p:regular r:id="rId48"/>
      <p:bold r:id="rId49"/>
      <p:italic r:id="rId50"/>
      <p:boldItalic r:id="rId51"/>
    </p:embeddedFont>
    <p:embeddedFont>
      <p:font typeface="Amazon Ember Regular" panose="020B0603020204020204" pitchFamily="34" charset="0"/>
      <p:regular r:id="rId52"/>
      <p:bold r:id="rId53"/>
      <p:italic r:id="rId54"/>
      <p:boldItalic r:id="rId55"/>
    </p:embeddedFont>
    <p:embeddedFont>
      <p:font typeface="Lucida Console" panose="020B0609040504020204" pitchFamily="49" charset="0"/>
      <p:regular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ayouts" id="{25896864-DF69-40F5-8CB7-E9E220E900ED}">
          <p14:sldIdLst>
            <p14:sldId id="258"/>
            <p14:sldId id="257"/>
            <p14:sldId id="298"/>
            <p14:sldId id="260"/>
            <p14:sldId id="300"/>
            <p14:sldId id="299"/>
            <p14:sldId id="302"/>
            <p14:sldId id="301"/>
            <p14:sldId id="304"/>
            <p14:sldId id="303"/>
            <p14:sldId id="262"/>
            <p14:sldId id="305"/>
            <p14:sldId id="263"/>
            <p14:sldId id="308"/>
            <p14:sldId id="259"/>
            <p14:sldId id="307"/>
            <p14:sldId id="309"/>
            <p14:sldId id="268"/>
            <p14:sldId id="269"/>
            <p14:sldId id="306"/>
            <p14:sldId id="310"/>
            <p14:sldId id="264"/>
            <p14:sldId id="265"/>
            <p14:sldId id="266"/>
            <p14:sldId id="267"/>
          </p14:sldIdLst>
        </p14:section>
        <p14:section name="Examples" id="{5052AD04-C0D9-4FF6-AA6F-420659794DEE}">
          <p14:sldIdLst>
            <p14:sldId id="285"/>
            <p14:sldId id="286"/>
            <p14:sldId id="287"/>
            <p14:sldId id="288"/>
            <p14:sldId id="289"/>
            <p14:sldId id="272"/>
            <p14:sldId id="273"/>
            <p14:sldId id="280"/>
            <p14:sldId id="295"/>
            <p14:sldId id="296"/>
          </p14:sldIdLst>
        </p14:section>
        <p14:section name="Template directions" id="{9E4ACA30-D387-48B9-B60B-FCAB7867C6F7}">
          <p14:sldIdLst>
            <p14:sldId id="290"/>
            <p14:sldId id="291"/>
            <p14:sldId id="293"/>
            <p14:sldId id="297"/>
            <p14:sldId id="29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C8FF"/>
    <a:srgbClr val="FFFFFF"/>
    <a:srgbClr val="5DADFD"/>
    <a:srgbClr val="0000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2DE63D5-997A-4646-A377-4702673A728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68" autoAdjust="0"/>
    <p:restoredTop sz="63355" autoAdjust="0"/>
  </p:normalViewPr>
  <p:slideViewPr>
    <p:cSldViewPr snapToGrid="0">
      <p:cViewPr varScale="1">
        <p:scale>
          <a:sx n="98" d="100"/>
          <a:sy n="98" d="100"/>
        </p:scale>
        <p:origin x="3264" y="200"/>
      </p:cViewPr>
      <p:guideLst/>
    </p:cSldViewPr>
  </p:slideViewPr>
  <p:outlineViewPr>
    <p:cViewPr>
      <p:scale>
        <a:sx n="33" d="100"/>
        <a:sy n="33" d="100"/>
      </p:scale>
      <p:origin x="0" y="-168"/>
    </p:cViewPr>
  </p:outlineViewPr>
  <p:notesTextViewPr>
    <p:cViewPr>
      <p:scale>
        <a:sx n="1" d="1"/>
        <a:sy n="1" d="1"/>
      </p:scale>
      <p:origin x="0" y="0"/>
    </p:cViewPr>
  </p:notesTextViewPr>
  <p:notesViewPr>
    <p:cSldViewPr snapToGrid="0" showGuides="1">
      <p:cViewPr varScale="1">
        <p:scale>
          <a:sx n="120" d="100"/>
          <a:sy n="120" d="100"/>
        </p:scale>
        <p:origin x="5104"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font" Target="fonts/font5.fntdata"/><Relationship Id="rId56"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val>
            <c:numRef>
              <c:f>Sheet1!$B$2:$B$5</c:f>
              <c:numCache>
                <c:formatCode>General</c:formatCode>
                <c:ptCount val="4"/>
                <c:pt idx="0">
                  <c:v>4.3</c:v>
                </c:pt>
                <c:pt idx="1">
                  <c:v>2.8</c:v>
                </c:pt>
                <c:pt idx="2">
                  <c:v>3.5</c:v>
                </c:pt>
                <c:pt idx="3">
                  <c:v>4.5</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filteredSeriesTitle>
                <c15:tx>
                  <c:strRef>
                    <c:extLst xmlns:c16="http://schemas.microsoft.com/office/drawing/2014/chart" xmlns:c14="http://schemas.microsoft.com/office/drawing/2007/8/2/chart" xmlns:mc="http://schemas.openxmlformats.org/markup-compatibility/2006">
                      <c:ext uri="{02D57815-91ED-43cb-92C2-25804820EDAC}">
                        <c15:formulaRef>
                          <c15:sqref>Sheet1!$B$1</c15:sqref>
                        </c15:formulaRef>
                      </c:ext>
                    </c:extLst>
                    <c:strCache>
                      <c:ptCount val="1"/>
                      <c:pt idx="0">
                        <c:v>Chart</c:v>
                      </c:pt>
                    </c:strCache>
                  </c:strRef>
                </c15:tx>
              </c15:filteredSeriesTitle>
            </c:ext>
            <c:ext xmlns:c15="http://schemas.microsoft.com/office/drawing/2012/chart" uri="{02D57815-91ED-43cb-92C2-25804820EDAC}">
              <c15:filteredCategoryTitle>
                <c15:cat>
                  <c:strRef>
                    <c:extLst xmlns:c16="http://schemas.microsoft.com/office/drawing/2014/chart" xmlns:c14="http://schemas.microsoft.com/office/drawing/2007/8/2/chart" xmlns:mc="http://schemas.openxmlformats.org/markup-compatibility/2006">
                      <c:ext uri="{02D57815-91ED-43cb-92C2-25804820EDAC}">
                        <c15:formulaRef>
                          <c15:sqref>Sheet1!$A$2:$A$5</c15:sqref>
                        </c15:formulaRef>
                      </c:ext>
                    </c:extLst>
                    <c:strCache>
                      <c:ptCount val="4"/>
                      <c:pt idx="0">
                        <c:v>Clarity</c:v>
                      </c:pt>
                      <c:pt idx="1">
                        <c:v>Accuracy</c:v>
                      </c:pt>
                      <c:pt idx="2">
                        <c:v>Access</c:v>
                      </c:pt>
                      <c:pt idx="3">
                        <c:v>Engagement</c:v>
                      </c:pt>
                    </c:strCache>
                  </c:strRef>
                </c15:cat>
              </c15:filteredCategoryTitle>
            </c:ext>
            <c:ext xmlns:c16="http://schemas.microsoft.com/office/drawing/2014/chart" uri="{C3380CC4-5D6E-409C-BE32-E72D297353CC}">
              <c16:uniqueId val="{00000000-2861-4C87-A388-6591A0821027}"/>
            </c:ext>
          </c:extLst>
        </c:ser>
        <c:ser>
          <c:idx val="1"/>
          <c:order val="1"/>
          <c:spPr>
            <a:solidFill>
              <a:schemeClr val="accent3"/>
            </a:solidFill>
            <a:ln>
              <a:noFill/>
            </a:ln>
            <a:effectLst/>
          </c:spPr>
          <c:invertIfNegative val="0"/>
          <c:val>
            <c:numRef>
              <c:f>Sheet1!$C$2:$C$5</c:f>
              <c:numCache>
                <c:formatCode>General</c:formatCode>
                <c:ptCount val="4"/>
                <c:pt idx="0">
                  <c:v>2.4</c:v>
                </c:pt>
                <c:pt idx="1">
                  <c:v>4.4000000000000004</c:v>
                </c:pt>
                <c:pt idx="2">
                  <c:v>1.8</c:v>
                </c:pt>
                <c:pt idx="3">
                  <c:v>2.8</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filteredSeriesTitle>
                <c15:tx>
                  <c:strRef>
                    <c:extLst xmlns:c16="http://schemas.microsoft.com/office/drawing/2014/chart" xmlns:c14="http://schemas.microsoft.com/office/drawing/2007/8/2/chart" xmlns:mc="http://schemas.openxmlformats.org/markup-compatibility/2006">
                      <c:ext uri="{02D57815-91ED-43cb-92C2-25804820EDAC}">
                        <c15:formulaRef>
                          <c15:sqref>Sheet1!$C$1</c15:sqref>
                        </c15:formulaRef>
                      </c:ext>
                    </c:extLst>
                    <c:strCache>
                      <c:ptCount val="1"/>
                      <c:pt idx="0">
                        <c:v>Table</c:v>
                      </c:pt>
                    </c:strCache>
                  </c:strRef>
                </c15:tx>
              </c15:filteredSeriesTitle>
            </c:ext>
            <c:ext xmlns:c15="http://schemas.microsoft.com/office/drawing/2012/chart" uri="{02D57815-91ED-43cb-92C2-25804820EDAC}">
              <c15:filteredCategoryTitle>
                <c15:cat>
                  <c:strRef>
                    <c:extLst xmlns:c16="http://schemas.microsoft.com/office/drawing/2014/chart" xmlns:c14="http://schemas.microsoft.com/office/drawing/2007/8/2/chart" xmlns:mc="http://schemas.openxmlformats.org/markup-compatibility/2006">
                      <c:ext uri="{02D57815-91ED-43cb-92C2-25804820EDAC}">
                        <c15:formulaRef>
                          <c15:sqref>Sheet1!$A$2:$A$5</c15:sqref>
                        </c15:formulaRef>
                      </c:ext>
                    </c:extLst>
                    <c:strCache>
                      <c:ptCount val="4"/>
                      <c:pt idx="0">
                        <c:v>Clarity</c:v>
                      </c:pt>
                      <c:pt idx="1">
                        <c:v>Accuracy</c:v>
                      </c:pt>
                      <c:pt idx="2">
                        <c:v>Access</c:v>
                      </c:pt>
                      <c:pt idx="3">
                        <c:v>Engagement</c:v>
                      </c:pt>
                    </c:strCache>
                  </c:strRef>
                </c15:cat>
              </c15:filteredCategoryTitle>
            </c:ext>
            <c:ext xmlns:c16="http://schemas.microsoft.com/office/drawing/2014/chart" uri="{C3380CC4-5D6E-409C-BE32-E72D297353CC}">
              <c16:uniqueId val="{00000001-2861-4C87-A388-6591A0821027}"/>
            </c:ext>
          </c:extLst>
        </c:ser>
        <c:ser>
          <c:idx val="2"/>
          <c:order val="2"/>
          <c:spPr>
            <a:solidFill>
              <a:schemeClr val="accent5"/>
            </a:solidFill>
            <a:ln>
              <a:noFill/>
            </a:ln>
            <a:effectLst/>
          </c:spPr>
          <c:invertIfNegative val="0"/>
          <c:val>
            <c:numRef>
              <c:f>Sheet1!$D$2:$D$5</c:f>
              <c:numCache>
                <c:formatCode>General</c:formatCode>
                <c:ptCount val="4"/>
                <c:pt idx="0">
                  <c:v>2</c:v>
                </c:pt>
                <c:pt idx="1">
                  <c:v>4.5</c:v>
                </c:pt>
                <c:pt idx="2">
                  <c:v>3</c:v>
                </c:pt>
                <c:pt idx="3">
                  <c:v>5</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filteredSeriesTitle>
                <c15:tx>
                  <c:strRef>
                    <c:extLst xmlns:c16="http://schemas.microsoft.com/office/drawing/2014/chart" xmlns:c14="http://schemas.microsoft.com/office/drawing/2007/8/2/chart" xmlns:mc="http://schemas.openxmlformats.org/markup-compatibility/2006">
                      <c:ext uri="{02D57815-91ED-43cb-92C2-25804820EDAC}">
                        <c15:formulaRef>
                          <c15:sqref>Sheet1!$D$1</c15:sqref>
                        </c15:formulaRef>
                      </c:ext>
                    </c:extLst>
                    <c:strCache>
                      <c:ptCount val="1"/>
                      <c:pt idx="0">
                        <c:v>Infographic</c:v>
                      </c:pt>
                    </c:strCache>
                  </c:strRef>
                </c15:tx>
              </c15:filteredSeriesTitle>
            </c:ext>
            <c:ext xmlns:c15="http://schemas.microsoft.com/office/drawing/2012/chart" uri="{02D57815-91ED-43cb-92C2-25804820EDAC}">
              <c15:filteredCategoryTitle>
                <c15:cat>
                  <c:strRef>
                    <c:extLst xmlns:c16="http://schemas.microsoft.com/office/drawing/2014/chart" xmlns:c14="http://schemas.microsoft.com/office/drawing/2007/8/2/chart" xmlns:mc="http://schemas.openxmlformats.org/markup-compatibility/2006">
                      <c:ext uri="{02D57815-91ED-43cb-92C2-25804820EDAC}">
                        <c15:formulaRef>
                          <c15:sqref>Sheet1!$A$2:$A$5</c15:sqref>
                        </c15:formulaRef>
                      </c:ext>
                    </c:extLst>
                    <c:strCache>
                      <c:ptCount val="4"/>
                      <c:pt idx="0">
                        <c:v>Clarity</c:v>
                      </c:pt>
                      <c:pt idx="1">
                        <c:v>Accuracy</c:v>
                      </c:pt>
                      <c:pt idx="2">
                        <c:v>Access</c:v>
                      </c:pt>
                      <c:pt idx="3">
                        <c:v>Engagement</c:v>
                      </c:pt>
                    </c:strCache>
                  </c:strRef>
                </c15:cat>
              </c15:filteredCategoryTitle>
            </c:ext>
            <c:ext xmlns:c16="http://schemas.microsoft.com/office/drawing/2014/chart" uri="{C3380CC4-5D6E-409C-BE32-E72D297353CC}">
              <c16:uniqueId val="{00000002-2861-4C87-A388-6591A0821027}"/>
            </c:ext>
          </c:extLst>
        </c:ser>
        <c:dLbls>
          <c:showLegendKey val="0"/>
          <c:showVal val="0"/>
          <c:showCatName val="0"/>
          <c:showSerName val="0"/>
          <c:showPercent val="0"/>
          <c:showBubbleSize val="0"/>
        </c:dLbls>
        <c:gapWidth val="219"/>
        <c:overlap val="-27"/>
        <c:axId val="815099888"/>
        <c:axId val="815098576"/>
      </c:barChart>
      <c:catAx>
        <c:axId val="815099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BR"/>
          </a:p>
        </c:txPr>
        <c:crossAx val="815098576"/>
        <c:crosses val="autoZero"/>
        <c:auto val="1"/>
        <c:lblAlgn val="ctr"/>
        <c:lblOffset val="100"/>
        <c:noMultiLvlLbl val="0"/>
      </c:catAx>
      <c:valAx>
        <c:axId val="81509857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BR"/>
          </a:p>
        </c:txPr>
        <c:crossAx val="81509988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BR"/>
          </a:p>
        </c:txPr>
      </c:legendEntry>
      <c:legendEntry>
        <c:idx val="1"/>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BR"/>
          </a:p>
        </c:txPr>
      </c:legendEntry>
      <c:legendEntry>
        <c:idx val="2"/>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BR"/>
          </a:p>
        </c:txPr>
      </c:legendEntry>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BR"/>
        </a:p>
      </c:txPr>
    </c:legend>
    <c:plotVisOnly val="1"/>
    <c:dispBlanksAs val="gap"/>
    <c:showDLblsOverMax val="0"/>
  </c:chart>
  <c:spPr>
    <a:noFill/>
    <a:ln>
      <a:noFill/>
    </a:ln>
    <a:effectLst/>
  </c:spPr>
  <c:txPr>
    <a:bodyPr/>
    <a:lstStyle/>
    <a:p>
      <a:pPr>
        <a:defRPr sz="1800"/>
      </a:pPr>
      <a:endParaRPr lang="en-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30B3F9-42E9-426B-B3D2-D6012D7491A2}"/>
              </a:ext>
            </a:extLst>
          </p:cNvPr>
          <p:cNvSpPr>
            <a:spLocks noGrp="1"/>
          </p:cNvSpPr>
          <p:nvPr>
            <p:ph type="sldNum" sz="quarter" idx="3"/>
          </p:nvPr>
        </p:nvSpPr>
        <p:spPr>
          <a:xfrm>
            <a:off x="1943100" y="8685213"/>
            <a:ext cx="2971800" cy="458787"/>
          </a:xfrm>
          <a:prstGeom prst="rect">
            <a:avLst/>
          </a:prstGeom>
        </p:spPr>
        <p:txBody>
          <a:bodyPr vert="horz" lIns="91440" tIns="45720" rIns="91440" bIns="45720" rtlCol="0" anchor="b"/>
          <a:lstStyle>
            <a:lvl1pPr algn="r">
              <a:defRPr sz="1200"/>
            </a:lvl1pPr>
          </a:lstStyle>
          <a:p>
            <a:pPr algn="ctr"/>
            <a:fld id="{C71F7584-9745-40DA-BD49-9A41A97B2D2E}" type="slidenum">
              <a:rPr lang="en-US" sz="1000" smtClean="0"/>
              <a:pPr algn="ctr"/>
              <a:t>‹#›</a:t>
            </a:fld>
            <a:endParaRPr lang="en-US" sz="1000"/>
          </a:p>
        </p:txBody>
      </p:sp>
    </p:spTree>
    <p:extLst>
      <p:ext uri="{BB962C8B-B14F-4D97-AF65-F5344CB8AC3E}">
        <p14:creationId xmlns:p14="http://schemas.microsoft.com/office/powerpoint/2010/main" val="1292530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38150" y="457200"/>
            <a:ext cx="5981700" cy="3364706"/>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19100" y="4197679"/>
            <a:ext cx="6000750" cy="4328803"/>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1943100" y="8685213"/>
            <a:ext cx="2971800" cy="458787"/>
          </a:xfrm>
          <a:prstGeom prst="rect">
            <a:avLst/>
          </a:prstGeom>
        </p:spPr>
        <p:txBody>
          <a:bodyPr vert="horz" lIns="91440" tIns="45720" rIns="91440" bIns="45720" rtlCol="0" anchor="b"/>
          <a:lstStyle>
            <a:lvl1pPr algn="ctr">
              <a:defRPr sz="1000"/>
            </a:lvl1pPr>
          </a:lstStyle>
          <a:p>
            <a:fld id="{A3D89E5F-BEEF-42A1-A57B-E5A736D51194}" type="slidenum">
              <a:rPr lang="en-US" smtClean="0"/>
              <a:pPr/>
              <a:t>‹#›</a:t>
            </a:fld>
            <a:endParaRPr lang="en-US"/>
          </a:p>
        </p:txBody>
      </p:sp>
    </p:spTree>
    <p:extLst>
      <p:ext uri="{BB962C8B-B14F-4D97-AF65-F5344CB8AC3E}">
        <p14:creationId xmlns:p14="http://schemas.microsoft.com/office/powerpoint/2010/main" val="2644871954"/>
      </p:ext>
    </p:extLst>
  </p:cSld>
  <p:clrMap bg1="lt1" tx1="dk1" bg2="lt2" tx2="dk2" accent1="accent1" accent2="accent2" accent3="accent3" accent4="accent4" accent5="accent5" accent6="accent6" hlink="hlink" folHlink="folHlink"/>
  <p:notesStyle>
    <a:lvl1pPr marL="0" algn="l" defTabSz="914400" rtl="0" eaLnBrk="1" latinLnBrk="0" hangingPunct="1">
      <a:spcAft>
        <a:spcPts val="300"/>
      </a:spcAft>
      <a:defRPr sz="1200" kern="1200">
        <a:solidFill>
          <a:schemeClr val="tx1"/>
        </a:solidFill>
        <a:latin typeface="+mn-lt"/>
        <a:ea typeface="+mn-ea"/>
        <a:cs typeface="+mn-cs"/>
      </a:defRPr>
    </a:lvl1pPr>
    <a:lvl2pPr marL="225425" indent="-106363" algn="l" defTabSz="914400" rtl="0" eaLnBrk="1" latinLnBrk="0" hangingPunct="1">
      <a:spcAft>
        <a:spcPts val="300"/>
      </a:spcAft>
      <a:buFont typeface="Arial" panose="020B0604020202020204" pitchFamily="34" charset="0"/>
      <a:buChar char="•"/>
      <a:defRPr sz="1200" kern="1200">
        <a:solidFill>
          <a:schemeClr val="tx1"/>
        </a:solidFill>
        <a:latin typeface="+mn-lt"/>
        <a:ea typeface="+mn-ea"/>
        <a:cs typeface="+mn-cs"/>
      </a:defRPr>
    </a:lvl2pPr>
    <a:lvl3pPr marL="463550" indent="-119063" algn="l" defTabSz="914400" rtl="0" eaLnBrk="1" latinLnBrk="0" hangingPunct="1">
      <a:spcAft>
        <a:spcPts val="300"/>
      </a:spcAft>
      <a:buFont typeface="Arial" panose="020B0604020202020204" pitchFamily="34" charset="0"/>
      <a:buChar char="•"/>
      <a:defRPr sz="1200" kern="1200">
        <a:solidFill>
          <a:schemeClr val="tx1"/>
        </a:solidFill>
        <a:latin typeface="+mn-lt"/>
        <a:ea typeface="+mn-ea"/>
        <a:cs typeface="+mn-cs"/>
      </a:defRPr>
    </a:lvl3pPr>
    <a:lvl4pPr marL="747713" indent="-119063" algn="l" defTabSz="914400" rtl="0" eaLnBrk="1" latinLnBrk="0" hangingPunct="1">
      <a:spcAft>
        <a:spcPts val="300"/>
      </a:spcAft>
      <a:buFont typeface="Arial" panose="020B0604020202020204" pitchFamily="34" charset="0"/>
      <a:buChar char="•"/>
      <a:defRPr sz="1200" kern="1200">
        <a:solidFill>
          <a:schemeClr val="tx1"/>
        </a:solidFill>
        <a:latin typeface="+mn-lt"/>
        <a:ea typeface="+mn-ea"/>
        <a:cs typeface="+mn-cs"/>
      </a:defRPr>
    </a:lvl4pPr>
    <a:lvl5pPr marL="973138" indent="-117475" algn="l" defTabSz="914400" rtl="0" eaLnBrk="1" latinLnBrk="0" hangingPunct="1">
      <a:spcAft>
        <a:spcPts val="300"/>
      </a:spcAft>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pos="2160" userDrawn="1">
          <p15:clr>
            <a:srgbClr val="F26B43"/>
          </p15:clr>
        </p15:guide>
        <p15:guide id="2" orient="horz" pos="2880" userDrawn="1">
          <p15:clr>
            <a:srgbClr val="F26B43"/>
          </p15:clr>
        </p15:guide>
        <p15:guide id="3" pos="264" userDrawn="1">
          <p15:clr>
            <a:srgbClr val="F26B43"/>
          </p15:clr>
        </p15:guide>
        <p15:guide id="4" pos="4056" userDrawn="1">
          <p15:clr>
            <a:srgbClr val="F26B43"/>
          </p15:clr>
        </p15:guide>
        <p15:guide id="5" orient="horz" pos="288" userDrawn="1">
          <p15:clr>
            <a:srgbClr val="F26B43"/>
          </p15:clr>
        </p15:guide>
        <p15:guide id="6" orient="horz" pos="264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457200"/>
            <a:ext cx="5981700" cy="3363913"/>
          </a:xfrm>
        </p:spPr>
      </p:sp>
      <p:sp>
        <p:nvSpPr>
          <p:cNvPr id="3" name="Notes Placeholder 2"/>
          <p:cNvSpPr>
            <a:spLocks noGrp="1"/>
          </p:cNvSpPr>
          <p:nvPr>
            <p:ph type="body" idx="1"/>
          </p:nvPr>
        </p:nvSpPr>
        <p:spPr/>
        <p:txBody>
          <a:bodyPr/>
          <a:lstStyle/>
          <a:p>
            <a:r>
              <a:rPr lang="en-US" dirty="0"/>
              <a:t>Hello my name is Dan Fox and I’m a Principal Specialist Solutions Architect at AWS. Welcome to the AWS Step Functions Workshop. Thank you for participating. </a:t>
            </a:r>
          </a:p>
          <a:p>
            <a:endParaRPr lang="en-US" dirty="0"/>
          </a:p>
          <a:p>
            <a:pPr marL="0" marR="0" lvl="0" indent="0" algn="l" defTabSz="914400" rtl="0" eaLnBrk="1" fontAlgn="auto" latinLnBrk="0" hangingPunct="1">
              <a:lnSpc>
                <a:spcPct val="100000"/>
              </a:lnSpc>
              <a:spcBef>
                <a:spcPts val="0"/>
              </a:spcBef>
              <a:spcAft>
                <a:spcPts val="300"/>
              </a:spcAft>
              <a:buClrTx/>
              <a:buSzTx/>
              <a:buFontTx/>
              <a:buNone/>
              <a:tabLst/>
              <a:defRPr/>
            </a:pPr>
            <a:r>
              <a:rPr lang="en-US" dirty="0"/>
              <a:t>In this workshop you will learn the primary features of AWS Step Functions through a series of hands on modules. Step Functions is a really exciting service, and it generates a lot of talk value among my colleagues both within AWS and outside of it. I know many of my peers in the Solution Architect community at AWS think of step functions as a paradigm shift in software development, offering a new top layer of abstraction for cloud native applications.</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dirty="0"/>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r>
              <a:rPr lang="en-US" sz="1200" b="0" i="0" kern="1200" dirty="0">
                <a:solidFill>
                  <a:schemeClr val="tx1"/>
                </a:solidFill>
                <a:effectLst/>
                <a:latin typeface="+mn-lt"/>
                <a:ea typeface="+mn-ea"/>
                <a:cs typeface="+mn-cs"/>
              </a:rPr>
              <a:t>The duration of this session is two hours. And it’s hands on so I hope you brought your laptops!</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dirty="0"/>
          </a:p>
          <a:p>
            <a:endParaRPr lang="en-US" dirty="0"/>
          </a:p>
          <a:p>
            <a:r>
              <a:rPr lang="en-US" dirty="0"/>
              <a:t>We have an amazing workshop support team here today. Let me introduce you to them.</a:t>
            </a:r>
          </a:p>
          <a:p>
            <a:endParaRPr lang="en-US" dirty="0"/>
          </a:p>
          <a:p>
            <a:endParaRPr lang="en-US" dirty="0"/>
          </a:p>
        </p:txBody>
      </p:sp>
      <p:sp>
        <p:nvSpPr>
          <p:cNvPr id="4" name="Slide Number Placeholder 3"/>
          <p:cNvSpPr>
            <a:spLocks noGrp="1"/>
          </p:cNvSpPr>
          <p:nvPr>
            <p:ph type="sldNum" sz="quarter" idx="5"/>
          </p:nvPr>
        </p:nvSpPr>
        <p:spPr/>
        <p:txBody>
          <a:bodyPr/>
          <a:lstStyle/>
          <a:p>
            <a:fld id="{A3D89E5F-BEEF-42A1-A57B-E5A736D51194}" type="slidenum">
              <a:rPr lang="en-US" smtClean="0"/>
              <a:pPr/>
              <a:t>3</a:t>
            </a:fld>
            <a:endParaRPr lang="en-US"/>
          </a:p>
        </p:txBody>
      </p:sp>
    </p:spTree>
    <p:extLst>
      <p:ext uri="{BB962C8B-B14F-4D97-AF65-F5344CB8AC3E}">
        <p14:creationId xmlns:p14="http://schemas.microsoft.com/office/powerpoint/2010/main" val="66858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457200"/>
            <a:ext cx="5981700" cy="3363913"/>
          </a:xfrm>
        </p:spPr>
      </p:sp>
      <p:sp>
        <p:nvSpPr>
          <p:cNvPr id="3" name="Notes Placeholder 2"/>
          <p:cNvSpPr>
            <a:spLocks noGrp="1"/>
          </p:cNvSpPr>
          <p:nvPr>
            <p:ph type="body" idx="1"/>
          </p:nvPr>
        </p:nvSpPr>
        <p:spPr/>
        <p:txBody>
          <a:bodyPr/>
          <a:lstStyle/>
          <a:p>
            <a:r>
              <a:rPr lang="en-US" b="0" dirty="0"/>
              <a:t>Step Functions has two workflow types. Standard workflows are designed to support long-running, durable and auditable workflows. These could be workflows that may need to durably take long pauses, possibly even require human interventions.</a:t>
            </a:r>
          </a:p>
          <a:p>
            <a:endParaRPr lang="en-US" b="0" dirty="0"/>
          </a:p>
          <a:p>
            <a:r>
              <a:rPr lang="en-US" b="0" dirty="0"/>
              <a:t>Express workflows are designed for high volume event processing s</a:t>
            </a:r>
            <a:r>
              <a:rPr lang="en-US" sz="1200" b="0" i="0" kern="1200" dirty="0">
                <a:solidFill>
                  <a:schemeClr val="tx1"/>
                </a:solidFill>
                <a:effectLst/>
                <a:latin typeface="+mn-lt"/>
                <a:ea typeface="+mn-ea"/>
                <a:cs typeface="+mn-cs"/>
              </a:rPr>
              <a:t>uch as IoT data ingestion, streaming data processing, and mobile application backends.</a:t>
            </a:r>
            <a:endParaRPr lang="en-US" b="0" dirty="0"/>
          </a:p>
          <a:p>
            <a:endParaRPr lang="en-US" b="0" dirty="0"/>
          </a:p>
          <a:p>
            <a:r>
              <a:rPr lang="en-US" b="0" dirty="0"/>
              <a:t>You can see some of the differences between the two workflow types in this table. Most notable here is that a standard workflow can continue execution for up to one year, while an express workflow is limited to 5 minutes.</a:t>
            </a:r>
          </a:p>
          <a:p>
            <a:endParaRPr lang="en-US" b="0" dirty="0"/>
          </a:p>
          <a:p>
            <a:r>
              <a:rPr lang="en-US" b="0" dirty="0"/>
              <a:t>With regard to state transitions, the standard workflow supports an initial bucket of 5,000 with a 1500 per second refill rate. While express workflows support a virtually unlimited amount of state transitions.</a:t>
            </a:r>
          </a:p>
          <a:p>
            <a:endParaRPr lang="en-US" b="0" dirty="0"/>
          </a:p>
          <a:p>
            <a:r>
              <a:rPr lang="en-US" b="0" dirty="0"/>
              <a:t>Each workflow type has differing quotas and supported features, you can explore these in the Step Functions documentation.</a:t>
            </a:r>
            <a:endParaRPr lang="en-SG" b="0" dirty="0"/>
          </a:p>
          <a:p>
            <a:endParaRPr lang="en-US" dirty="0"/>
          </a:p>
        </p:txBody>
      </p:sp>
      <p:sp>
        <p:nvSpPr>
          <p:cNvPr id="4" name="Slide Number Placeholder 3"/>
          <p:cNvSpPr>
            <a:spLocks noGrp="1"/>
          </p:cNvSpPr>
          <p:nvPr>
            <p:ph type="sldNum" sz="quarter" idx="5"/>
          </p:nvPr>
        </p:nvSpPr>
        <p:spPr/>
        <p:txBody>
          <a:bodyPr/>
          <a:lstStyle/>
          <a:p>
            <a:fld id="{A3D89E5F-BEEF-42A1-A57B-E5A736D51194}" type="slidenum">
              <a:rPr lang="en-US" smtClean="0"/>
              <a:pPr/>
              <a:t>12</a:t>
            </a:fld>
            <a:endParaRPr lang="en-US"/>
          </a:p>
        </p:txBody>
      </p:sp>
    </p:spTree>
    <p:extLst>
      <p:ext uri="{BB962C8B-B14F-4D97-AF65-F5344CB8AC3E}">
        <p14:creationId xmlns:p14="http://schemas.microsoft.com/office/powerpoint/2010/main" val="3625826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457200"/>
            <a:ext cx="5981700" cy="3363913"/>
          </a:xfrm>
        </p:spPr>
      </p:sp>
      <p:sp>
        <p:nvSpPr>
          <p:cNvPr id="3" name="Notes Placeholder 2"/>
          <p:cNvSpPr>
            <a:spLocks noGrp="1"/>
          </p:cNvSpPr>
          <p:nvPr>
            <p:ph type="body" idx="1"/>
          </p:nvPr>
        </p:nvSpPr>
        <p:spPr/>
        <p:txBody>
          <a:bodyPr/>
          <a:lstStyle/>
          <a:p>
            <a:r>
              <a:rPr lang="en-US" dirty="0"/>
              <a:t>When you create a task with Step Functions by calling any of over 220 integrated services, there are 3 patterns that you can use for integration. The first pattern is called request response. When you use this pattern Step Functions proceeds immediately to the next step of the workflow without waiting for the service to complete it’s job.</a:t>
            </a:r>
          </a:p>
          <a:p>
            <a:endParaRPr lang="en-US" dirty="0"/>
          </a:p>
          <a:p>
            <a:r>
              <a:rPr lang="en-US" dirty="0"/>
              <a:t>The second pattern is called sync polling. When you use this pattern, Step Functions will monitor the underlying service and only proceed to the next step in the workflow when the service completes it’s job.</a:t>
            </a:r>
          </a:p>
          <a:p>
            <a:endParaRPr lang="en-US" dirty="0"/>
          </a:p>
          <a:p>
            <a:r>
              <a:rPr lang="en-US" dirty="0"/>
              <a:t>The last pattern is the callback pattern. With this pattern step functions provides a task token to the integrated service, then only proceeds to the next step in the workflow after the token is returned. All right let’s jump in.</a:t>
            </a:r>
          </a:p>
          <a:p>
            <a:endParaRPr lang="en-US" dirty="0"/>
          </a:p>
        </p:txBody>
      </p:sp>
      <p:sp>
        <p:nvSpPr>
          <p:cNvPr id="4" name="Slide Number Placeholder 3"/>
          <p:cNvSpPr>
            <a:spLocks noGrp="1"/>
          </p:cNvSpPr>
          <p:nvPr>
            <p:ph type="sldNum" sz="quarter" idx="5"/>
          </p:nvPr>
        </p:nvSpPr>
        <p:spPr/>
        <p:txBody>
          <a:bodyPr/>
          <a:lstStyle/>
          <a:p>
            <a:fld id="{A3D89E5F-BEEF-42A1-A57B-E5A736D51194}" type="slidenum">
              <a:rPr lang="en-US" smtClean="0"/>
              <a:pPr/>
              <a:t>13</a:t>
            </a:fld>
            <a:endParaRPr lang="en-US"/>
          </a:p>
        </p:txBody>
      </p:sp>
    </p:spTree>
    <p:extLst>
      <p:ext uri="{BB962C8B-B14F-4D97-AF65-F5344CB8AC3E}">
        <p14:creationId xmlns:p14="http://schemas.microsoft.com/office/powerpoint/2010/main" val="2516441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457200"/>
            <a:ext cx="5981700" cy="33639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dirty="0"/>
              <a:t>Step Functions can be used in a wide variety of applications including data processing, machine learning, microservice orchestration and IT and security automation. </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300"/>
              </a:spcAft>
              <a:buClrTx/>
              <a:buSzTx/>
              <a:buFontTx/>
              <a:buNone/>
              <a:tabLst/>
              <a:defRPr/>
            </a:pPr>
            <a:r>
              <a:rPr lang="en-US" dirty="0"/>
              <a:t>Some people even use step functions as a CI/CD pipeline.</a:t>
            </a:r>
          </a:p>
          <a:p>
            <a:endParaRPr lang="en-US" dirty="0"/>
          </a:p>
        </p:txBody>
      </p:sp>
      <p:sp>
        <p:nvSpPr>
          <p:cNvPr id="4" name="Slide Number Placeholder 3"/>
          <p:cNvSpPr>
            <a:spLocks noGrp="1"/>
          </p:cNvSpPr>
          <p:nvPr>
            <p:ph type="sldNum" sz="quarter" idx="5"/>
          </p:nvPr>
        </p:nvSpPr>
        <p:spPr/>
        <p:txBody>
          <a:bodyPr/>
          <a:lstStyle/>
          <a:p>
            <a:fld id="{A3D89E5F-BEEF-42A1-A57B-E5A736D51194}" type="slidenum">
              <a:rPr lang="en-US" smtClean="0"/>
              <a:pPr/>
              <a:t>14</a:t>
            </a:fld>
            <a:endParaRPr lang="en-US"/>
          </a:p>
        </p:txBody>
      </p:sp>
    </p:spTree>
    <p:extLst>
      <p:ext uri="{BB962C8B-B14F-4D97-AF65-F5344CB8AC3E}">
        <p14:creationId xmlns:p14="http://schemas.microsoft.com/office/powerpoint/2010/main" val="1061505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457200"/>
            <a:ext cx="5981700" cy="3363913"/>
          </a:xfrm>
        </p:spPr>
      </p:sp>
      <p:sp>
        <p:nvSpPr>
          <p:cNvPr id="3" name="Notes Placeholder 2"/>
          <p:cNvSpPr>
            <a:spLocks noGrp="1"/>
          </p:cNvSpPr>
          <p:nvPr>
            <p:ph type="body" idx="1"/>
          </p:nvPr>
        </p:nvSpPr>
        <p:spPr/>
        <p:txBody>
          <a:bodyPr/>
          <a:lstStyle/>
          <a:p>
            <a:r>
              <a:rPr lang="en-US" b="0" i="0" dirty="0">
                <a:solidFill>
                  <a:srgbClr val="1D1C1D"/>
                </a:solidFill>
                <a:effectLst/>
                <a:latin typeface="Slack-Lato"/>
              </a:rPr>
              <a:t>Now that you've all been introduced to Step Functions, let's talk about what you'll learn in this workshop.</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300"/>
              </a:spcAft>
              <a:buClrTx/>
              <a:buSzTx/>
              <a:buFontTx/>
              <a:buNone/>
              <a:tabLst/>
              <a:defRPr/>
            </a:pPr>
            <a:r>
              <a:rPr lang="en-US" dirty="0"/>
              <a:t>We’ll start with a group session, we’ll do together which will cover some basics.</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r>
              <a:rPr lang="en-US" sz="1200" b="0" i="0" kern="1200" dirty="0">
                <a:solidFill>
                  <a:schemeClr val="tx1"/>
                </a:solidFill>
                <a:effectLst/>
                <a:latin typeface="+mn-lt"/>
                <a:ea typeface="+mn-ea"/>
                <a:cs typeface="+mn-cs"/>
              </a:rPr>
              <a:t>Once we’ve done that I will release you for self paced work. You’ll have the opportunity to dive into more advanced features.</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r>
              <a:rPr lang="en-US" sz="1200" b="0" i="0" kern="1200" dirty="0">
                <a:solidFill>
                  <a:schemeClr val="tx1"/>
                </a:solidFill>
                <a:effectLst/>
                <a:latin typeface="+mn-lt"/>
                <a:ea typeface="+mn-ea"/>
                <a:cs typeface="+mn-cs"/>
              </a:rPr>
              <a:t>At that end I’ll wrap us up with some additional resources and related sessions for you to attend.</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3D89E5F-BEEF-42A1-A57B-E5A736D51194}" type="slidenum">
              <a:rPr lang="en-US" smtClean="0"/>
              <a:pPr/>
              <a:t>15</a:t>
            </a:fld>
            <a:endParaRPr lang="en-US"/>
          </a:p>
        </p:txBody>
      </p:sp>
    </p:spTree>
    <p:extLst>
      <p:ext uri="{BB962C8B-B14F-4D97-AF65-F5344CB8AC3E}">
        <p14:creationId xmlns:p14="http://schemas.microsoft.com/office/powerpoint/2010/main" val="2967704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AA1041-9B3C-439E-B0CD-6B58F9A3AC8B}" type="slidenum">
              <a:rPr lang="en-US" smtClean="0"/>
              <a:pPr/>
              <a:t>26</a:t>
            </a:fld>
            <a:endParaRPr lang="en-US" dirty="0"/>
          </a:p>
        </p:txBody>
      </p:sp>
    </p:spTree>
    <p:extLst>
      <p:ext uri="{BB962C8B-B14F-4D97-AF65-F5344CB8AC3E}">
        <p14:creationId xmlns:p14="http://schemas.microsoft.com/office/powerpoint/2010/main" val="3280428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AA1041-9B3C-439E-B0CD-6B58F9A3AC8B}" type="slidenum">
              <a:rPr lang="en-US" smtClean="0"/>
              <a:pPr/>
              <a:t>27</a:t>
            </a:fld>
            <a:endParaRPr lang="en-US" dirty="0"/>
          </a:p>
        </p:txBody>
      </p:sp>
    </p:spTree>
    <p:extLst>
      <p:ext uri="{BB962C8B-B14F-4D97-AF65-F5344CB8AC3E}">
        <p14:creationId xmlns:p14="http://schemas.microsoft.com/office/powerpoint/2010/main" val="1330335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AA1041-9B3C-439E-B0CD-6B58F9A3AC8B}" type="slidenum">
              <a:rPr lang="en-US" smtClean="0"/>
              <a:pPr/>
              <a:t>28</a:t>
            </a:fld>
            <a:endParaRPr lang="en-US" dirty="0"/>
          </a:p>
        </p:txBody>
      </p:sp>
    </p:spTree>
    <p:extLst>
      <p:ext uri="{BB962C8B-B14F-4D97-AF65-F5344CB8AC3E}">
        <p14:creationId xmlns:p14="http://schemas.microsoft.com/office/powerpoint/2010/main" val="4258932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AA1041-9B3C-439E-B0CD-6B58F9A3AC8B}" type="slidenum">
              <a:rPr lang="en-US" smtClean="0"/>
              <a:pPr/>
              <a:t>29</a:t>
            </a:fld>
            <a:endParaRPr lang="en-US" dirty="0"/>
          </a:p>
        </p:txBody>
      </p:sp>
    </p:spTree>
    <p:extLst>
      <p:ext uri="{BB962C8B-B14F-4D97-AF65-F5344CB8AC3E}">
        <p14:creationId xmlns:p14="http://schemas.microsoft.com/office/powerpoint/2010/main" val="1515484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AA1041-9B3C-439E-B0CD-6B58F9A3AC8B}" type="slidenum">
              <a:rPr lang="en-US" smtClean="0"/>
              <a:pPr/>
              <a:t>30</a:t>
            </a:fld>
            <a:endParaRPr lang="en-US" dirty="0"/>
          </a:p>
        </p:txBody>
      </p:sp>
    </p:spTree>
    <p:extLst>
      <p:ext uri="{BB962C8B-B14F-4D97-AF65-F5344CB8AC3E}">
        <p14:creationId xmlns:p14="http://schemas.microsoft.com/office/powerpoint/2010/main" val="1554511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ChangeArrowheads="1" noTextEdit="1"/>
          </p:cNvSpPr>
          <p:nvPr>
            <p:ph type="sldImg"/>
          </p:nvPr>
        </p:nvSpPr>
        <p:spPr bwMode="auto">
          <a:xfrm>
            <a:off x="685800" y="51435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0"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99334" name="Slide Number Placeholder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mazon Ember" panose="020B0603020204020204" pitchFamily="34" charset="0"/>
              </a:defRPr>
            </a:lvl1pPr>
            <a:lvl2pPr marL="742950" indent="-285750">
              <a:defRPr sz="2100">
                <a:solidFill>
                  <a:schemeClr val="tx1"/>
                </a:solidFill>
                <a:latin typeface="Amazon Ember" panose="020B0603020204020204" pitchFamily="34" charset="0"/>
              </a:defRPr>
            </a:lvl2pPr>
            <a:lvl3pPr marL="1143000" indent="-228600">
              <a:defRPr sz="2100">
                <a:solidFill>
                  <a:schemeClr val="tx1"/>
                </a:solidFill>
                <a:latin typeface="Amazon Ember" panose="020B0603020204020204" pitchFamily="34" charset="0"/>
              </a:defRPr>
            </a:lvl3pPr>
            <a:lvl4pPr marL="1600200" indent="-228600">
              <a:defRPr sz="2100">
                <a:solidFill>
                  <a:schemeClr val="tx1"/>
                </a:solidFill>
                <a:latin typeface="Amazon Ember" panose="020B0603020204020204" pitchFamily="34" charset="0"/>
              </a:defRPr>
            </a:lvl4pPr>
            <a:lvl5pPr marL="2057400" indent="-228600">
              <a:defRPr sz="2100">
                <a:solidFill>
                  <a:schemeClr val="tx1"/>
                </a:solidFill>
                <a:latin typeface="Amazon Ember" panose="020B0603020204020204" pitchFamily="34" charset="0"/>
              </a:defRPr>
            </a:lvl5pPr>
            <a:lvl6pPr marL="2514600" indent="-228600" defTabSz="1096963" fontAlgn="base">
              <a:spcBef>
                <a:spcPct val="0"/>
              </a:spcBef>
              <a:spcAft>
                <a:spcPct val="0"/>
              </a:spcAft>
              <a:defRPr sz="2100">
                <a:solidFill>
                  <a:schemeClr val="tx1"/>
                </a:solidFill>
                <a:latin typeface="Amazon Ember" panose="020B0603020204020204" pitchFamily="34" charset="0"/>
              </a:defRPr>
            </a:lvl6pPr>
            <a:lvl7pPr marL="2971800" indent="-228600" defTabSz="1096963" fontAlgn="base">
              <a:spcBef>
                <a:spcPct val="0"/>
              </a:spcBef>
              <a:spcAft>
                <a:spcPct val="0"/>
              </a:spcAft>
              <a:defRPr sz="2100">
                <a:solidFill>
                  <a:schemeClr val="tx1"/>
                </a:solidFill>
                <a:latin typeface="Amazon Ember" panose="020B0603020204020204" pitchFamily="34" charset="0"/>
              </a:defRPr>
            </a:lvl7pPr>
            <a:lvl8pPr marL="3429000" indent="-228600" defTabSz="1096963" fontAlgn="base">
              <a:spcBef>
                <a:spcPct val="0"/>
              </a:spcBef>
              <a:spcAft>
                <a:spcPct val="0"/>
              </a:spcAft>
              <a:defRPr sz="2100">
                <a:solidFill>
                  <a:schemeClr val="tx1"/>
                </a:solidFill>
                <a:latin typeface="Amazon Ember" panose="020B0603020204020204" pitchFamily="34" charset="0"/>
              </a:defRPr>
            </a:lvl8pPr>
            <a:lvl9pPr marL="3886200" indent="-228600" defTabSz="1096963" fontAlgn="base">
              <a:spcBef>
                <a:spcPct val="0"/>
              </a:spcBef>
              <a:spcAft>
                <a:spcPct val="0"/>
              </a:spcAft>
              <a:defRPr sz="2100">
                <a:solidFill>
                  <a:schemeClr val="tx1"/>
                </a:solidFill>
                <a:latin typeface="Amazon Ember" panose="020B0603020204020204" pitchFamily="34" charset="0"/>
              </a:defRPr>
            </a:lvl9pPr>
          </a:lstStyle>
          <a:p>
            <a:fld id="{FC4C1AEB-C3F1-48CD-A361-EB57AD54D60D}" type="slidenum">
              <a:rPr lang="en-US" altLang="en-US" sz="1200">
                <a:solidFill>
                  <a:srgbClr val="000000"/>
                </a:solidFill>
              </a:rPr>
              <a:pPr/>
              <a:t>31</a:t>
            </a:fld>
            <a:endParaRPr lang="en-US" altLang="en-US" sz="1200" dirty="0">
              <a:solidFill>
                <a:srgbClr val="000000"/>
              </a:solidFill>
            </a:endParaRPr>
          </a:p>
        </p:txBody>
      </p:sp>
    </p:spTree>
    <p:extLst>
      <p:ext uri="{BB962C8B-B14F-4D97-AF65-F5344CB8AC3E}">
        <p14:creationId xmlns:p14="http://schemas.microsoft.com/office/powerpoint/2010/main" val="881130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457200"/>
            <a:ext cx="5981700" cy="33639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dirty="0"/>
              <a:t>Alright let’s jump into the session material.</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300"/>
              </a:spcAft>
              <a:buClrTx/>
              <a:buSzTx/>
              <a:buFontTx/>
              <a:buNone/>
              <a:tabLst/>
              <a:defRPr/>
            </a:pPr>
            <a:r>
              <a:rPr lang="en-US" dirty="0"/>
              <a:t>Let’s start by talking about signs that might indicate that you need an orchestration service.</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300"/>
              </a:spcAft>
              <a:buClrTx/>
              <a:buSzTx/>
              <a:buFontTx/>
              <a:buNone/>
              <a:tabLst/>
              <a:defRPr/>
            </a:pPr>
            <a:r>
              <a:rPr lang="en-US" dirty="0"/>
              <a:t>Do you have an application that spans multiple AWS services?</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300"/>
              </a:spcAft>
              <a:buClrTx/>
              <a:buSzTx/>
              <a:buFontTx/>
              <a:buNone/>
              <a:tabLst/>
              <a:defRPr/>
            </a:pPr>
            <a:r>
              <a:rPr lang="en-US" sz="1200" dirty="0"/>
              <a:t>Is the </a:t>
            </a:r>
            <a:r>
              <a:rPr lang="en-US" sz="1200" dirty="0">
                <a:solidFill>
                  <a:srgbClr val="FFC000"/>
                </a:solidFill>
              </a:rPr>
              <a:t>sequence of service interaction </a:t>
            </a:r>
            <a:r>
              <a:rPr lang="en-US" sz="1200" dirty="0"/>
              <a:t>important?</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300"/>
              </a:spcAft>
              <a:buClrTx/>
              <a:buSzTx/>
              <a:buFontTx/>
              <a:buNone/>
              <a:tabLst/>
              <a:defRPr/>
            </a:pPr>
            <a:r>
              <a:rPr lang="en-US" sz="1200" dirty="0"/>
              <a:t>Does your application </a:t>
            </a:r>
            <a:r>
              <a:rPr lang="en-US" sz="1200" dirty="0">
                <a:solidFill>
                  <a:srgbClr val="FFC000"/>
                </a:solidFill>
              </a:rPr>
              <a:t>manage state </a:t>
            </a:r>
            <a:r>
              <a:rPr lang="en-US" sz="1200" dirty="0"/>
              <a:t>between AWS service calls?</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300"/>
              </a:spcAft>
              <a:buClrTx/>
              <a:buSzTx/>
              <a:buFontTx/>
              <a:buNone/>
              <a:tabLst/>
              <a:defRPr/>
            </a:pPr>
            <a:r>
              <a:rPr lang="en-US" sz="1200" dirty="0"/>
              <a:t>Do you have application workflow that requires </a:t>
            </a:r>
            <a:r>
              <a:rPr lang="en-US" sz="1200" dirty="0">
                <a:solidFill>
                  <a:srgbClr val="FFC000"/>
                </a:solidFill>
              </a:rPr>
              <a:t>human intervention</a:t>
            </a:r>
            <a:r>
              <a:rPr lang="en-US" sz="1200" dirty="0"/>
              <a:t>?</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300"/>
              </a:spcAft>
              <a:buClrTx/>
              <a:buSzTx/>
              <a:buFontTx/>
              <a:buNone/>
              <a:tabLst/>
              <a:defRPr/>
            </a:pPr>
            <a:r>
              <a:rPr lang="en-US" sz="1200" dirty="0"/>
              <a:t>Does your application contain </a:t>
            </a:r>
            <a:r>
              <a:rPr lang="en-US" sz="1200" dirty="0">
                <a:solidFill>
                  <a:srgbClr val="FFC000"/>
                </a:solidFill>
              </a:rPr>
              <a:t>workflow patterns </a:t>
            </a:r>
            <a:r>
              <a:rPr lang="en-US" sz="1200" dirty="0"/>
              <a:t>like decision trees, branching logic, parallel processing, retries, and error handling?</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A3D89E5F-BEEF-42A1-A57B-E5A736D51194}" type="slidenum">
              <a:rPr lang="en-US" smtClean="0"/>
              <a:pPr/>
              <a:t>4</a:t>
            </a:fld>
            <a:endParaRPr lang="en-US"/>
          </a:p>
        </p:txBody>
      </p:sp>
    </p:spTree>
    <p:extLst>
      <p:ext uri="{BB962C8B-B14F-4D97-AF65-F5344CB8AC3E}">
        <p14:creationId xmlns:p14="http://schemas.microsoft.com/office/powerpoint/2010/main" val="1442779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ChangeArrowheads="1" noTextEdit="1"/>
          </p:cNvSpPr>
          <p:nvPr>
            <p:ph type="sldImg"/>
          </p:nvPr>
        </p:nvSpPr>
        <p:spPr bwMode="auto">
          <a:xfrm>
            <a:off x="685800" y="51435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4"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05478" name="Slide Number Placeholder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mazon Ember" panose="020B0603020204020204" pitchFamily="34" charset="0"/>
              </a:defRPr>
            </a:lvl1pPr>
            <a:lvl2pPr marL="742950" indent="-285750">
              <a:defRPr sz="2100">
                <a:solidFill>
                  <a:schemeClr val="tx1"/>
                </a:solidFill>
                <a:latin typeface="Amazon Ember" panose="020B0603020204020204" pitchFamily="34" charset="0"/>
              </a:defRPr>
            </a:lvl2pPr>
            <a:lvl3pPr marL="1143000" indent="-228600">
              <a:defRPr sz="2100">
                <a:solidFill>
                  <a:schemeClr val="tx1"/>
                </a:solidFill>
                <a:latin typeface="Amazon Ember" panose="020B0603020204020204" pitchFamily="34" charset="0"/>
              </a:defRPr>
            </a:lvl3pPr>
            <a:lvl4pPr marL="1600200" indent="-228600">
              <a:defRPr sz="2100">
                <a:solidFill>
                  <a:schemeClr val="tx1"/>
                </a:solidFill>
                <a:latin typeface="Amazon Ember" panose="020B0603020204020204" pitchFamily="34" charset="0"/>
              </a:defRPr>
            </a:lvl4pPr>
            <a:lvl5pPr marL="2057400" indent="-228600">
              <a:defRPr sz="2100">
                <a:solidFill>
                  <a:schemeClr val="tx1"/>
                </a:solidFill>
                <a:latin typeface="Amazon Ember" panose="020B0603020204020204" pitchFamily="34" charset="0"/>
              </a:defRPr>
            </a:lvl5pPr>
            <a:lvl6pPr marL="2514600" indent="-228600" defTabSz="1096963" fontAlgn="base">
              <a:spcBef>
                <a:spcPct val="0"/>
              </a:spcBef>
              <a:spcAft>
                <a:spcPct val="0"/>
              </a:spcAft>
              <a:defRPr sz="2100">
                <a:solidFill>
                  <a:schemeClr val="tx1"/>
                </a:solidFill>
                <a:latin typeface="Amazon Ember" panose="020B0603020204020204" pitchFamily="34" charset="0"/>
              </a:defRPr>
            </a:lvl6pPr>
            <a:lvl7pPr marL="2971800" indent="-228600" defTabSz="1096963" fontAlgn="base">
              <a:spcBef>
                <a:spcPct val="0"/>
              </a:spcBef>
              <a:spcAft>
                <a:spcPct val="0"/>
              </a:spcAft>
              <a:defRPr sz="2100">
                <a:solidFill>
                  <a:schemeClr val="tx1"/>
                </a:solidFill>
                <a:latin typeface="Amazon Ember" panose="020B0603020204020204" pitchFamily="34" charset="0"/>
              </a:defRPr>
            </a:lvl7pPr>
            <a:lvl8pPr marL="3429000" indent="-228600" defTabSz="1096963" fontAlgn="base">
              <a:spcBef>
                <a:spcPct val="0"/>
              </a:spcBef>
              <a:spcAft>
                <a:spcPct val="0"/>
              </a:spcAft>
              <a:defRPr sz="2100">
                <a:solidFill>
                  <a:schemeClr val="tx1"/>
                </a:solidFill>
                <a:latin typeface="Amazon Ember" panose="020B0603020204020204" pitchFamily="34" charset="0"/>
              </a:defRPr>
            </a:lvl8pPr>
            <a:lvl9pPr marL="3886200" indent="-228600" defTabSz="1096963" fontAlgn="base">
              <a:spcBef>
                <a:spcPct val="0"/>
              </a:spcBef>
              <a:spcAft>
                <a:spcPct val="0"/>
              </a:spcAft>
              <a:defRPr sz="2100">
                <a:solidFill>
                  <a:schemeClr val="tx1"/>
                </a:solidFill>
                <a:latin typeface="Amazon Ember" panose="020B0603020204020204" pitchFamily="34" charset="0"/>
              </a:defRPr>
            </a:lvl9pPr>
          </a:lstStyle>
          <a:p>
            <a:fld id="{4EBC940A-7B5C-4E0B-AAC0-FC62AA52CD11}" type="slidenum">
              <a:rPr lang="en-US" altLang="en-US" sz="1200">
                <a:solidFill>
                  <a:srgbClr val="000000"/>
                </a:solidFill>
              </a:rPr>
              <a:pPr/>
              <a:t>32</a:t>
            </a:fld>
            <a:endParaRPr lang="en-US" altLang="en-US" sz="1200" dirty="0">
              <a:solidFill>
                <a:srgbClr val="000000"/>
              </a:solidFill>
            </a:endParaRPr>
          </a:p>
        </p:txBody>
      </p:sp>
    </p:spTree>
    <p:extLst>
      <p:ext uri="{BB962C8B-B14F-4D97-AF65-F5344CB8AC3E}">
        <p14:creationId xmlns:p14="http://schemas.microsoft.com/office/powerpoint/2010/main" val="23246628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AA1041-9B3C-439E-B0CD-6B58F9A3AC8B}" type="slidenum">
              <a:rPr lang="en-US" smtClean="0"/>
              <a:pPr/>
              <a:t>33</a:t>
            </a:fld>
            <a:endParaRPr lang="en-US" dirty="0"/>
          </a:p>
        </p:txBody>
      </p:sp>
    </p:spTree>
    <p:extLst>
      <p:ext uri="{BB962C8B-B14F-4D97-AF65-F5344CB8AC3E}">
        <p14:creationId xmlns:p14="http://schemas.microsoft.com/office/powerpoint/2010/main" val="36324762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AA1041-9B3C-439E-B0CD-6B58F9A3AC8B}" type="slidenum">
              <a:rPr lang="en-US" smtClean="0"/>
              <a:pPr/>
              <a:t>35</a:t>
            </a:fld>
            <a:endParaRPr lang="en-US" dirty="0"/>
          </a:p>
        </p:txBody>
      </p:sp>
    </p:spTree>
    <p:extLst>
      <p:ext uri="{BB962C8B-B14F-4D97-AF65-F5344CB8AC3E}">
        <p14:creationId xmlns:p14="http://schemas.microsoft.com/office/powerpoint/2010/main" val="5131924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0DC58B-5992-482F-B691-240AC7B4D8C3}" type="slidenum">
              <a:rPr lang="en-US" altLang="en-US" smtClean="0"/>
              <a:pPr/>
              <a:t>36</a:t>
            </a:fld>
            <a:endParaRPr lang="en-US" altLang="en-US" dirty="0"/>
          </a:p>
        </p:txBody>
      </p:sp>
    </p:spTree>
    <p:extLst>
      <p:ext uri="{BB962C8B-B14F-4D97-AF65-F5344CB8AC3E}">
        <p14:creationId xmlns:p14="http://schemas.microsoft.com/office/powerpoint/2010/main" val="34729922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0DC58B-5992-482F-B691-240AC7B4D8C3}" type="slidenum">
              <a:rPr lang="en-US" altLang="en-US" smtClean="0"/>
              <a:pPr/>
              <a:t>37</a:t>
            </a:fld>
            <a:endParaRPr lang="en-US" altLang="en-US" dirty="0"/>
          </a:p>
        </p:txBody>
      </p:sp>
    </p:spTree>
    <p:extLst>
      <p:ext uri="{BB962C8B-B14F-4D97-AF65-F5344CB8AC3E}">
        <p14:creationId xmlns:p14="http://schemas.microsoft.com/office/powerpoint/2010/main" val="37491653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ChangeArrowheads="1" noTextEdit="1"/>
          </p:cNvSpPr>
          <p:nvPr>
            <p:ph type="sldImg"/>
          </p:nvPr>
        </p:nvSpPr>
        <p:spPr bwMode="auto">
          <a:xfrm>
            <a:off x="685800" y="51435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4"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79878" name="Slide Number Placeholder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mazon Ember" panose="020B0603020204020204" pitchFamily="34" charset="0"/>
              </a:defRPr>
            </a:lvl1pPr>
            <a:lvl2pPr marL="742950" indent="-285750">
              <a:defRPr sz="2100">
                <a:solidFill>
                  <a:schemeClr val="tx1"/>
                </a:solidFill>
                <a:latin typeface="Amazon Ember" panose="020B0603020204020204" pitchFamily="34" charset="0"/>
              </a:defRPr>
            </a:lvl2pPr>
            <a:lvl3pPr marL="1143000" indent="-228600">
              <a:defRPr sz="2100">
                <a:solidFill>
                  <a:schemeClr val="tx1"/>
                </a:solidFill>
                <a:latin typeface="Amazon Ember" panose="020B0603020204020204" pitchFamily="34" charset="0"/>
              </a:defRPr>
            </a:lvl3pPr>
            <a:lvl4pPr marL="1600200" indent="-228600">
              <a:defRPr sz="2100">
                <a:solidFill>
                  <a:schemeClr val="tx1"/>
                </a:solidFill>
                <a:latin typeface="Amazon Ember" panose="020B0603020204020204" pitchFamily="34" charset="0"/>
              </a:defRPr>
            </a:lvl4pPr>
            <a:lvl5pPr marL="2057400" indent="-228600">
              <a:defRPr sz="2100">
                <a:solidFill>
                  <a:schemeClr val="tx1"/>
                </a:solidFill>
                <a:latin typeface="Amazon Ember" panose="020B0603020204020204" pitchFamily="34" charset="0"/>
              </a:defRPr>
            </a:lvl5pPr>
            <a:lvl6pPr marL="2514600" indent="-228600" defTabSz="1096963" fontAlgn="base">
              <a:spcBef>
                <a:spcPct val="0"/>
              </a:spcBef>
              <a:spcAft>
                <a:spcPct val="0"/>
              </a:spcAft>
              <a:defRPr sz="2100">
                <a:solidFill>
                  <a:schemeClr val="tx1"/>
                </a:solidFill>
                <a:latin typeface="Amazon Ember" panose="020B0603020204020204" pitchFamily="34" charset="0"/>
              </a:defRPr>
            </a:lvl6pPr>
            <a:lvl7pPr marL="2971800" indent="-228600" defTabSz="1096963" fontAlgn="base">
              <a:spcBef>
                <a:spcPct val="0"/>
              </a:spcBef>
              <a:spcAft>
                <a:spcPct val="0"/>
              </a:spcAft>
              <a:defRPr sz="2100">
                <a:solidFill>
                  <a:schemeClr val="tx1"/>
                </a:solidFill>
                <a:latin typeface="Amazon Ember" panose="020B0603020204020204" pitchFamily="34" charset="0"/>
              </a:defRPr>
            </a:lvl7pPr>
            <a:lvl8pPr marL="3429000" indent="-228600" defTabSz="1096963" fontAlgn="base">
              <a:spcBef>
                <a:spcPct val="0"/>
              </a:spcBef>
              <a:spcAft>
                <a:spcPct val="0"/>
              </a:spcAft>
              <a:defRPr sz="2100">
                <a:solidFill>
                  <a:schemeClr val="tx1"/>
                </a:solidFill>
                <a:latin typeface="Amazon Ember" panose="020B0603020204020204" pitchFamily="34" charset="0"/>
              </a:defRPr>
            </a:lvl8pPr>
            <a:lvl9pPr marL="3886200" indent="-228600" defTabSz="1096963" fontAlgn="base">
              <a:spcBef>
                <a:spcPct val="0"/>
              </a:spcBef>
              <a:spcAft>
                <a:spcPct val="0"/>
              </a:spcAft>
              <a:defRPr sz="2100">
                <a:solidFill>
                  <a:schemeClr val="tx1"/>
                </a:solidFill>
                <a:latin typeface="Amazon Ember" panose="020B0603020204020204" pitchFamily="34" charset="0"/>
              </a:defRPr>
            </a:lvl9pPr>
          </a:lstStyle>
          <a:p>
            <a:fld id="{108FAEF6-550E-4736-8289-9FA83201BFC9}" type="slidenum">
              <a:rPr lang="en-US" altLang="en-US" sz="1200"/>
              <a:pPr/>
              <a:t>38</a:t>
            </a:fld>
            <a:endParaRPr lang="en-US" altLang="en-US" sz="1200" dirty="0"/>
          </a:p>
        </p:txBody>
      </p:sp>
    </p:spTree>
    <p:extLst>
      <p:ext uri="{BB962C8B-B14F-4D97-AF65-F5344CB8AC3E}">
        <p14:creationId xmlns:p14="http://schemas.microsoft.com/office/powerpoint/2010/main" val="7354201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0DC58B-5992-482F-B691-240AC7B4D8C3}" type="slidenum">
              <a:rPr lang="en-US" altLang="en-US" smtClean="0"/>
              <a:pPr/>
              <a:t>40</a:t>
            </a:fld>
            <a:endParaRPr lang="en-US" altLang="en-US" dirty="0"/>
          </a:p>
        </p:txBody>
      </p:sp>
    </p:spTree>
    <p:extLst>
      <p:ext uri="{BB962C8B-B14F-4D97-AF65-F5344CB8AC3E}">
        <p14:creationId xmlns:p14="http://schemas.microsoft.com/office/powerpoint/2010/main" val="2907876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457200"/>
            <a:ext cx="5981700" cy="3363913"/>
          </a:xfrm>
        </p:spPr>
      </p:sp>
      <p:sp>
        <p:nvSpPr>
          <p:cNvPr id="3" name="Notes Placeholder 2"/>
          <p:cNvSpPr>
            <a:spLocks noGrp="1"/>
          </p:cNvSpPr>
          <p:nvPr>
            <p:ph type="body" idx="1"/>
          </p:nvPr>
        </p:nvSpPr>
        <p:spPr/>
        <p:txBody>
          <a:bodyPr/>
          <a:lstStyle/>
          <a:p>
            <a:r>
              <a:rPr lang="en-US" dirty="0"/>
              <a:t>What are some of the most common orchestration patterns that we see in applications?</a:t>
            </a:r>
          </a:p>
          <a:p>
            <a:endParaRPr lang="en-US" dirty="0"/>
          </a:p>
          <a:p>
            <a:r>
              <a:rPr lang="en-US" dirty="0"/>
              <a:t>You may want to sequence your tasks. For example, you need to perform fraud detection, then based on the results you can approve or deny a transaction.</a:t>
            </a:r>
          </a:p>
          <a:p>
            <a:endParaRPr lang="en-US" dirty="0"/>
          </a:p>
          <a:p>
            <a:r>
              <a:rPr lang="en-US" dirty="0"/>
              <a:t>You may want to retry failed tasks. For example, you may have a downstream service that occasionally fails. You may want to implement retry intervals, maximum attempts, and backoff rates.</a:t>
            </a:r>
          </a:p>
          <a:p>
            <a:endParaRPr lang="en-US" dirty="0"/>
          </a:p>
          <a:p>
            <a:r>
              <a:rPr lang="en-US" dirty="0"/>
              <a:t>You may want to run tasks in parallel. For example, a customer purchase could trigger services for accounting, inventory, fulfillment and shipping</a:t>
            </a:r>
          </a:p>
          <a:p>
            <a:endParaRPr lang="en-US" dirty="0"/>
          </a:p>
          <a:p>
            <a:r>
              <a:rPr lang="en-US" dirty="0"/>
              <a:t>You may want to select tasks based on the data you receive. For example, you may have user generated data that has different processing and storage requirements based on its country of origin.</a:t>
            </a:r>
          </a:p>
          <a:p>
            <a:endParaRPr lang="en-US" dirty="0"/>
          </a:p>
          <a:p>
            <a:r>
              <a:rPr lang="en-US" dirty="0"/>
              <a:t>You may want to implement a try / catch / finally flow control pattern in your application. </a:t>
            </a:r>
          </a:p>
          <a:p>
            <a:endParaRPr lang="en-US" dirty="0"/>
          </a:p>
        </p:txBody>
      </p:sp>
      <p:sp>
        <p:nvSpPr>
          <p:cNvPr id="4" name="Slide Number Placeholder 3"/>
          <p:cNvSpPr>
            <a:spLocks noGrp="1"/>
          </p:cNvSpPr>
          <p:nvPr>
            <p:ph type="sldNum" sz="quarter" idx="5"/>
          </p:nvPr>
        </p:nvSpPr>
        <p:spPr/>
        <p:txBody>
          <a:bodyPr/>
          <a:lstStyle/>
          <a:p>
            <a:fld id="{A3D89E5F-BEEF-42A1-A57B-E5A736D51194}" type="slidenum">
              <a:rPr lang="en-US" smtClean="0"/>
              <a:pPr/>
              <a:t>5</a:t>
            </a:fld>
            <a:endParaRPr lang="en-US"/>
          </a:p>
        </p:txBody>
      </p:sp>
    </p:spTree>
    <p:extLst>
      <p:ext uri="{BB962C8B-B14F-4D97-AF65-F5344CB8AC3E}">
        <p14:creationId xmlns:p14="http://schemas.microsoft.com/office/powerpoint/2010/main" val="187312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457200"/>
            <a:ext cx="5981700" cy="3363913"/>
          </a:xfrm>
        </p:spPr>
      </p:sp>
      <p:sp>
        <p:nvSpPr>
          <p:cNvPr id="3" name="Notes Placeholder 2"/>
          <p:cNvSpPr>
            <a:spLocks noGrp="1"/>
          </p:cNvSpPr>
          <p:nvPr>
            <p:ph type="body" idx="1"/>
          </p:nvPr>
        </p:nvSpPr>
        <p:spPr/>
        <p:txBody>
          <a:bodyPr/>
          <a:lstStyle/>
          <a:p>
            <a:r>
              <a:rPr lang="en-US" dirty="0"/>
              <a:t>If service orchestration seems useful to you then you might benefit from AWS Step Functions.</a:t>
            </a:r>
          </a:p>
          <a:p>
            <a:endParaRPr lang="en-US" dirty="0"/>
          </a:p>
          <a:p>
            <a:r>
              <a:rPr lang="en-US" dirty="0"/>
              <a:t>What is the the Step Functions service?</a:t>
            </a:r>
          </a:p>
          <a:p>
            <a:endParaRPr lang="en-US" dirty="0"/>
          </a:p>
          <a:p>
            <a:r>
              <a:rPr lang="en-US" dirty="0"/>
              <a:t>AWS Step Functions is a low-code visual workflow service [transition] that can provide orchestration for AWS services</a:t>
            </a:r>
          </a:p>
          <a:p>
            <a:endParaRPr lang="en-US" dirty="0"/>
          </a:p>
          <a:p>
            <a:r>
              <a:rPr lang="en-US" dirty="0"/>
              <a:t>Step functions supports many common workflow patterns like retries, error handling, parallel processing, branching logic, service integrations, and observability.</a:t>
            </a:r>
          </a:p>
          <a:p>
            <a:endParaRPr lang="en-US" dirty="0"/>
          </a:p>
          <a:p>
            <a:r>
              <a:rPr lang="en-US" dirty="0"/>
              <a:t>Step Function simplifies the implementation of these common tasks so developers can focus on higher-value business logic.</a:t>
            </a:r>
          </a:p>
          <a:p>
            <a:endParaRPr lang="en-US" dirty="0"/>
          </a:p>
          <a:p>
            <a:endParaRPr lang="en-US" dirty="0"/>
          </a:p>
        </p:txBody>
      </p:sp>
      <p:sp>
        <p:nvSpPr>
          <p:cNvPr id="4" name="Slide Number Placeholder 3"/>
          <p:cNvSpPr>
            <a:spLocks noGrp="1"/>
          </p:cNvSpPr>
          <p:nvPr>
            <p:ph type="sldNum" sz="quarter" idx="5"/>
          </p:nvPr>
        </p:nvSpPr>
        <p:spPr/>
        <p:txBody>
          <a:bodyPr/>
          <a:lstStyle/>
          <a:p>
            <a:fld id="{A3D89E5F-BEEF-42A1-A57B-E5A736D51194}" type="slidenum">
              <a:rPr lang="en-US" smtClean="0"/>
              <a:pPr/>
              <a:t>6</a:t>
            </a:fld>
            <a:endParaRPr lang="en-US"/>
          </a:p>
        </p:txBody>
      </p:sp>
    </p:spTree>
    <p:extLst>
      <p:ext uri="{BB962C8B-B14F-4D97-AF65-F5344CB8AC3E}">
        <p14:creationId xmlns:p14="http://schemas.microsoft.com/office/powerpoint/2010/main" val="316173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457200"/>
            <a:ext cx="5981700" cy="3363913"/>
          </a:xfrm>
        </p:spPr>
      </p:sp>
      <p:sp>
        <p:nvSpPr>
          <p:cNvPr id="3" name="Notes Placeholder 2"/>
          <p:cNvSpPr>
            <a:spLocks noGrp="1"/>
          </p:cNvSpPr>
          <p:nvPr>
            <p:ph type="body" idx="1"/>
          </p:nvPr>
        </p:nvSpPr>
        <p:spPr/>
        <p:txBody>
          <a:bodyPr/>
          <a:lstStyle/>
          <a:p>
            <a:r>
              <a:rPr lang="en-US" dirty="0"/>
              <a:t>Let’s talk about some of the primary concepts within Step Functions. The first one we’ll cover is the concept of workflows. What is a workflow in Step Functions? </a:t>
            </a:r>
          </a:p>
          <a:p>
            <a:endParaRPr lang="en-US" dirty="0"/>
          </a:p>
          <a:p>
            <a:r>
              <a:rPr lang="en-US" dirty="0"/>
              <a:t>A workflow is a map of all of the logical pathways that can be executed within an application. </a:t>
            </a:r>
          </a:p>
          <a:p>
            <a:endParaRPr lang="en-US" dirty="0"/>
          </a:p>
          <a:p>
            <a:r>
              <a:rPr lang="en-US" dirty="0"/>
              <a:t>In step functions workflows are written using a syntax called Amazon States Language or ASL. We’ll be learning more about ASL later in this session.</a:t>
            </a:r>
          </a:p>
          <a:p>
            <a:endParaRPr lang="en-US" dirty="0"/>
          </a:p>
          <a:p>
            <a:r>
              <a:rPr lang="en-US" dirty="0"/>
              <a:t>Workflows often referred to as state machines.</a:t>
            </a:r>
          </a:p>
          <a:p>
            <a:endParaRPr lang="en-US" dirty="0"/>
          </a:p>
          <a:p>
            <a:r>
              <a:rPr lang="en-US" dirty="0"/>
              <a:t>State machines are composed of steps called states.</a:t>
            </a:r>
          </a:p>
          <a:p>
            <a:endParaRPr lang="en-US" dirty="0"/>
          </a:p>
          <a:p>
            <a:r>
              <a:rPr lang="en-US" dirty="0"/>
              <a:t>In a single execution, a state machine will begin at an initial state, that state will execute some kind of action, and then it will pass control to the next state in the sequence. That state will then execute its action, and then pass control forward again. And so on and so on.</a:t>
            </a:r>
          </a:p>
          <a:p>
            <a:endParaRPr lang="en-US" dirty="0"/>
          </a:p>
          <a:p>
            <a:r>
              <a:rPr lang="en-US" dirty="0"/>
              <a:t>The workflow will continue to progress from state to state until it reaches an end state. After which it will stop execution.</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3D89E5F-BEEF-42A1-A57B-E5A736D51194}" type="slidenum">
              <a:rPr lang="en-US" smtClean="0"/>
              <a:pPr/>
              <a:t>7</a:t>
            </a:fld>
            <a:endParaRPr lang="en-US"/>
          </a:p>
        </p:txBody>
      </p:sp>
    </p:spTree>
    <p:extLst>
      <p:ext uri="{BB962C8B-B14F-4D97-AF65-F5344CB8AC3E}">
        <p14:creationId xmlns:p14="http://schemas.microsoft.com/office/powerpoint/2010/main" val="1870978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457200"/>
            <a:ext cx="5981700" cy="3363913"/>
          </a:xfrm>
        </p:spPr>
      </p:sp>
      <p:sp>
        <p:nvSpPr>
          <p:cNvPr id="3" name="Notes Placeholder 2"/>
          <p:cNvSpPr>
            <a:spLocks noGrp="1"/>
          </p:cNvSpPr>
          <p:nvPr>
            <p:ph type="body" idx="1"/>
          </p:nvPr>
        </p:nvSpPr>
        <p:spPr/>
        <p:txBody>
          <a:bodyPr/>
          <a:lstStyle/>
          <a:p>
            <a:r>
              <a:rPr lang="en-US" dirty="0"/>
              <a:t>Step Functions has 8 primary states. Each state type is designed to perform a specific kind of action.</a:t>
            </a:r>
          </a:p>
          <a:p>
            <a:endParaRPr lang="en-US" dirty="0"/>
          </a:p>
          <a:p>
            <a:r>
              <a:rPr lang="en-US" dirty="0"/>
              <a:t>The choice state enables branching logic within your state machine.</a:t>
            </a:r>
          </a:p>
          <a:p>
            <a:r>
              <a:rPr lang="en-US" dirty="0"/>
              <a:t>The parallel state enables concurrent branches of execution.</a:t>
            </a:r>
          </a:p>
          <a:p>
            <a:r>
              <a:rPr lang="en-US" dirty="0"/>
              <a:t>The map state enables you to create dynamic pathways based on input data.</a:t>
            </a:r>
          </a:p>
          <a:p>
            <a:r>
              <a:rPr lang="en-US" dirty="0"/>
              <a:t>The pass state passes the flow control onward, but it can also provide some simple data transformation. </a:t>
            </a:r>
          </a:p>
          <a:p>
            <a:r>
              <a:rPr lang="en-US" dirty="0"/>
              <a:t>The wait state provides a delay function.</a:t>
            </a:r>
          </a:p>
          <a:p>
            <a:r>
              <a:rPr lang="en-US" dirty="0"/>
              <a:t>The success or fail states stop an execution with success or failure outcomes.</a:t>
            </a:r>
          </a:p>
          <a:p>
            <a:r>
              <a:rPr lang="en-US" dirty="0"/>
              <a:t>And the task state is an instruction to do some work.</a:t>
            </a:r>
          </a:p>
          <a:p>
            <a:endParaRPr lang="en-US" dirty="0"/>
          </a:p>
        </p:txBody>
      </p:sp>
      <p:sp>
        <p:nvSpPr>
          <p:cNvPr id="4" name="Slide Number Placeholder 3"/>
          <p:cNvSpPr>
            <a:spLocks noGrp="1"/>
          </p:cNvSpPr>
          <p:nvPr>
            <p:ph type="sldNum" sz="quarter" idx="5"/>
          </p:nvPr>
        </p:nvSpPr>
        <p:spPr/>
        <p:txBody>
          <a:bodyPr/>
          <a:lstStyle/>
          <a:p>
            <a:fld id="{A3D89E5F-BEEF-42A1-A57B-E5A736D51194}" type="slidenum">
              <a:rPr lang="en-US" smtClean="0"/>
              <a:pPr/>
              <a:t>8</a:t>
            </a:fld>
            <a:endParaRPr lang="en-US"/>
          </a:p>
        </p:txBody>
      </p:sp>
    </p:spTree>
    <p:extLst>
      <p:ext uri="{BB962C8B-B14F-4D97-AF65-F5344CB8AC3E}">
        <p14:creationId xmlns:p14="http://schemas.microsoft.com/office/powerpoint/2010/main" val="2895749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457200"/>
            <a:ext cx="5981700" cy="33639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300"/>
              </a:spcAft>
              <a:buClrTx/>
              <a:buSzTx/>
              <a:buFontTx/>
              <a:buNone/>
              <a:tabLst/>
              <a:defRPr/>
            </a:pPr>
            <a:r>
              <a:rPr lang="en-US" dirty="0"/>
              <a:t>One other interesting Step Functions feature worth learning about is the the </a:t>
            </a:r>
            <a:r>
              <a:rPr lang="en-US" dirty="0" err="1"/>
              <a:t>WorkFlow</a:t>
            </a:r>
            <a:r>
              <a:rPr lang="en-US" dirty="0"/>
              <a:t> Studio. Workflow Studio is a low code visual editor for designing workflows. You can find it in authoring mode when you’re creating or editing a workflow. With Workflow Studio you can drag and drop integrations and flow choices to form complex application logic. We’ll set aside some time in today’s workshop to review this useful editor.</a:t>
            </a:r>
          </a:p>
          <a:p>
            <a:endParaRPr lang="en-US" dirty="0"/>
          </a:p>
        </p:txBody>
      </p:sp>
      <p:sp>
        <p:nvSpPr>
          <p:cNvPr id="4" name="Slide Number Placeholder 3"/>
          <p:cNvSpPr>
            <a:spLocks noGrp="1"/>
          </p:cNvSpPr>
          <p:nvPr>
            <p:ph type="sldNum" sz="quarter" idx="5"/>
          </p:nvPr>
        </p:nvSpPr>
        <p:spPr/>
        <p:txBody>
          <a:bodyPr/>
          <a:lstStyle/>
          <a:p>
            <a:fld id="{A3D89E5F-BEEF-42A1-A57B-E5A736D51194}" type="slidenum">
              <a:rPr lang="en-US" smtClean="0"/>
              <a:pPr/>
              <a:t>9</a:t>
            </a:fld>
            <a:endParaRPr lang="en-US"/>
          </a:p>
        </p:txBody>
      </p:sp>
    </p:spTree>
    <p:extLst>
      <p:ext uri="{BB962C8B-B14F-4D97-AF65-F5344CB8AC3E}">
        <p14:creationId xmlns:p14="http://schemas.microsoft.com/office/powerpoint/2010/main" val="1478783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457200"/>
            <a:ext cx="5981700" cy="33639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dirty="0"/>
              <a:t>A step functions execution always receives a JSON text as input. That JSON is passed to the first state in the workflow. After that state completes processing it will typically pass JSON to the next state in the workflow.</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dirty="0"/>
          </a:p>
          <a:p>
            <a:r>
              <a:rPr lang="en-US" dirty="0"/>
              <a:t>In general, each state provides several different options for intercepting, filtering and manipulating data that is passed from state to state.</a:t>
            </a:r>
          </a:p>
          <a:p>
            <a:endParaRPr lang="en-US" dirty="0"/>
          </a:p>
          <a:p>
            <a:r>
              <a:rPr lang="en-US" dirty="0"/>
              <a:t>For example, in a task state you can manipulate the data that’s passed in from the previous state and sent to the task activity as parameters, and you can manipulate the data that’s returned from the task activity before it is passed to the next state in the workflow. </a:t>
            </a:r>
          </a:p>
          <a:p>
            <a:endParaRPr lang="en-US" dirty="0"/>
          </a:p>
          <a:p>
            <a:r>
              <a:rPr lang="en-US" dirty="0"/>
              <a:t>One of the modules in our workshop today specifically covers the topic of input output processing so you’ll have the opportunity to learn about this feature in more detail.</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3D89E5F-BEEF-42A1-A57B-E5A736D51194}" type="slidenum">
              <a:rPr lang="en-US" smtClean="0"/>
              <a:pPr/>
              <a:t>10</a:t>
            </a:fld>
            <a:endParaRPr lang="en-US"/>
          </a:p>
        </p:txBody>
      </p:sp>
    </p:spTree>
    <p:extLst>
      <p:ext uri="{BB962C8B-B14F-4D97-AF65-F5344CB8AC3E}">
        <p14:creationId xmlns:p14="http://schemas.microsoft.com/office/powerpoint/2010/main" val="4280500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457200"/>
            <a:ext cx="5981700" cy="3363913"/>
          </a:xfrm>
        </p:spPr>
      </p:sp>
      <p:sp>
        <p:nvSpPr>
          <p:cNvPr id="3" name="Notes Placeholder 2"/>
          <p:cNvSpPr>
            <a:spLocks noGrp="1"/>
          </p:cNvSpPr>
          <p:nvPr>
            <p:ph type="body" idx="1"/>
          </p:nvPr>
        </p:nvSpPr>
        <p:spPr/>
        <p:txBody>
          <a:bodyPr/>
          <a:lstStyle/>
          <a:p>
            <a:r>
              <a:rPr lang="en-US" dirty="0"/>
              <a:t>One of the most interesting features of step functions are its AWS SDK Integrations.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Step Functions integrates with other AWS services, letting you call each service's API actions from your workflow. You can use Step Functions' AWS SDK integrations to call almost any AWS service's API actions from your state machine.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Today Step Functions natively integrates with over 220 AWS Services and over 10,000 API actions.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There is a very simple syntax for integrating services and </a:t>
            </a:r>
            <a:r>
              <a:rPr lang="en-US" sz="1200" b="0" i="0" kern="1200" dirty="0" err="1">
                <a:solidFill>
                  <a:schemeClr val="tx1"/>
                </a:solidFill>
                <a:effectLst/>
                <a:latin typeface="+mn-lt"/>
                <a:ea typeface="+mn-ea"/>
                <a:cs typeface="+mn-cs"/>
              </a:rPr>
              <a:t>api’s</a:t>
            </a:r>
            <a:r>
              <a:rPr lang="en-US" sz="1200" b="0" i="0" kern="1200" dirty="0">
                <a:solidFill>
                  <a:schemeClr val="tx1"/>
                </a:solidFill>
                <a:effectLst/>
                <a:latin typeface="+mn-lt"/>
                <a:ea typeface="+mn-ea"/>
                <a:cs typeface="+mn-cs"/>
              </a:rPr>
              <a:t> which you can see here.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Prior to SDK Integrations, developers would typically use Lambda functions as a Swiss Army knife to invoke another service. With this feature you can call services directly.</a:t>
            </a:r>
            <a:endParaRPr lang="en-US" dirty="0"/>
          </a:p>
          <a:p>
            <a:endParaRPr lang="en-US" dirty="0"/>
          </a:p>
        </p:txBody>
      </p:sp>
      <p:sp>
        <p:nvSpPr>
          <p:cNvPr id="4" name="Slide Number Placeholder 3"/>
          <p:cNvSpPr>
            <a:spLocks noGrp="1"/>
          </p:cNvSpPr>
          <p:nvPr>
            <p:ph type="sldNum" sz="quarter" idx="5"/>
          </p:nvPr>
        </p:nvSpPr>
        <p:spPr/>
        <p:txBody>
          <a:bodyPr/>
          <a:lstStyle/>
          <a:p>
            <a:fld id="{A3D89E5F-BEEF-42A1-A57B-E5A736D51194}" type="slidenum">
              <a:rPr lang="en-US" smtClean="0"/>
              <a:pPr/>
              <a:t>11</a:t>
            </a:fld>
            <a:endParaRPr lang="en-US"/>
          </a:p>
        </p:txBody>
      </p:sp>
    </p:spTree>
    <p:extLst>
      <p:ext uri="{BB962C8B-B14F-4D97-AF65-F5344CB8AC3E}">
        <p14:creationId xmlns:p14="http://schemas.microsoft.com/office/powerpoint/2010/main" val="2511999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F7874C-2CDD-4094-B5E6-68A5D6F84F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1"/>
            <a:ext cx="12192000" cy="6859411"/>
          </a:xfrm>
          <a:prstGeom prst="rect">
            <a:avLst/>
          </a:prstGeom>
        </p:spPr>
      </p:pic>
      <p:pic>
        <p:nvPicPr>
          <p:cNvPr id="2" name="Picture 1">
            <a:extLst>
              <a:ext uri="{FF2B5EF4-FFF2-40B4-BE49-F238E27FC236}">
                <a16:creationId xmlns:a16="http://schemas.microsoft.com/office/drawing/2014/main" id="{A3066D3A-C2E2-4BCF-ADD7-8C4E52097B89}"/>
              </a:ext>
            </a:extLst>
          </p:cNvPr>
          <p:cNvPicPr>
            <a:picLocks noChangeAspect="1"/>
          </p:cNvPicPr>
          <p:nvPr userDrawn="1"/>
        </p:nvPicPr>
        <p:blipFill>
          <a:blip r:embed="rId3"/>
          <a:stretch>
            <a:fillRect/>
          </a:stretch>
        </p:blipFill>
        <p:spPr>
          <a:xfrm>
            <a:off x="474202" y="1558740"/>
            <a:ext cx="3741492" cy="1078334"/>
          </a:xfrm>
          <a:prstGeom prst="rect">
            <a:avLst/>
          </a:prstGeom>
        </p:spPr>
      </p:pic>
    </p:spTree>
    <p:extLst>
      <p:ext uri="{BB962C8B-B14F-4D97-AF65-F5344CB8AC3E}">
        <p14:creationId xmlns:p14="http://schemas.microsoft.com/office/powerpoint/2010/main" val="2930744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8ECA2-6D6E-4722-9B75-7468AE1E58A6}"/>
              </a:ext>
            </a:extLst>
          </p:cNvPr>
          <p:cNvSpPr>
            <a:spLocks noGrp="1"/>
          </p:cNvSpPr>
          <p:nvPr>
            <p:ph type="title" hasCustomPrompt="1"/>
          </p:nvPr>
        </p:nvSpPr>
        <p:spPr/>
        <p:txBody>
          <a:bodyPr/>
          <a:lstStyle>
            <a:lvl1pPr>
              <a:defRPr/>
            </a:lvl1pPr>
          </a:lstStyle>
          <a:p>
            <a:r>
              <a:rPr lang="en-US" dirty="0"/>
              <a:t>Title and content layout</a:t>
            </a:r>
          </a:p>
        </p:txBody>
      </p:sp>
      <p:sp>
        <p:nvSpPr>
          <p:cNvPr id="3" name="Content Placeholder 2">
            <a:extLst>
              <a:ext uri="{FF2B5EF4-FFF2-40B4-BE49-F238E27FC236}">
                <a16:creationId xmlns:a16="http://schemas.microsoft.com/office/drawing/2014/main" id="{1025BCD8-5D1C-48DC-A21B-317A0B7D55A0}"/>
              </a:ext>
            </a:extLst>
          </p:cNvPr>
          <p:cNvSpPr>
            <a:spLocks noGrp="1"/>
          </p:cNvSpPr>
          <p:nvPr>
            <p:ph idx="1" hasCustomPrompt="1"/>
          </p:nvPr>
        </p:nvSpPr>
        <p:spPr>
          <a:xfrm>
            <a:off x="380999" y="1485900"/>
            <a:ext cx="11429999" cy="4762500"/>
          </a:xfrm>
        </p:spPr>
        <p:txBody>
          <a:bodyPr/>
          <a:lstStyle>
            <a:lvl1pPr marL="0" indent="0">
              <a:spcAft>
                <a:spcPts val="1800"/>
              </a:spcAft>
              <a:buNone/>
              <a:defRPr/>
            </a:lvl1pPr>
            <a:lvl2pPr marL="285750" indent="0">
              <a:spcAft>
                <a:spcPts val="1800"/>
              </a:spcAft>
              <a:buNone/>
              <a:defRPr/>
            </a:lvl2pPr>
            <a:lvl3pPr marL="628650" indent="0">
              <a:spcAft>
                <a:spcPts val="1800"/>
              </a:spcAft>
              <a:buNone/>
              <a:defRPr/>
            </a:lvl3pPr>
            <a:lvl4pPr marL="914400" indent="0">
              <a:spcAft>
                <a:spcPts val="1800"/>
              </a:spcAft>
              <a:buNone/>
              <a:defRPr/>
            </a:lvl4pPr>
            <a:lvl5pPr marL="1143000" indent="0">
              <a:spcAft>
                <a:spcPts val="1800"/>
              </a:spcAft>
              <a:buNone/>
              <a:defRPr/>
            </a:lvl5pPr>
          </a:lstStyle>
          <a:p>
            <a:pPr lvl="0"/>
            <a:r>
              <a:rPr lang="en-US" dirty="0"/>
              <a:t>Enter text or click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732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20D64C-347D-4308-9EE0-AAC38B6F0B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09327573-0BA7-4721-BCAD-217CEB3B592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2"/>
          <a:stretch/>
        </p:blipFill>
        <p:spPr>
          <a:xfrm>
            <a:off x="6265334" y="0"/>
            <a:ext cx="5926666" cy="6857999"/>
          </a:xfrm>
          <a:prstGeom prst="rect">
            <a:avLst/>
          </a:prstGeom>
        </p:spPr>
      </p:pic>
      <p:sp>
        <p:nvSpPr>
          <p:cNvPr id="2" name="Title 1">
            <a:extLst>
              <a:ext uri="{FF2B5EF4-FFF2-40B4-BE49-F238E27FC236}">
                <a16:creationId xmlns:a16="http://schemas.microsoft.com/office/drawing/2014/main" id="{32F8ECA2-6D6E-4722-9B75-7468AE1E58A6}"/>
              </a:ext>
            </a:extLst>
          </p:cNvPr>
          <p:cNvSpPr>
            <a:spLocks noGrp="1"/>
          </p:cNvSpPr>
          <p:nvPr>
            <p:ph type="title" hasCustomPrompt="1"/>
          </p:nvPr>
        </p:nvSpPr>
        <p:spPr>
          <a:xfrm>
            <a:off x="381000" y="304800"/>
            <a:ext cx="5562601" cy="1200329"/>
          </a:xfrm>
        </p:spPr>
        <p:txBody>
          <a:bodyPr/>
          <a:lstStyle>
            <a:lvl1pPr>
              <a:defRPr/>
            </a:lvl1pPr>
          </a:lstStyle>
          <a:p>
            <a:r>
              <a:rPr lang="en-US" dirty="0"/>
              <a:t>Title, content, and image layout</a:t>
            </a:r>
          </a:p>
        </p:txBody>
      </p:sp>
      <p:sp>
        <p:nvSpPr>
          <p:cNvPr id="3" name="Content Placeholder 2">
            <a:extLst>
              <a:ext uri="{FF2B5EF4-FFF2-40B4-BE49-F238E27FC236}">
                <a16:creationId xmlns:a16="http://schemas.microsoft.com/office/drawing/2014/main" id="{1025BCD8-5D1C-48DC-A21B-317A0B7D55A0}"/>
              </a:ext>
            </a:extLst>
          </p:cNvPr>
          <p:cNvSpPr>
            <a:spLocks noGrp="1"/>
          </p:cNvSpPr>
          <p:nvPr>
            <p:ph idx="1" hasCustomPrompt="1"/>
          </p:nvPr>
        </p:nvSpPr>
        <p:spPr>
          <a:xfrm>
            <a:off x="380999" y="1828800"/>
            <a:ext cx="5562601" cy="4419600"/>
          </a:xfrm>
        </p:spPr>
        <p:txBody>
          <a:bodyPr/>
          <a:lstStyle>
            <a:lvl1pPr marL="0" indent="0">
              <a:spcAft>
                <a:spcPts val="1800"/>
              </a:spcAft>
              <a:buNone/>
              <a:defRPr/>
            </a:lvl1pPr>
            <a:lvl2pPr marL="285750" indent="0">
              <a:spcAft>
                <a:spcPts val="1800"/>
              </a:spcAft>
              <a:buNone/>
              <a:defRPr/>
            </a:lvl2pPr>
            <a:lvl3pPr marL="628650" indent="0">
              <a:spcAft>
                <a:spcPts val="1800"/>
              </a:spcAft>
              <a:buNone/>
              <a:defRPr/>
            </a:lvl3pPr>
            <a:lvl4pPr marL="914400" indent="0">
              <a:spcAft>
                <a:spcPts val="1800"/>
              </a:spcAft>
              <a:buNone/>
              <a:defRPr/>
            </a:lvl4pPr>
            <a:lvl5pPr marL="1143000" indent="0">
              <a:spcAft>
                <a:spcPts val="1800"/>
              </a:spcAft>
              <a:buNone/>
              <a:defRPr/>
            </a:lvl5pPr>
          </a:lstStyle>
          <a:p>
            <a:pPr lvl="0"/>
            <a:r>
              <a:rPr lang="en-US" dirty="0"/>
              <a:t>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F3B2582F-3FE9-42AC-8572-5C27E1A8E55F}"/>
              </a:ext>
            </a:extLst>
          </p:cNvPr>
          <p:cNvSpPr>
            <a:spLocks noGrp="1"/>
          </p:cNvSpPr>
          <p:nvPr>
            <p:ph type="pic" sz="quarter" idx="10" hasCustomPrompt="1"/>
          </p:nvPr>
        </p:nvSpPr>
        <p:spPr>
          <a:xfrm>
            <a:off x="6248400" y="0"/>
            <a:ext cx="5943600" cy="6858000"/>
          </a:xfrm>
        </p:spPr>
        <p:txBody>
          <a:bodyPr anchor="ctr"/>
          <a:lstStyle>
            <a:lvl1pPr marL="0" indent="0" algn="ctr">
              <a:buNone/>
              <a:defRPr/>
            </a:lvl1pPr>
          </a:lstStyle>
          <a:p>
            <a:r>
              <a:rPr lang="en-US" dirty="0"/>
              <a:t>Click (or paste) to insert picture</a:t>
            </a:r>
          </a:p>
        </p:txBody>
      </p:sp>
      <p:pic>
        <p:nvPicPr>
          <p:cNvPr id="8" name="Picture 7">
            <a:extLst>
              <a:ext uri="{FF2B5EF4-FFF2-40B4-BE49-F238E27FC236}">
                <a16:creationId xmlns:a16="http://schemas.microsoft.com/office/drawing/2014/main" id="{EF05C454-8479-46E2-B74B-C59644F4BFEC}"/>
              </a:ext>
            </a:extLst>
          </p:cNvPr>
          <p:cNvPicPr>
            <a:picLocks noChangeAspect="1"/>
          </p:cNvPicPr>
          <p:nvPr userDrawn="1"/>
        </p:nvPicPr>
        <p:blipFill>
          <a:blip r:embed="rId4"/>
          <a:stretch>
            <a:fillRect/>
          </a:stretch>
        </p:blipFill>
        <p:spPr>
          <a:xfrm>
            <a:off x="0" y="1"/>
            <a:ext cx="80304" cy="6858000"/>
          </a:xfrm>
          <a:prstGeom prst="rect">
            <a:avLst/>
          </a:prstGeom>
        </p:spPr>
      </p:pic>
      <p:pic>
        <p:nvPicPr>
          <p:cNvPr id="9" name="Picture 8">
            <a:extLst>
              <a:ext uri="{FF2B5EF4-FFF2-40B4-BE49-F238E27FC236}">
                <a16:creationId xmlns:a16="http://schemas.microsoft.com/office/drawing/2014/main" id="{0322CD22-BB9B-4E45-90B1-271AC48FAA1A}"/>
              </a:ext>
            </a:extLst>
          </p:cNvPr>
          <p:cNvPicPr>
            <a:picLocks noChangeAspect="1"/>
          </p:cNvPicPr>
          <p:nvPr userDrawn="1"/>
        </p:nvPicPr>
        <p:blipFill>
          <a:blip r:embed="rId5"/>
          <a:srcRect/>
          <a:stretch/>
        </p:blipFill>
        <p:spPr>
          <a:xfrm>
            <a:off x="402173" y="6412705"/>
            <a:ext cx="404768" cy="228600"/>
          </a:xfrm>
          <a:prstGeom prst="rect">
            <a:avLst/>
          </a:prstGeom>
        </p:spPr>
      </p:pic>
      <p:sp>
        <p:nvSpPr>
          <p:cNvPr id="10" name="TextBox 3">
            <a:extLst>
              <a:ext uri="{FF2B5EF4-FFF2-40B4-BE49-F238E27FC236}">
                <a16:creationId xmlns:a16="http://schemas.microsoft.com/office/drawing/2014/main" id="{C63EB274-BDBE-4F1A-836A-F3CA9C7FEE7B}"/>
              </a:ext>
            </a:extLst>
          </p:cNvPr>
          <p:cNvSpPr txBox="1">
            <a:spLocks noChangeArrowheads="1"/>
          </p:cNvSpPr>
          <p:nvPr userDrawn="1"/>
        </p:nvSpPr>
        <p:spPr bwMode="white">
          <a:xfrm>
            <a:off x="1124821" y="6474053"/>
            <a:ext cx="3962400" cy="107722"/>
          </a:xfrm>
          <a:prstGeom prst="rect">
            <a:avLst/>
          </a:prstGeom>
          <a:noFill/>
          <a:ln>
            <a:noFill/>
          </a:ln>
        </p:spPr>
        <p:txBody>
          <a:bodyPr lIns="0" tIns="0" rIns="0" bIns="0">
            <a:spAutoFit/>
          </a:bodyPr>
          <a:lstStyle>
            <a:lvl1pPr>
              <a:defRPr>
                <a:solidFill>
                  <a:schemeClr val="tx1"/>
                </a:solidFill>
                <a:latin typeface="Amazon Ember" panose="020B0603020204020204" pitchFamily="34" charset="0"/>
              </a:defRPr>
            </a:lvl1pPr>
            <a:lvl2pPr marL="742950" indent="-285750">
              <a:defRPr>
                <a:solidFill>
                  <a:schemeClr val="tx1"/>
                </a:solidFill>
                <a:latin typeface="Amazon Ember" panose="020B0603020204020204" pitchFamily="34" charset="0"/>
              </a:defRPr>
            </a:lvl2pPr>
            <a:lvl3pPr marL="1143000" indent="-228600">
              <a:defRPr>
                <a:solidFill>
                  <a:schemeClr val="tx1"/>
                </a:solidFill>
                <a:latin typeface="Amazon Ember" panose="020B0603020204020204" pitchFamily="34" charset="0"/>
              </a:defRPr>
            </a:lvl3pPr>
            <a:lvl4pPr marL="1600200" indent="-228600">
              <a:defRPr>
                <a:solidFill>
                  <a:schemeClr val="tx1"/>
                </a:solidFill>
                <a:latin typeface="Amazon Ember" panose="020B0603020204020204" pitchFamily="34" charset="0"/>
              </a:defRPr>
            </a:lvl4pPr>
            <a:lvl5pPr marL="2057400" indent="-228600">
              <a:defRPr>
                <a:solidFill>
                  <a:schemeClr val="tx1"/>
                </a:solidFill>
                <a:latin typeface="Amazon Ember" panose="020B0603020204020204" pitchFamily="34" charset="0"/>
              </a:defRPr>
            </a:lvl5pPr>
            <a:lvl6pPr marL="2514600" indent="-228600" defTabSz="457200" fontAlgn="base">
              <a:spcBef>
                <a:spcPct val="0"/>
              </a:spcBef>
              <a:spcAft>
                <a:spcPct val="0"/>
              </a:spcAft>
              <a:defRPr>
                <a:solidFill>
                  <a:schemeClr val="tx1"/>
                </a:solidFill>
                <a:latin typeface="Amazon Ember" panose="020B0603020204020204" pitchFamily="34" charset="0"/>
              </a:defRPr>
            </a:lvl6pPr>
            <a:lvl7pPr marL="2971800" indent="-228600" defTabSz="457200" fontAlgn="base">
              <a:spcBef>
                <a:spcPct val="0"/>
              </a:spcBef>
              <a:spcAft>
                <a:spcPct val="0"/>
              </a:spcAft>
              <a:defRPr>
                <a:solidFill>
                  <a:schemeClr val="tx1"/>
                </a:solidFill>
                <a:latin typeface="Amazon Ember" panose="020B0603020204020204" pitchFamily="34" charset="0"/>
              </a:defRPr>
            </a:lvl7pPr>
            <a:lvl8pPr marL="3429000" indent="-228600" defTabSz="457200" fontAlgn="base">
              <a:spcBef>
                <a:spcPct val="0"/>
              </a:spcBef>
              <a:spcAft>
                <a:spcPct val="0"/>
              </a:spcAft>
              <a:defRPr>
                <a:solidFill>
                  <a:schemeClr val="tx1"/>
                </a:solidFill>
                <a:latin typeface="Amazon Ember" panose="020B0603020204020204" pitchFamily="34" charset="0"/>
              </a:defRPr>
            </a:lvl8pPr>
            <a:lvl9pPr marL="3886200" indent="-228600" defTabSz="457200" fontAlgn="base">
              <a:spcBef>
                <a:spcPct val="0"/>
              </a:spcBef>
              <a:spcAft>
                <a:spcPct val="0"/>
              </a:spcAft>
              <a:defRPr>
                <a:solidFill>
                  <a:schemeClr val="tx1"/>
                </a:solidFill>
                <a:latin typeface="Amazon Ember" panose="020B0603020204020204" pitchFamily="34" charset="0"/>
              </a:defRPr>
            </a:lvl9pPr>
          </a:lstStyle>
          <a:p>
            <a:pPr algn="l" defTabSz="1097212" eaLnBrk="1" fontAlgn="auto" hangingPunct="1">
              <a:spcBef>
                <a:spcPts val="0"/>
              </a:spcBef>
              <a:spcAft>
                <a:spcPts val="0"/>
              </a:spcAft>
              <a:defRPr/>
            </a:pPr>
            <a:r>
              <a:rPr lang="en-US" altLang="x-none" sz="7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 2022, Amazon Web Services, Inc. or its affiliates. All rights reserved.</a:t>
            </a:r>
          </a:p>
        </p:txBody>
      </p:sp>
    </p:spTree>
    <p:extLst>
      <p:ext uri="{BB962C8B-B14F-4D97-AF65-F5344CB8AC3E}">
        <p14:creationId xmlns:p14="http://schemas.microsoft.com/office/powerpoint/2010/main" val="417291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115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Bullete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8ECA2-6D6E-4722-9B75-7468AE1E58A6}"/>
              </a:ext>
            </a:extLst>
          </p:cNvPr>
          <p:cNvSpPr>
            <a:spLocks noGrp="1"/>
          </p:cNvSpPr>
          <p:nvPr>
            <p:ph type="title" hasCustomPrompt="1"/>
          </p:nvPr>
        </p:nvSpPr>
        <p:spPr/>
        <p:txBody>
          <a:bodyPr/>
          <a:lstStyle>
            <a:lvl1pPr>
              <a:defRPr/>
            </a:lvl1pPr>
          </a:lstStyle>
          <a:p>
            <a:r>
              <a:rPr lang="en-US" dirty="0"/>
              <a:t>Title and bulleted content layout</a:t>
            </a:r>
          </a:p>
        </p:txBody>
      </p:sp>
      <p:sp>
        <p:nvSpPr>
          <p:cNvPr id="3" name="Content Placeholder 2">
            <a:extLst>
              <a:ext uri="{FF2B5EF4-FFF2-40B4-BE49-F238E27FC236}">
                <a16:creationId xmlns:a16="http://schemas.microsoft.com/office/drawing/2014/main" id="{1025BCD8-5D1C-48DC-A21B-317A0B7D55A0}"/>
              </a:ext>
            </a:extLst>
          </p:cNvPr>
          <p:cNvSpPr>
            <a:spLocks noGrp="1"/>
          </p:cNvSpPr>
          <p:nvPr>
            <p:ph idx="1" hasCustomPrompt="1"/>
          </p:nvPr>
        </p:nvSpPr>
        <p:spPr>
          <a:xfrm>
            <a:off x="380999" y="1485900"/>
            <a:ext cx="11429999" cy="4762500"/>
          </a:xfrm>
        </p:spPr>
        <p:txBody>
          <a:bodyPr/>
          <a:lstStyle>
            <a:lvl1pPr>
              <a:defRPr/>
            </a:lvl1pPr>
          </a:lstStyle>
          <a:p>
            <a:pPr lvl="0"/>
            <a:r>
              <a:rPr lang="en-US" dirty="0"/>
              <a:t>Enter text or click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419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8ECA2-6D6E-4722-9B75-7468AE1E58A6}"/>
              </a:ext>
            </a:extLst>
          </p:cNvPr>
          <p:cNvSpPr>
            <a:spLocks noGrp="1"/>
          </p:cNvSpPr>
          <p:nvPr>
            <p:ph type="title" hasCustomPrompt="1"/>
          </p:nvPr>
        </p:nvSpPr>
        <p:spPr/>
        <p:txBody>
          <a:bodyPr/>
          <a:lstStyle>
            <a:lvl1pPr>
              <a:defRPr/>
            </a:lvl1pPr>
          </a:lstStyle>
          <a:p>
            <a:r>
              <a:rPr lang="en-US" dirty="0"/>
              <a:t>Title, subtitle, and content layout</a:t>
            </a:r>
          </a:p>
        </p:txBody>
      </p:sp>
      <p:sp>
        <p:nvSpPr>
          <p:cNvPr id="3" name="Content Placeholder 2">
            <a:extLst>
              <a:ext uri="{FF2B5EF4-FFF2-40B4-BE49-F238E27FC236}">
                <a16:creationId xmlns:a16="http://schemas.microsoft.com/office/drawing/2014/main" id="{1025BCD8-5D1C-48DC-A21B-317A0B7D55A0}"/>
              </a:ext>
            </a:extLst>
          </p:cNvPr>
          <p:cNvSpPr>
            <a:spLocks noGrp="1"/>
          </p:cNvSpPr>
          <p:nvPr>
            <p:ph idx="1" hasCustomPrompt="1"/>
          </p:nvPr>
        </p:nvSpPr>
        <p:spPr>
          <a:xfrm>
            <a:off x="380999" y="1485900"/>
            <a:ext cx="11429999" cy="4762500"/>
          </a:xfrm>
        </p:spPr>
        <p:txBody>
          <a:bodyPr/>
          <a:lstStyle>
            <a:lvl1pPr marL="0" indent="0">
              <a:spcAft>
                <a:spcPts val="1800"/>
              </a:spcAft>
              <a:buNone/>
              <a:defRPr/>
            </a:lvl1pPr>
            <a:lvl2pPr marL="285750" indent="0">
              <a:spcAft>
                <a:spcPts val="1800"/>
              </a:spcAft>
              <a:buNone/>
              <a:defRPr/>
            </a:lvl2pPr>
            <a:lvl3pPr marL="628650" indent="0">
              <a:spcAft>
                <a:spcPts val="1800"/>
              </a:spcAft>
              <a:buNone/>
              <a:defRPr/>
            </a:lvl3pPr>
            <a:lvl4pPr marL="914400" indent="0">
              <a:spcAft>
                <a:spcPts val="1800"/>
              </a:spcAft>
              <a:buNone/>
              <a:defRPr/>
            </a:lvl4pPr>
            <a:lvl5pPr marL="1143000" indent="0">
              <a:spcAft>
                <a:spcPts val="1800"/>
              </a:spcAft>
              <a:buNone/>
              <a:defRPr/>
            </a:lvl5pPr>
          </a:lstStyle>
          <a:p>
            <a:pPr lvl="0"/>
            <a:r>
              <a:rPr lang="en-US" dirty="0"/>
              <a:t>Enter text or click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942CBB3C-A513-466E-B53F-E5E5781263EA}"/>
              </a:ext>
            </a:extLst>
          </p:cNvPr>
          <p:cNvSpPr>
            <a:spLocks noGrp="1"/>
          </p:cNvSpPr>
          <p:nvPr>
            <p:ph type="body" sz="quarter" idx="10" hasCustomPrompt="1"/>
          </p:nvPr>
        </p:nvSpPr>
        <p:spPr>
          <a:xfrm>
            <a:off x="381000" y="977900"/>
            <a:ext cx="11430000" cy="258532"/>
          </a:xfrm>
        </p:spPr>
        <p:txBody>
          <a:bodyPr/>
          <a:lstStyle>
            <a:lvl1pPr marL="0" indent="0">
              <a:buNone/>
              <a:defRPr sz="1200" b="1" i="0" cap="all" spc="300" baseline="0">
                <a:solidFill>
                  <a:srgbClr val="31C8FF"/>
                </a:solidFill>
              </a:defRPr>
            </a:lvl1pPr>
          </a:lstStyle>
          <a:p>
            <a:pPr lvl="0"/>
            <a:r>
              <a:rPr lang="en-US" dirty="0"/>
              <a:t>Enter subtitle</a:t>
            </a:r>
          </a:p>
        </p:txBody>
      </p:sp>
    </p:spTree>
    <p:extLst>
      <p:ext uri="{BB962C8B-B14F-4D97-AF65-F5344CB8AC3E}">
        <p14:creationId xmlns:p14="http://schemas.microsoft.com/office/powerpoint/2010/main" val="141649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4" userDrawn="1">
          <p15:clr>
            <a:srgbClr val="9FCC3B"/>
          </p15:clr>
        </p15:guide>
        <p15:guide id="2" orient="horz" pos="1152" userDrawn="1">
          <p15:clr>
            <a:srgbClr val="9FCC3B"/>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and Bullete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8ECA2-6D6E-4722-9B75-7468AE1E58A6}"/>
              </a:ext>
            </a:extLst>
          </p:cNvPr>
          <p:cNvSpPr>
            <a:spLocks noGrp="1"/>
          </p:cNvSpPr>
          <p:nvPr>
            <p:ph type="title" hasCustomPrompt="1"/>
          </p:nvPr>
        </p:nvSpPr>
        <p:spPr/>
        <p:txBody>
          <a:bodyPr/>
          <a:lstStyle>
            <a:lvl1pPr>
              <a:defRPr/>
            </a:lvl1pPr>
          </a:lstStyle>
          <a:p>
            <a:r>
              <a:rPr lang="en-US" dirty="0"/>
              <a:t>Title, subtitle, and bulleted content layout</a:t>
            </a:r>
          </a:p>
        </p:txBody>
      </p:sp>
      <p:sp>
        <p:nvSpPr>
          <p:cNvPr id="3" name="Content Placeholder 2">
            <a:extLst>
              <a:ext uri="{FF2B5EF4-FFF2-40B4-BE49-F238E27FC236}">
                <a16:creationId xmlns:a16="http://schemas.microsoft.com/office/drawing/2014/main" id="{1025BCD8-5D1C-48DC-A21B-317A0B7D55A0}"/>
              </a:ext>
            </a:extLst>
          </p:cNvPr>
          <p:cNvSpPr>
            <a:spLocks noGrp="1"/>
          </p:cNvSpPr>
          <p:nvPr>
            <p:ph idx="1" hasCustomPrompt="1"/>
          </p:nvPr>
        </p:nvSpPr>
        <p:spPr>
          <a:xfrm>
            <a:off x="380999" y="1485900"/>
            <a:ext cx="11429999" cy="4762500"/>
          </a:xfrm>
        </p:spPr>
        <p:txBody>
          <a:bodyPr/>
          <a:lstStyle>
            <a:lvl1pPr>
              <a:defRPr/>
            </a:lvl1pPr>
          </a:lstStyle>
          <a:p>
            <a:pPr lvl="0"/>
            <a:r>
              <a:rPr lang="en-US" dirty="0"/>
              <a:t>Enter text or click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4">
            <a:extLst>
              <a:ext uri="{FF2B5EF4-FFF2-40B4-BE49-F238E27FC236}">
                <a16:creationId xmlns:a16="http://schemas.microsoft.com/office/drawing/2014/main" id="{C73DDF9C-7004-4F4E-8707-3F8553760CAE}"/>
              </a:ext>
            </a:extLst>
          </p:cNvPr>
          <p:cNvSpPr>
            <a:spLocks noGrp="1"/>
          </p:cNvSpPr>
          <p:nvPr>
            <p:ph type="body" sz="quarter" idx="10" hasCustomPrompt="1"/>
          </p:nvPr>
        </p:nvSpPr>
        <p:spPr>
          <a:xfrm>
            <a:off x="381000" y="977900"/>
            <a:ext cx="11430000" cy="258532"/>
          </a:xfrm>
        </p:spPr>
        <p:txBody>
          <a:bodyPr/>
          <a:lstStyle>
            <a:lvl1pPr marL="0" indent="0">
              <a:buNone/>
              <a:defRPr sz="1200" b="1" i="0" cap="all" spc="300" baseline="0">
                <a:solidFill>
                  <a:srgbClr val="31C8FF"/>
                </a:solidFill>
              </a:defRPr>
            </a:lvl1pPr>
          </a:lstStyle>
          <a:p>
            <a:pPr lvl="0"/>
            <a:r>
              <a:rPr lang="en-US" dirty="0"/>
              <a:t>Enter subtitle</a:t>
            </a:r>
          </a:p>
        </p:txBody>
      </p:sp>
    </p:spTree>
    <p:extLst>
      <p:ext uri="{BB962C8B-B14F-4D97-AF65-F5344CB8AC3E}">
        <p14:creationId xmlns:p14="http://schemas.microsoft.com/office/powerpoint/2010/main" val="409417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4" userDrawn="1">
          <p15:clr>
            <a:srgbClr val="9FCC3B"/>
          </p15:clr>
        </p15:guide>
        <p15:guide id="2" orient="horz" pos="1152" userDrawn="1">
          <p15:clr>
            <a:srgbClr val="9FCC3B"/>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A4C8A-667C-40C7-9A6D-BA3F977C5FDD}"/>
              </a:ext>
            </a:extLst>
          </p:cNvPr>
          <p:cNvSpPr>
            <a:spLocks noGrp="1"/>
          </p:cNvSpPr>
          <p:nvPr>
            <p:ph type="title" hasCustomPrompt="1"/>
          </p:nvPr>
        </p:nvSpPr>
        <p:spPr/>
        <p:txBody>
          <a:bodyPr/>
          <a:lstStyle>
            <a:lvl1pPr>
              <a:defRPr/>
            </a:lvl1pPr>
          </a:lstStyle>
          <a:p>
            <a:r>
              <a:rPr lang="en-US" dirty="0"/>
              <a:t>Two-column layout</a:t>
            </a:r>
          </a:p>
        </p:txBody>
      </p:sp>
      <p:sp>
        <p:nvSpPr>
          <p:cNvPr id="3" name="Content Placeholder 2">
            <a:extLst>
              <a:ext uri="{FF2B5EF4-FFF2-40B4-BE49-F238E27FC236}">
                <a16:creationId xmlns:a16="http://schemas.microsoft.com/office/drawing/2014/main" id="{9B10331E-4F8F-4DEC-91C1-F631560E6601}"/>
              </a:ext>
            </a:extLst>
          </p:cNvPr>
          <p:cNvSpPr>
            <a:spLocks noGrp="1"/>
          </p:cNvSpPr>
          <p:nvPr>
            <p:ph sz="half" idx="1" hasCustomPrompt="1"/>
          </p:nvPr>
        </p:nvSpPr>
        <p:spPr>
          <a:xfrm>
            <a:off x="380999" y="1485900"/>
            <a:ext cx="5476875" cy="4762500"/>
          </a:xfrm>
        </p:spPr>
        <p:txBody>
          <a:bodyPr/>
          <a:lstStyle>
            <a:lvl1pPr marL="0" indent="0">
              <a:spcAft>
                <a:spcPts val="1800"/>
              </a:spcAft>
              <a:buNone/>
              <a:defRPr/>
            </a:lvl1pPr>
            <a:lvl2pPr marL="285750" indent="0">
              <a:spcAft>
                <a:spcPts val="1800"/>
              </a:spcAft>
              <a:buNone/>
              <a:defRPr/>
            </a:lvl2pPr>
            <a:lvl3pPr marL="628650" indent="0">
              <a:spcAft>
                <a:spcPts val="1800"/>
              </a:spcAft>
              <a:buNone/>
              <a:defRPr/>
            </a:lvl3pPr>
            <a:lvl4pPr marL="914400" indent="0">
              <a:spcAft>
                <a:spcPts val="1800"/>
              </a:spcAft>
              <a:buNone/>
              <a:defRPr/>
            </a:lvl4pPr>
            <a:lvl5pPr marL="1143000" indent="0">
              <a:spcAft>
                <a:spcPts val="1800"/>
              </a:spcAft>
              <a:buNone/>
              <a:defRPr/>
            </a:lvl5pPr>
          </a:lstStyle>
          <a:p>
            <a:pPr lvl="0"/>
            <a:r>
              <a:rPr lang="en-US" dirty="0"/>
              <a:t>Enter text or click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F72257F-5E84-444A-B9C4-CCB856025EB2}"/>
              </a:ext>
            </a:extLst>
          </p:cNvPr>
          <p:cNvSpPr>
            <a:spLocks noGrp="1"/>
          </p:cNvSpPr>
          <p:nvPr>
            <p:ph sz="half" idx="2" hasCustomPrompt="1"/>
          </p:nvPr>
        </p:nvSpPr>
        <p:spPr>
          <a:xfrm>
            <a:off x="6334124" y="1485900"/>
            <a:ext cx="5476875" cy="4762500"/>
          </a:xfrm>
        </p:spPr>
        <p:txBody>
          <a:bodyPr/>
          <a:lstStyle>
            <a:lvl1pPr marL="0" indent="0">
              <a:spcAft>
                <a:spcPts val="1800"/>
              </a:spcAft>
              <a:buNone/>
              <a:defRPr/>
            </a:lvl1pPr>
            <a:lvl2pPr marL="285750" indent="0">
              <a:spcAft>
                <a:spcPts val="1800"/>
              </a:spcAft>
              <a:buNone/>
              <a:defRPr/>
            </a:lvl2pPr>
            <a:lvl3pPr marL="628650" indent="0">
              <a:spcAft>
                <a:spcPts val="1800"/>
              </a:spcAft>
              <a:buNone/>
              <a:defRPr/>
            </a:lvl3pPr>
            <a:lvl4pPr marL="914400" indent="0">
              <a:spcAft>
                <a:spcPts val="1800"/>
              </a:spcAft>
              <a:buNone/>
              <a:defRPr/>
            </a:lvl4pPr>
            <a:lvl5pPr marL="1143000" indent="0">
              <a:spcAft>
                <a:spcPts val="1800"/>
              </a:spcAft>
              <a:buNone/>
              <a:defRPr/>
            </a:lvl5pPr>
          </a:lstStyle>
          <a:p>
            <a:pPr lvl="0"/>
            <a:r>
              <a:rPr lang="en-US" dirty="0"/>
              <a:t>Enter text or click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4813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A4C8A-667C-40C7-9A6D-BA3F977C5FDD}"/>
              </a:ext>
            </a:extLst>
          </p:cNvPr>
          <p:cNvSpPr>
            <a:spLocks noGrp="1"/>
          </p:cNvSpPr>
          <p:nvPr>
            <p:ph type="title" hasCustomPrompt="1"/>
          </p:nvPr>
        </p:nvSpPr>
        <p:spPr/>
        <p:txBody>
          <a:bodyPr/>
          <a:lstStyle>
            <a:lvl1pPr>
              <a:defRPr/>
            </a:lvl1pPr>
          </a:lstStyle>
          <a:p>
            <a:r>
              <a:rPr lang="en-US" dirty="0"/>
              <a:t>Two-column with subtitle layout</a:t>
            </a:r>
          </a:p>
        </p:txBody>
      </p:sp>
      <p:sp>
        <p:nvSpPr>
          <p:cNvPr id="3" name="Content Placeholder 2">
            <a:extLst>
              <a:ext uri="{FF2B5EF4-FFF2-40B4-BE49-F238E27FC236}">
                <a16:creationId xmlns:a16="http://schemas.microsoft.com/office/drawing/2014/main" id="{9B10331E-4F8F-4DEC-91C1-F631560E6601}"/>
              </a:ext>
            </a:extLst>
          </p:cNvPr>
          <p:cNvSpPr>
            <a:spLocks noGrp="1"/>
          </p:cNvSpPr>
          <p:nvPr>
            <p:ph sz="half" idx="1" hasCustomPrompt="1"/>
          </p:nvPr>
        </p:nvSpPr>
        <p:spPr>
          <a:xfrm>
            <a:off x="380999" y="1485900"/>
            <a:ext cx="5476875" cy="4762500"/>
          </a:xfrm>
        </p:spPr>
        <p:txBody>
          <a:bodyPr/>
          <a:lstStyle>
            <a:lvl1pPr marL="0" indent="0">
              <a:spcAft>
                <a:spcPts val="1800"/>
              </a:spcAft>
              <a:buNone/>
              <a:defRPr/>
            </a:lvl1pPr>
            <a:lvl2pPr marL="285750" indent="0">
              <a:spcAft>
                <a:spcPts val="1800"/>
              </a:spcAft>
              <a:buNone/>
              <a:defRPr/>
            </a:lvl2pPr>
            <a:lvl3pPr marL="628650" indent="0">
              <a:spcAft>
                <a:spcPts val="1800"/>
              </a:spcAft>
              <a:buNone/>
              <a:defRPr/>
            </a:lvl3pPr>
            <a:lvl4pPr marL="914400" indent="0">
              <a:spcAft>
                <a:spcPts val="1800"/>
              </a:spcAft>
              <a:buNone/>
              <a:defRPr/>
            </a:lvl4pPr>
            <a:lvl5pPr marL="1143000" indent="0">
              <a:spcAft>
                <a:spcPts val="1800"/>
              </a:spcAft>
              <a:buNone/>
              <a:defRPr/>
            </a:lvl5pPr>
          </a:lstStyle>
          <a:p>
            <a:pPr lvl="0"/>
            <a:r>
              <a:rPr lang="en-US" dirty="0"/>
              <a:t>Enter text or click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F72257F-5E84-444A-B9C4-CCB856025EB2}"/>
              </a:ext>
            </a:extLst>
          </p:cNvPr>
          <p:cNvSpPr>
            <a:spLocks noGrp="1"/>
          </p:cNvSpPr>
          <p:nvPr>
            <p:ph sz="half" idx="2" hasCustomPrompt="1"/>
          </p:nvPr>
        </p:nvSpPr>
        <p:spPr>
          <a:xfrm>
            <a:off x="6334124" y="1485900"/>
            <a:ext cx="5476875" cy="4762500"/>
          </a:xfrm>
        </p:spPr>
        <p:txBody>
          <a:bodyPr/>
          <a:lstStyle>
            <a:lvl1pPr marL="0" indent="0">
              <a:spcAft>
                <a:spcPts val="1800"/>
              </a:spcAft>
              <a:buNone/>
              <a:defRPr/>
            </a:lvl1pPr>
            <a:lvl2pPr marL="285750" indent="0">
              <a:spcAft>
                <a:spcPts val="1800"/>
              </a:spcAft>
              <a:buNone/>
              <a:defRPr/>
            </a:lvl2pPr>
            <a:lvl3pPr marL="628650" indent="0">
              <a:spcAft>
                <a:spcPts val="1800"/>
              </a:spcAft>
              <a:buNone/>
              <a:defRPr/>
            </a:lvl3pPr>
            <a:lvl4pPr marL="914400" indent="0">
              <a:spcAft>
                <a:spcPts val="1800"/>
              </a:spcAft>
              <a:buNone/>
              <a:defRPr/>
            </a:lvl4pPr>
            <a:lvl5pPr marL="1143000" indent="0">
              <a:spcAft>
                <a:spcPts val="1800"/>
              </a:spcAft>
              <a:buNone/>
              <a:defRPr/>
            </a:lvl5pPr>
          </a:lstStyle>
          <a:p>
            <a:pPr lvl="0"/>
            <a:r>
              <a:rPr lang="en-US" dirty="0"/>
              <a:t>Enter text or click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29D7037-6014-41C7-AAA4-041F7B6E5108}"/>
              </a:ext>
            </a:extLst>
          </p:cNvPr>
          <p:cNvSpPr>
            <a:spLocks noGrp="1"/>
          </p:cNvSpPr>
          <p:nvPr>
            <p:ph type="body" sz="quarter" idx="10" hasCustomPrompt="1"/>
          </p:nvPr>
        </p:nvSpPr>
        <p:spPr>
          <a:xfrm>
            <a:off x="381000" y="977900"/>
            <a:ext cx="11430000" cy="258532"/>
          </a:xfrm>
        </p:spPr>
        <p:txBody>
          <a:bodyPr/>
          <a:lstStyle>
            <a:lvl1pPr marL="0" indent="0">
              <a:buNone/>
              <a:defRPr sz="1200" b="1" i="0" cap="all" spc="300" baseline="0">
                <a:solidFill>
                  <a:srgbClr val="31C8FF"/>
                </a:solidFill>
              </a:defRPr>
            </a:lvl1pPr>
          </a:lstStyle>
          <a:p>
            <a:pPr lvl="0"/>
            <a:r>
              <a:rPr lang="en-US" dirty="0"/>
              <a:t>Enter subtitle</a:t>
            </a:r>
          </a:p>
        </p:txBody>
      </p:sp>
    </p:spTree>
    <p:extLst>
      <p:ext uri="{BB962C8B-B14F-4D97-AF65-F5344CB8AC3E}">
        <p14:creationId xmlns:p14="http://schemas.microsoft.com/office/powerpoint/2010/main" val="298549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orient="horz" pos="864" userDrawn="1">
          <p15:clr>
            <a:srgbClr val="9FCC3B"/>
          </p15:clr>
        </p15:guide>
        <p15:guide id="3" orient="horz" pos="1152" userDrawn="1">
          <p15:clr>
            <a:srgbClr val="9FCC3B"/>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with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A4C8A-667C-40C7-9A6D-BA3F977C5FDD}"/>
              </a:ext>
            </a:extLst>
          </p:cNvPr>
          <p:cNvSpPr>
            <a:spLocks noGrp="1"/>
          </p:cNvSpPr>
          <p:nvPr>
            <p:ph type="title" hasCustomPrompt="1"/>
          </p:nvPr>
        </p:nvSpPr>
        <p:spPr/>
        <p:txBody>
          <a:bodyPr/>
          <a:lstStyle>
            <a:lvl1pPr>
              <a:defRPr/>
            </a:lvl1pPr>
          </a:lstStyle>
          <a:p>
            <a:r>
              <a:rPr lang="en-US" dirty="0"/>
              <a:t>Two-column with bullets layout</a:t>
            </a:r>
          </a:p>
        </p:txBody>
      </p:sp>
      <p:sp>
        <p:nvSpPr>
          <p:cNvPr id="3" name="Content Placeholder 2">
            <a:extLst>
              <a:ext uri="{FF2B5EF4-FFF2-40B4-BE49-F238E27FC236}">
                <a16:creationId xmlns:a16="http://schemas.microsoft.com/office/drawing/2014/main" id="{9B10331E-4F8F-4DEC-91C1-F631560E6601}"/>
              </a:ext>
            </a:extLst>
          </p:cNvPr>
          <p:cNvSpPr>
            <a:spLocks noGrp="1"/>
          </p:cNvSpPr>
          <p:nvPr>
            <p:ph sz="half" idx="1" hasCustomPrompt="1"/>
          </p:nvPr>
        </p:nvSpPr>
        <p:spPr>
          <a:xfrm>
            <a:off x="380999" y="1485900"/>
            <a:ext cx="5476875" cy="4762500"/>
          </a:xfrm>
        </p:spPr>
        <p:txBody>
          <a:bodyPr/>
          <a:lstStyle>
            <a:lvl1pPr>
              <a:defRPr/>
            </a:lvl1pPr>
          </a:lstStyle>
          <a:p>
            <a:pPr lvl="0"/>
            <a:r>
              <a:rPr lang="en-US" dirty="0"/>
              <a:t>Enter text or click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F72257F-5E84-444A-B9C4-CCB856025EB2}"/>
              </a:ext>
            </a:extLst>
          </p:cNvPr>
          <p:cNvSpPr>
            <a:spLocks noGrp="1"/>
          </p:cNvSpPr>
          <p:nvPr>
            <p:ph sz="half" idx="2" hasCustomPrompt="1"/>
          </p:nvPr>
        </p:nvSpPr>
        <p:spPr>
          <a:xfrm>
            <a:off x="6334124" y="1485900"/>
            <a:ext cx="5476875" cy="4762500"/>
          </a:xfrm>
        </p:spPr>
        <p:txBody>
          <a:bodyPr/>
          <a:lstStyle>
            <a:lvl1pPr>
              <a:defRPr/>
            </a:lvl1pPr>
          </a:lstStyle>
          <a:p>
            <a:pPr lvl="0"/>
            <a:r>
              <a:rPr lang="en-US" dirty="0"/>
              <a:t>Enter text or click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762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Subtitle,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A4C8A-667C-40C7-9A6D-BA3F977C5FDD}"/>
              </a:ext>
            </a:extLst>
          </p:cNvPr>
          <p:cNvSpPr>
            <a:spLocks noGrp="1"/>
          </p:cNvSpPr>
          <p:nvPr>
            <p:ph type="title" hasCustomPrompt="1"/>
          </p:nvPr>
        </p:nvSpPr>
        <p:spPr/>
        <p:txBody>
          <a:bodyPr/>
          <a:lstStyle>
            <a:lvl1pPr>
              <a:defRPr/>
            </a:lvl1pPr>
          </a:lstStyle>
          <a:p>
            <a:r>
              <a:rPr lang="en-US" dirty="0"/>
              <a:t>Two-column, subtitle, bullets layout</a:t>
            </a:r>
          </a:p>
        </p:txBody>
      </p:sp>
      <p:sp>
        <p:nvSpPr>
          <p:cNvPr id="3" name="Content Placeholder 2">
            <a:extLst>
              <a:ext uri="{FF2B5EF4-FFF2-40B4-BE49-F238E27FC236}">
                <a16:creationId xmlns:a16="http://schemas.microsoft.com/office/drawing/2014/main" id="{9B10331E-4F8F-4DEC-91C1-F631560E6601}"/>
              </a:ext>
            </a:extLst>
          </p:cNvPr>
          <p:cNvSpPr>
            <a:spLocks noGrp="1"/>
          </p:cNvSpPr>
          <p:nvPr>
            <p:ph sz="half" idx="1" hasCustomPrompt="1"/>
          </p:nvPr>
        </p:nvSpPr>
        <p:spPr>
          <a:xfrm>
            <a:off x="380999" y="1485900"/>
            <a:ext cx="5476875" cy="4762500"/>
          </a:xfrm>
        </p:spPr>
        <p:txBody>
          <a:bodyPr/>
          <a:lstStyle>
            <a:lvl1pPr>
              <a:defRPr/>
            </a:lvl1pPr>
          </a:lstStyle>
          <a:p>
            <a:pPr lvl="0"/>
            <a:r>
              <a:rPr lang="en-US" dirty="0"/>
              <a:t>Enter text or click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F72257F-5E84-444A-B9C4-CCB856025EB2}"/>
              </a:ext>
            </a:extLst>
          </p:cNvPr>
          <p:cNvSpPr>
            <a:spLocks noGrp="1"/>
          </p:cNvSpPr>
          <p:nvPr>
            <p:ph sz="half" idx="2" hasCustomPrompt="1"/>
          </p:nvPr>
        </p:nvSpPr>
        <p:spPr>
          <a:xfrm>
            <a:off x="6334124" y="1485900"/>
            <a:ext cx="5476875" cy="4762500"/>
          </a:xfrm>
        </p:spPr>
        <p:txBody>
          <a:bodyPr/>
          <a:lstStyle>
            <a:lvl1pPr>
              <a:defRPr/>
            </a:lvl1pPr>
          </a:lstStyle>
          <a:p>
            <a:pPr lvl="0"/>
            <a:r>
              <a:rPr lang="en-US" dirty="0"/>
              <a:t>Enter text or click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848919E-8A8C-4C90-854E-20FDD2FCCD9E}"/>
              </a:ext>
            </a:extLst>
          </p:cNvPr>
          <p:cNvSpPr>
            <a:spLocks noGrp="1"/>
          </p:cNvSpPr>
          <p:nvPr>
            <p:ph type="body" sz="quarter" idx="10" hasCustomPrompt="1"/>
          </p:nvPr>
        </p:nvSpPr>
        <p:spPr>
          <a:xfrm>
            <a:off x="381000" y="977900"/>
            <a:ext cx="11430000" cy="258532"/>
          </a:xfrm>
        </p:spPr>
        <p:txBody>
          <a:bodyPr/>
          <a:lstStyle>
            <a:lvl1pPr marL="0" indent="0">
              <a:buNone/>
              <a:defRPr sz="1200" b="1" i="0" cap="all" spc="300" baseline="0">
                <a:solidFill>
                  <a:srgbClr val="31C8FF"/>
                </a:solidFill>
              </a:defRPr>
            </a:lvl1pPr>
          </a:lstStyle>
          <a:p>
            <a:pPr lvl="0"/>
            <a:r>
              <a:rPr lang="en-US" dirty="0"/>
              <a:t>Enter subtitle</a:t>
            </a:r>
          </a:p>
        </p:txBody>
      </p:sp>
    </p:spTree>
    <p:extLst>
      <p:ext uri="{BB962C8B-B14F-4D97-AF65-F5344CB8AC3E}">
        <p14:creationId xmlns:p14="http://schemas.microsoft.com/office/powerpoint/2010/main" val="1921148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orient="horz" pos="864" userDrawn="1">
          <p15:clr>
            <a:srgbClr val="9FCC3B"/>
          </p15:clr>
        </p15:guide>
        <p15:guide id="3" orient="horz" pos="1152" userDrawn="1">
          <p15:clr>
            <a:srgbClr val="9FCC3B"/>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Co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8ECA2-6D6E-4722-9B75-7468AE1E58A6}"/>
              </a:ext>
            </a:extLst>
          </p:cNvPr>
          <p:cNvSpPr>
            <a:spLocks noGrp="1"/>
          </p:cNvSpPr>
          <p:nvPr>
            <p:ph type="title" hasCustomPrompt="1"/>
          </p:nvPr>
        </p:nvSpPr>
        <p:spPr/>
        <p:txBody>
          <a:bodyPr/>
          <a:lstStyle>
            <a:lvl1pPr>
              <a:defRPr/>
            </a:lvl1pPr>
          </a:lstStyle>
          <a:p>
            <a:r>
              <a:rPr lang="en-US" dirty="0"/>
              <a:t>Code layout</a:t>
            </a:r>
          </a:p>
        </p:txBody>
      </p:sp>
      <p:sp>
        <p:nvSpPr>
          <p:cNvPr id="3" name="Content Placeholder 2">
            <a:extLst>
              <a:ext uri="{FF2B5EF4-FFF2-40B4-BE49-F238E27FC236}">
                <a16:creationId xmlns:a16="http://schemas.microsoft.com/office/drawing/2014/main" id="{1025BCD8-5D1C-48DC-A21B-317A0B7D55A0}"/>
              </a:ext>
            </a:extLst>
          </p:cNvPr>
          <p:cNvSpPr>
            <a:spLocks noGrp="1"/>
          </p:cNvSpPr>
          <p:nvPr>
            <p:ph idx="1" hasCustomPrompt="1"/>
          </p:nvPr>
        </p:nvSpPr>
        <p:spPr>
          <a:xfrm>
            <a:off x="380999" y="1485900"/>
            <a:ext cx="11429999" cy="4762500"/>
          </a:xfrm>
        </p:spPr>
        <p:txBody>
          <a:bodyPr/>
          <a:lstStyle>
            <a:lvl1pPr marL="0" indent="0">
              <a:spcAft>
                <a:spcPts val="600"/>
              </a:spcAft>
              <a:buNone/>
              <a:defRPr sz="1800">
                <a:latin typeface="Lucida Console" panose="020B0609040504020204" pitchFamily="49" charset="0"/>
              </a:defRPr>
            </a:lvl1pPr>
            <a:lvl2pPr marL="228600" indent="0">
              <a:spcAft>
                <a:spcPts val="600"/>
              </a:spcAft>
              <a:buNone/>
              <a:defRPr sz="1800">
                <a:latin typeface="Lucida Console" panose="020B0609040504020204" pitchFamily="49" charset="0"/>
              </a:defRPr>
            </a:lvl2pPr>
            <a:lvl3pPr marL="457200" indent="0">
              <a:spcAft>
                <a:spcPts val="600"/>
              </a:spcAft>
              <a:buNone/>
              <a:defRPr sz="1800">
                <a:latin typeface="Lucida Console" panose="020B0609040504020204" pitchFamily="49" charset="0"/>
              </a:defRPr>
            </a:lvl3pPr>
            <a:lvl4pPr marL="685800" indent="0">
              <a:spcAft>
                <a:spcPts val="600"/>
              </a:spcAft>
              <a:buNone/>
              <a:defRPr sz="1800">
                <a:latin typeface="Lucida Console" panose="020B0609040504020204" pitchFamily="49" charset="0"/>
              </a:defRPr>
            </a:lvl4pPr>
            <a:lvl5pPr marL="914400" indent="0">
              <a:spcAft>
                <a:spcPts val="600"/>
              </a:spcAft>
              <a:buNone/>
              <a:defRPr sz="1800">
                <a:latin typeface="Lucida Console" panose="020B0609040504020204" pitchFamily="49" charset="0"/>
              </a:defRPr>
            </a:lvl5pPr>
          </a:lstStyle>
          <a:p>
            <a:pPr lvl="0"/>
            <a:r>
              <a:rPr lang="en-US" dirty="0"/>
              <a:t>Type or paste plain-text code here; or click icon to add image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32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D5152E-5DDA-4015-B4DD-4CFBC0D720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FDF3A4-5795-4C3E-A626-E8705501F605}"/>
              </a:ext>
            </a:extLst>
          </p:cNvPr>
          <p:cNvSpPr>
            <a:spLocks noGrp="1"/>
          </p:cNvSpPr>
          <p:nvPr>
            <p:ph type="ctrTitle" hasCustomPrompt="1"/>
          </p:nvPr>
        </p:nvSpPr>
        <p:spPr>
          <a:xfrm>
            <a:off x="381000" y="2608370"/>
            <a:ext cx="9144000" cy="1524571"/>
          </a:xfrm>
        </p:spPr>
        <p:txBody>
          <a:bodyPr wrap="square" anchor="t" anchorCtr="0"/>
          <a:lstStyle>
            <a:lvl1pPr algn="l">
              <a:defRPr sz="4800" b="1">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r>
              <a:rPr lang="en-US" dirty="0"/>
              <a:t>Enter presentation title</a:t>
            </a:r>
          </a:p>
        </p:txBody>
      </p:sp>
      <p:sp>
        <p:nvSpPr>
          <p:cNvPr id="3" name="Subtitle 2">
            <a:extLst>
              <a:ext uri="{FF2B5EF4-FFF2-40B4-BE49-F238E27FC236}">
                <a16:creationId xmlns:a16="http://schemas.microsoft.com/office/drawing/2014/main" id="{FDAD1914-560C-4D5C-AA3F-8A993D908EC6}"/>
              </a:ext>
            </a:extLst>
          </p:cNvPr>
          <p:cNvSpPr>
            <a:spLocks noGrp="1"/>
          </p:cNvSpPr>
          <p:nvPr>
            <p:ph type="subTitle" idx="1" hasCustomPrompt="1"/>
          </p:nvPr>
        </p:nvSpPr>
        <p:spPr>
          <a:xfrm>
            <a:off x="381000" y="1981200"/>
            <a:ext cx="9144000" cy="258532"/>
          </a:xfrm>
        </p:spPr>
        <p:txBody>
          <a:bodyPr wrap="square"/>
          <a:lstStyle>
            <a:lvl1pPr marL="0" indent="0" algn="l">
              <a:spcAft>
                <a:spcPts val="0"/>
              </a:spcAft>
              <a:buFont typeface="Arial" panose="020B0604020202020204" pitchFamily="34" charset="0"/>
              <a:buNone/>
              <a:defRPr sz="1200" b="1" i="0" cap="all" spc="300" baseline="0">
                <a:solidFill>
                  <a:srgbClr val="31C8FF"/>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Legal info placeholder (editor use only)</a:t>
            </a:r>
          </a:p>
        </p:txBody>
      </p:sp>
      <p:sp>
        <p:nvSpPr>
          <p:cNvPr id="10" name="Text Placeholder 9">
            <a:extLst>
              <a:ext uri="{FF2B5EF4-FFF2-40B4-BE49-F238E27FC236}">
                <a16:creationId xmlns:a16="http://schemas.microsoft.com/office/drawing/2014/main" id="{8235E33B-41A5-4ACB-9AE6-2F3E7CAA4429}"/>
              </a:ext>
            </a:extLst>
          </p:cNvPr>
          <p:cNvSpPr>
            <a:spLocks noGrp="1"/>
          </p:cNvSpPr>
          <p:nvPr>
            <p:ph type="body" sz="quarter" idx="11" hasCustomPrompt="1"/>
          </p:nvPr>
        </p:nvSpPr>
        <p:spPr>
          <a:xfrm>
            <a:off x="381001" y="1491342"/>
            <a:ext cx="9144000" cy="258532"/>
          </a:xfrm>
        </p:spPr>
        <p:txBody>
          <a:bodyPr wrap="square"/>
          <a:lstStyle>
            <a:lvl1pPr marL="0" indent="0">
              <a:spcAft>
                <a:spcPts val="0"/>
              </a:spcAft>
              <a:buNone/>
              <a:defRPr sz="1200" b="1" i="0" cap="all" spc="300" baseline="0">
                <a:solidFill>
                  <a:srgbClr val="31C8FF"/>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lvl="0"/>
            <a:r>
              <a:rPr lang="en-US" dirty="0"/>
              <a:t>Enter Session ID</a:t>
            </a:r>
          </a:p>
        </p:txBody>
      </p:sp>
      <p:sp>
        <p:nvSpPr>
          <p:cNvPr id="8" name="Text Placeholder 7">
            <a:extLst>
              <a:ext uri="{FF2B5EF4-FFF2-40B4-BE49-F238E27FC236}">
                <a16:creationId xmlns:a16="http://schemas.microsoft.com/office/drawing/2014/main" id="{B54CE4ED-4096-479A-AA41-A2286E854BFC}"/>
              </a:ext>
            </a:extLst>
          </p:cNvPr>
          <p:cNvSpPr>
            <a:spLocks noGrp="1"/>
          </p:cNvSpPr>
          <p:nvPr>
            <p:ph type="body" sz="quarter" idx="10" hasCustomPrompt="1"/>
          </p:nvPr>
        </p:nvSpPr>
        <p:spPr>
          <a:xfrm>
            <a:off x="381000" y="4622800"/>
            <a:ext cx="9144000" cy="406400"/>
          </a:xfrm>
        </p:spPr>
        <p:txBody>
          <a:bodyPr wrap="square"/>
          <a:lstStyle>
            <a:lvl1pPr marL="0" indent="0">
              <a:spcAft>
                <a:spcPts val="0"/>
              </a:spcAft>
              <a:buNone/>
              <a:defRPr sz="2000" b="0" i="0" cap="none" spc="0" baseline="0"/>
            </a:lvl1pPr>
          </a:lstStyle>
          <a:p>
            <a:pPr lvl="0"/>
            <a:r>
              <a:rPr lang="en-US" dirty="0"/>
              <a:t>Speaker name (pronouns)</a:t>
            </a:r>
          </a:p>
        </p:txBody>
      </p:sp>
      <p:sp>
        <p:nvSpPr>
          <p:cNvPr id="12" name="Text Placeholder 11">
            <a:extLst>
              <a:ext uri="{FF2B5EF4-FFF2-40B4-BE49-F238E27FC236}">
                <a16:creationId xmlns:a16="http://schemas.microsoft.com/office/drawing/2014/main" id="{E7D4CE88-F816-4273-A6C0-5D3F9D2E0519}"/>
              </a:ext>
            </a:extLst>
          </p:cNvPr>
          <p:cNvSpPr>
            <a:spLocks noGrp="1"/>
          </p:cNvSpPr>
          <p:nvPr>
            <p:ph type="body" sz="quarter" idx="12" hasCustomPrompt="1"/>
          </p:nvPr>
        </p:nvSpPr>
        <p:spPr>
          <a:xfrm>
            <a:off x="381000" y="5029200"/>
            <a:ext cx="9144000" cy="535531"/>
          </a:xfrm>
        </p:spPr>
        <p:txBody>
          <a:bodyPr wrap="square"/>
          <a:lstStyle>
            <a:lvl1pPr marL="0" indent="0">
              <a:spcAft>
                <a:spcPts val="300"/>
              </a:spcAft>
              <a:buNone/>
              <a:defRPr sz="1600"/>
            </a:lvl1pPr>
          </a:lstStyle>
          <a:p>
            <a:pPr lvl="0"/>
            <a:r>
              <a:rPr lang="en-US" dirty="0"/>
              <a:t>Speaker job title</a:t>
            </a:r>
            <a:br>
              <a:rPr lang="en-US" dirty="0"/>
            </a:br>
            <a:r>
              <a:rPr lang="en-US" dirty="0"/>
              <a:t>Speaker company</a:t>
            </a:r>
          </a:p>
        </p:txBody>
      </p:sp>
      <p:pic>
        <p:nvPicPr>
          <p:cNvPr id="11" name="Picture 10">
            <a:extLst>
              <a:ext uri="{FF2B5EF4-FFF2-40B4-BE49-F238E27FC236}">
                <a16:creationId xmlns:a16="http://schemas.microsoft.com/office/drawing/2014/main" id="{FF68DBCB-B250-4212-8DDA-2D859DDF2572}"/>
              </a:ext>
            </a:extLst>
          </p:cNvPr>
          <p:cNvPicPr>
            <a:picLocks noChangeAspect="1"/>
          </p:cNvPicPr>
          <p:nvPr userDrawn="1"/>
        </p:nvPicPr>
        <p:blipFill>
          <a:blip r:embed="rId3"/>
          <a:srcRect/>
          <a:stretch/>
        </p:blipFill>
        <p:spPr>
          <a:xfrm>
            <a:off x="402173" y="6412705"/>
            <a:ext cx="404768" cy="228600"/>
          </a:xfrm>
          <a:prstGeom prst="rect">
            <a:avLst/>
          </a:prstGeom>
        </p:spPr>
      </p:pic>
      <p:sp>
        <p:nvSpPr>
          <p:cNvPr id="13" name="TextBox 3">
            <a:extLst>
              <a:ext uri="{FF2B5EF4-FFF2-40B4-BE49-F238E27FC236}">
                <a16:creationId xmlns:a16="http://schemas.microsoft.com/office/drawing/2014/main" id="{9C8C484E-55A1-40C4-A717-E6EEFD44A784}"/>
              </a:ext>
            </a:extLst>
          </p:cNvPr>
          <p:cNvSpPr txBox="1">
            <a:spLocks noChangeArrowheads="1"/>
          </p:cNvSpPr>
          <p:nvPr userDrawn="1"/>
        </p:nvSpPr>
        <p:spPr bwMode="white">
          <a:xfrm>
            <a:off x="1124821" y="6474053"/>
            <a:ext cx="3962400" cy="107722"/>
          </a:xfrm>
          <a:prstGeom prst="rect">
            <a:avLst/>
          </a:prstGeom>
          <a:noFill/>
          <a:ln>
            <a:noFill/>
          </a:ln>
        </p:spPr>
        <p:txBody>
          <a:bodyPr lIns="0" tIns="0" rIns="0" bIns="0">
            <a:spAutoFit/>
          </a:bodyPr>
          <a:lstStyle>
            <a:lvl1pPr>
              <a:defRPr>
                <a:solidFill>
                  <a:schemeClr val="tx1"/>
                </a:solidFill>
                <a:latin typeface="Amazon Ember" panose="020B0603020204020204" pitchFamily="34" charset="0"/>
              </a:defRPr>
            </a:lvl1pPr>
            <a:lvl2pPr marL="742950" indent="-285750">
              <a:defRPr>
                <a:solidFill>
                  <a:schemeClr val="tx1"/>
                </a:solidFill>
                <a:latin typeface="Amazon Ember" panose="020B0603020204020204" pitchFamily="34" charset="0"/>
              </a:defRPr>
            </a:lvl2pPr>
            <a:lvl3pPr marL="1143000" indent="-228600">
              <a:defRPr>
                <a:solidFill>
                  <a:schemeClr val="tx1"/>
                </a:solidFill>
                <a:latin typeface="Amazon Ember" panose="020B0603020204020204" pitchFamily="34" charset="0"/>
              </a:defRPr>
            </a:lvl3pPr>
            <a:lvl4pPr marL="1600200" indent="-228600">
              <a:defRPr>
                <a:solidFill>
                  <a:schemeClr val="tx1"/>
                </a:solidFill>
                <a:latin typeface="Amazon Ember" panose="020B0603020204020204" pitchFamily="34" charset="0"/>
              </a:defRPr>
            </a:lvl4pPr>
            <a:lvl5pPr marL="2057400" indent="-228600">
              <a:defRPr>
                <a:solidFill>
                  <a:schemeClr val="tx1"/>
                </a:solidFill>
                <a:latin typeface="Amazon Ember" panose="020B0603020204020204" pitchFamily="34" charset="0"/>
              </a:defRPr>
            </a:lvl5pPr>
            <a:lvl6pPr marL="2514600" indent="-228600" defTabSz="457200" fontAlgn="base">
              <a:spcBef>
                <a:spcPct val="0"/>
              </a:spcBef>
              <a:spcAft>
                <a:spcPct val="0"/>
              </a:spcAft>
              <a:defRPr>
                <a:solidFill>
                  <a:schemeClr val="tx1"/>
                </a:solidFill>
                <a:latin typeface="Amazon Ember" panose="020B0603020204020204" pitchFamily="34" charset="0"/>
              </a:defRPr>
            </a:lvl6pPr>
            <a:lvl7pPr marL="2971800" indent="-228600" defTabSz="457200" fontAlgn="base">
              <a:spcBef>
                <a:spcPct val="0"/>
              </a:spcBef>
              <a:spcAft>
                <a:spcPct val="0"/>
              </a:spcAft>
              <a:defRPr>
                <a:solidFill>
                  <a:schemeClr val="tx1"/>
                </a:solidFill>
                <a:latin typeface="Amazon Ember" panose="020B0603020204020204" pitchFamily="34" charset="0"/>
              </a:defRPr>
            </a:lvl7pPr>
            <a:lvl8pPr marL="3429000" indent="-228600" defTabSz="457200" fontAlgn="base">
              <a:spcBef>
                <a:spcPct val="0"/>
              </a:spcBef>
              <a:spcAft>
                <a:spcPct val="0"/>
              </a:spcAft>
              <a:defRPr>
                <a:solidFill>
                  <a:schemeClr val="tx1"/>
                </a:solidFill>
                <a:latin typeface="Amazon Ember" panose="020B0603020204020204" pitchFamily="34" charset="0"/>
              </a:defRPr>
            </a:lvl8pPr>
            <a:lvl9pPr marL="3886200" indent="-228600" defTabSz="457200" fontAlgn="base">
              <a:spcBef>
                <a:spcPct val="0"/>
              </a:spcBef>
              <a:spcAft>
                <a:spcPct val="0"/>
              </a:spcAft>
              <a:defRPr>
                <a:solidFill>
                  <a:schemeClr val="tx1"/>
                </a:solidFill>
                <a:latin typeface="Amazon Ember" panose="020B0603020204020204" pitchFamily="34" charset="0"/>
              </a:defRPr>
            </a:lvl9pPr>
          </a:lstStyle>
          <a:p>
            <a:pPr algn="l" defTabSz="1097212" eaLnBrk="1" fontAlgn="auto" hangingPunct="1">
              <a:spcBef>
                <a:spcPts val="0"/>
              </a:spcBef>
              <a:spcAft>
                <a:spcPts val="0"/>
              </a:spcAft>
              <a:defRPr/>
            </a:pPr>
            <a:r>
              <a:rPr lang="en-US" altLang="x-none" sz="7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 2022, Amazon Web Services, Inc. or its affiliates. All rights reserved.</a:t>
            </a:r>
          </a:p>
        </p:txBody>
      </p:sp>
    </p:spTree>
    <p:extLst>
      <p:ext uri="{BB962C8B-B14F-4D97-AF65-F5344CB8AC3E}">
        <p14:creationId xmlns:p14="http://schemas.microsoft.com/office/powerpoint/2010/main" val="351093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48" userDrawn="1">
          <p15:clr>
            <a:srgbClr val="FBAE40"/>
          </p15:clr>
        </p15:guide>
        <p15:guide id="2" pos="6000" userDrawn="1">
          <p15:clr>
            <a:srgbClr val="FBAE40"/>
          </p15:clr>
        </p15:guide>
        <p15:guide id="3" orient="horz" pos="2904" userDrawn="1">
          <p15:clr>
            <a:srgbClr val="FBAE40"/>
          </p15:clr>
        </p15:guide>
        <p15:guide id="4" orient="horz" pos="163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Code -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A4C8A-667C-40C7-9A6D-BA3F977C5FDD}"/>
              </a:ext>
            </a:extLst>
          </p:cNvPr>
          <p:cNvSpPr>
            <a:spLocks noGrp="1"/>
          </p:cNvSpPr>
          <p:nvPr>
            <p:ph type="title" hasCustomPrompt="1"/>
          </p:nvPr>
        </p:nvSpPr>
        <p:spPr/>
        <p:txBody>
          <a:bodyPr/>
          <a:lstStyle>
            <a:lvl1pPr>
              <a:defRPr/>
            </a:lvl1pPr>
          </a:lstStyle>
          <a:p>
            <a:r>
              <a:rPr lang="en-US" dirty="0"/>
              <a:t>Two-column code layout</a:t>
            </a:r>
          </a:p>
        </p:txBody>
      </p:sp>
      <p:sp>
        <p:nvSpPr>
          <p:cNvPr id="3" name="Content Placeholder 2">
            <a:extLst>
              <a:ext uri="{FF2B5EF4-FFF2-40B4-BE49-F238E27FC236}">
                <a16:creationId xmlns:a16="http://schemas.microsoft.com/office/drawing/2014/main" id="{9B10331E-4F8F-4DEC-91C1-F631560E6601}"/>
              </a:ext>
            </a:extLst>
          </p:cNvPr>
          <p:cNvSpPr>
            <a:spLocks noGrp="1"/>
          </p:cNvSpPr>
          <p:nvPr>
            <p:ph sz="half" idx="1" hasCustomPrompt="1"/>
          </p:nvPr>
        </p:nvSpPr>
        <p:spPr>
          <a:xfrm>
            <a:off x="380999" y="1485900"/>
            <a:ext cx="5476875" cy="4762500"/>
          </a:xfrm>
        </p:spPr>
        <p:txBody>
          <a:bodyPr/>
          <a:lstStyle>
            <a:lvl1pPr marL="0" indent="0">
              <a:spcAft>
                <a:spcPts val="600"/>
              </a:spcAft>
              <a:buNone/>
              <a:defRPr sz="1800">
                <a:latin typeface="Lucida Console" panose="020B0609040504020204" pitchFamily="49" charset="0"/>
              </a:defRPr>
            </a:lvl1pPr>
            <a:lvl2pPr marL="228600" indent="0">
              <a:spcAft>
                <a:spcPts val="600"/>
              </a:spcAft>
              <a:buNone/>
              <a:defRPr sz="1800">
                <a:latin typeface="Lucida Console" panose="020B0609040504020204" pitchFamily="49" charset="0"/>
              </a:defRPr>
            </a:lvl2pPr>
            <a:lvl3pPr marL="457200" indent="0">
              <a:spcAft>
                <a:spcPts val="600"/>
              </a:spcAft>
              <a:buNone/>
              <a:defRPr sz="1800">
                <a:latin typeface="Lucida Console" panose="020B0609040504020204" pitchFamily="49" charset="0"/>
              </a:defRPr>
            </a:lvl3pPr>
            <a:lvl4pPr marL="685800" indent="0">
              <a:spcAft>
                <a:spcPts val="600"/>
              </a:spcAft>
              <a:buNone/>
              <a:defRPr sz="1800">
                <a:latin typeface="Lucida Console" panose="020B0609040504020204" pitchFamily="49" charset="0"/>
              </a:defRPr>
            </a:lvl4pPr>
            <a:lvl5pPr marL="914400" indent="0">
              <a:spcAft>
                <a:spcPts val="600"/>
              </a:spcAft>
              <a:buNone/>
              <a:defRPr sz="1800">
                <a:latin typeface="Lucida Console" panose="020B0609040504020204" pitchFamily="49" charset="0"/>
              </a:defRPr>
            </a:lvl5pPr>
          </a:lstStyle>
          <a:p>
            <a:pPr lvl="0"/>
            <a:r>
              <a:rPr lang="en-US" dirty="0"/>
              <a:t>Enter code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F72257F-5E84-444A-B9C4-CCB856025EB2}"/>
              </a:ext>
            </a:extLst>
          </p:cNvPr>
          <p:cNvSpPr>
            <a:spLocks noGrp="1"/>
          </p:cNvSpPr>
          <p:nvPr>
            <p:ph sz="half" idx="2" hasCustomPrompt="1"/>
          </p:nvPr>
        </p:nvSpPr>
        <p:spPr>
          <a:xfrm>
            <a:off x="6334124" y="1485900"/>
            <a:ext cx="5476875" cy="4762500"/>
          </a:xfrm>
        </p:spPr>
        <p:txBody>
          <a:bodyPr/>
          <a:lstStyle>
            <a:lvl1pPr marL="0" indent="0">
              <a:spcAft>
                <a:spcPts val="600"/>
              </a:spcAft>
              <a:buNone/>
              <a:defRPr sz="1800">
                <a:latin typeface="Lucida Console" panose="020B0609040504020204" pitchFamily="49" charset="0"/>
              </a:defRPr>
            </a:lvl1pPr>
            <a:lvl2pPr marL="228600" indent="0">
              <a:spcAft>
                <a:spcPts val="600"/>
              </a:spcAft>
              <a:buNone/>
              <a:defRPr sz="1800">
                <a:latin typeface="Lucida Console" panose="020B0609040504020204" pitchFamily="49" charset="0"/>
              </a:defRPr>
            </a:lvl2pPr>
            <a:lvl3pPr marL="457200" indent="0">
              <a:spcAft>
                <a:spcPts val="600"/>
              </a:spcAft>
              <a:buNone/>
              <a:defRPr sz="1800">
                <a:latin typeface="Lucida Console" panose="020B0609040504020204" pitchFamily="49" charset="0"/>
              </a:defRPr>
            </a:lvl3pPr>
            <a:lvl4pPr marL="685800" indent="0">
              <a:spcAft>
                <a:spcPts val="600"/>
              </a:spcAft>
              <a:buNone/>
              <a:defRPr sz="1800">
                <a:latin typeface="Lucida Console" panose="020B0609040504020204" pitchFamily="49" charset="0"/>
              </a:defRPr>
            </a:lvl4pPr>
            <a:lvl5pPr marL="914400" indent="0">
              <a:spcAft>
                <a:spcPts val="600"/>
              </a:spcAft>
              <a:buNone/>
              <a:defRPr sz="1800">
                <a:latin typeface="Lucida Console" panose="020B0609040504020204" pitchFamily="49" charset="0"/>
              </a:defRPr>
            </a:lvl5pPr>
          </a:lstStyle>
          <a:p>
            <a:pPr lvl="0"/>
            <a:r>
              <a:rPr lang="en-US" dirty="0"/>
              <a:t>Enter code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5319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411BB17-E0EA-4258-9CA9-222E5E94B2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117ECE-DA96-4373-B8B2-4E847C5ACBA3}"/>
              </a:ext>
            </a:extLst>
          </p:cNvPr>
          <p:cNvSpPr>
            <a:spLocks noGrp="1"/>
          </p:cNvSpPr>
          <p:nvPr>
            <p:ph type="title" hasCustomPrompt="1"/>
          </p:nvPr>
        </p:nvSpPr>
        <p:spPr>
          <a:xfrm>
            <a:off x="698202" y="1991937"/>
            <a:ext cx="9004300" cy="2086725"/>
          </a:xfrm>
        </p:spPr>
        <p:txBody>
          <a:bodyPr anchor="b" anchorCtr="0"/>
          <a:lstStyle>
            <a:lvl1pPr>
              <a:defRPr sz="4800"/>
            </a:lvl1pPr>
          </a:lstStyle>
          <a:p>
            <a:r>
              <a:rPr lang="en-US" dirty="0"/>
              <a:t>Enter quote here. Reposition quote mark graphics to frame the quote.</a:t>
            </a:r>
          </a:p>
        </p:txBody>
      </p:sp>
      <p:sp>
        <p:nvSpPr>
          <p:cNvPr id="9" name="Text Placeholder 8">
            <a:extLst>
              <a:ext uri="{FF2B5EF4-FFF2-40B4-BE49-F238E27FC236}">
                <a16:creationId xmlns:a16="http://schemas.microsoft.com/office/drawing/2014/main" id="{2CC38951-92FB-41A4-A9D4-F3B7D3577EC9}"/>
              </a:ext>
            </a:extLst>
          </p:cNvPr>
          <p:cNvSpPr>
            <a:spLocks noGrp="1"/>
          </p:cNvSpPr>
          <p:nvPr>
            <p:ph type="body" sz="quarter" idx="15" hasCustomPrompt="1"/>
          </p:nvPr>
        </p:nvSpPr>
        <p:spPr>
          <a:xfrm>
            <a:off x="698202" y="4622800"/>
            <a:ext cx="9004300" cy="424732"/>
          </a:xfrm>
        </p:spPr>
        <p:txBody>
          <a:bodyPr/>
          <a:lstStyle>
            <a:lvl1pPr marL="0" indent="0">
              <a:spcAft>
                <a:spcPts val="0"/>
              </a:spcAft>
              <a:buNone/>
              <a:defRPr b="1"/>
            </a:lvl1pPr>
          </a:lstStyle>
          <a:p>
            <a:pPr lvl="0"/>
            <a:r>
              <a:rPr lang="en-US" dirty="0"/>
              <a:t>Quoted person’s name</a:t>
            </a:r>
          </a:p>
        </p:txBody>
      </p:sp>
      <p:sp>
        <p:nvSpPr>
          <p:cNvPr id="11" name="Text Placeholder 10">
            <a:extLst>
              <a:ext uri="{FF2B5EF4-FFF2-40B4-BE49-F238E27FC236}">
                <a16:creationId xmlns:a16="http://schemas.microsoft.com/office/drawing/2014/main" id="{3C436BC0-B224-4E6F-99AF-155A3657C058}"/>
              </a:ext>
            </a:extLst>
          </p:cNvPr>
          <p:cNvSpPr>
            <a:spLocks noGrp="1"/>
          </p:cNvSpPr>
          <p:nvPr>
            <p:ph type="body" sz="quarter" idx="16" hasCustomPrompt="1"/>
          </p:nvPr>
        </p:nvSpPr>
        <p:spPr>
          <a:xfrm>
            <a:off x="698202" y="5087204"/>
            <a:ext cx="9004300" cy="341632"/>
          </a:xfrm>
        </p:spPr>
        <p:txBody>
          <a:bodyPr/>
          <a:lstStyle>
            <a:lvl1pPr marL="0" indent="0">
              <a:buNone/>
              <a:defRPr sz="1800"/>
            </a:lvl1pPr>
          </a:lstStyle>
          <a:p>
            <a:pPr lvl="0"/>
            <a:r>
              <a:rPr lang="en-US" dirty="0"/>
              <a:t>Quoted person’s affiliation</a:t>
            </a:r>
          </a:p>
        </p:txBody>
      </p:sp>
      <p:pic>
        <p:nvPicPr>
          <p:cNvPr id="10" name="Picture 9">
            <a:extLst>
              <a:ext uri="{FF2B5EF4-FFF2-40B4-BE49-F238E27FC236}">
                <a16:creationId xmlns:a16="http://schemas.microsoft.com/office/drawing/2014/main" id="{478C2817-0F51-4266-8B55-FD44893C1CA4}"/>
              </a:ext>
            </a:extLst>
          </p:cNvPr>
          <p:cNvPicPr>
            <a:picLocks noChangeAspect="1"/>
          </p:cNvPicPr>
          <p:nvPr userDrawn="1"/>
        </p:nvPicPr>
        <p:blipFill>
          <a:blip r:embed="rId3"/>
          <a:srcRect/>
          <a:stretch/>
        </p:blipFill>
        <p:spPr>
          <a:xfrm>
            <a:off x="402173" y="6412705"/>
            <a:ext cx="404768" cy="228600"/>
          </a:xfrm>
          <a:prstGeom prst="rect">
            <a:avLst/>
          </a:prstGeom>
        </p:spPr>
      </p:pic>
      <p:sp>
        <p:nvSpPr>
          <p:cNvPr id="12" name="TextBox 3">
            <a:extLst>
              <a:ext uri="{FF2B5EF4-FFF2-40B4-BE49-F238E27FC236}">
                <a16:creationId xmlns:a16="http://schemas.microsoft.com/office/drawing/2014/main" id="{9DF47FC4-241F-4E92-8538-B563354D3E91}"/>
              </a:ext>
            </a:extLst>
          </p:cNvPr>
          <p:cNvSpPr txBox="1">
            <a:spLocks noChangeArrowheads="1"/>
          </p:cNvSpPr>
          <p:nvPr userDrawn="1"/>
        </p:nvSpPr>
        <p:spPr bwMode="white">
          <a:xfrm>
            <a:off x="1124821" y="6474053"/>
            <a:ext cx="3962400" cy="107722"/>
          </a:xfrm>
          <a:prstGeom prst="rect">
            <a:avLst/>
          </a:prstGeom>
          <a:noFill/>
          <a:ln>
            <a:noFill/>
          </a:ln>
        </p:spPr>
        <p:txBody>
          <a:bodyPr lIns="0" tIns="0" rIns="0" bIns="0">
            <a:spAutoFit/>
          </a:bodyPr>
          <a:lstStyle>
            <a:lvl1pPr>
              <a:defRPr>
                <a:solidFill>
                  <a:schemeClr val="tx1"/>
                </a:solidFill>
                <a:latin typeface="Amazon Ember" panose="020B0603020204020204" pitchFamily="34" charset="0"/>
              </a:defRPr>
            </a:lvl1pPr>
            <a:lvl2pPr marL="742950" indent="-285750">
              <a:defRPr>
                <a:solidFill>
                  <a:schemeClr val="tx1"/>
                </a:solidFill>
                <a:latin typeface="Amazon Ember" panose="020B0603020204020204" pitchFamily="34" charset="0"/>
              </a:defRPr>
            </a:lvl2pPr>
            <a:lvl3pPr marL="1143000" indent="-228600">
              <a:defRPr>
                <a:solidFill>
                  <a:schemeClr val="tx1"/>
                </a:solidFill>
                <a:latin typeface="Amazon Ember" panose="020B0603020204020204" pitchFamily="34" charset="0"/>
              </a:defRPr>
            </a:lvl3pPr>
            <a:lvl4pPr marL="1600200" indent="-228600">
              <a:defRPr>
                <a:solidFill>
                  <a:schemeClr val="tx1"/>
                </a:solidFill>
                <a:latin typeface="Amazon Ember" panose="020B0603020204020204" pitchFamily="34" charset="0"/>
              </a:defRPr>
            </a:lvl4pPr>
            <a:lvl5pPr marL="2057400" indent="-228600">
              <a:defRPr>
                <a:solidFill>
                  <a:schemeClr val="tx1"/>
                </a:solidFill>
                <a:latin typeface="Amazon Ember" panose="020B0603020204020204" pitchFamily="34" charset="0"/>
              </a:defRPr>
            </a:lvl5pPr>
            <a:lvl6pPr marL="2514600" indent="-228600" defTabSz="457200" fontAlgn="base">
              <a:spcBef>
                <a:spcPct val="0"/>
              </a:spcBef>
              <a:spcAft>
                <a:spcPct val="0"/>
              </a:spcAft>
              <a:defRPr>
                <a:solidFill>
                  <a:schemeClr val="tx1"/>
                </a:solidFill>
                <a:latin typeface="Amazon Ember" panose="020B0603020204020204" pitchFamily="34" charset="0"/>
              </a:defRPr>
            </a:lvl6pPr>
            <a:lvl7pPr marL="2971800" indent="-228600" defTabSz="457200" fontAlgn="base">
              <a:spcBef>
                <a:spcPct val="0"/>
              </a:spcBef>
              <a:spcAft>
                <a:spcPct val="0"/>
              </a:spcAft>
              <a:defRPr>
                <a:solidFill>
                  <a:schemeClr val="tx1"/>
                </a:solidFill>
                <a:latin typeface="Amazon Ember" panose="020B0603020204020204" pitchFamily="34" charset="0"/>
              </a:defRPr>
            </a:lvl7pPr>
            <a:lvl8pPr marL="3429000" indent="-228600" defTabSz="457200" fontAlgn="base">
              <a:spcBef>
                <a:spcPct val="0"/>
              </a:spcBef>
              <a:spcAft>
                <a:spcPct val="0"/>
              </a:spcAft>
              <a:defRPr>
                <a:solidFill>
                  <a:schemeClr val="tx1"/>
                </a:solidFill>
                <a:latin typeface="Amazon Ember" panose="020B0603020204020204" pitchFamily="34" charset="0"/>
              </a:defRPr>
            </a:lvl8pPr>
            <a:lvl9pPr marL="3886200" indent="-228600" defTabSz="457200" fontAlgn="base">
              <a:spcBef>
                <a:spcPct val="0"/>
              </a:spcBef>
              <a:spcAft>
                <a:spcPct val="0"/>
              </a:spcAft>
              <a:defRPr>
                <a:solidFill>
                  <a:schemeClr val="tx1"/>
                </a:solidFill>
                <a:latin typeface="Amazon Ember" panose="020B0603020204020204" pitchFamily="34" charset="0"/>
              </a:defRPr>
            </a:lvl9pPr>
          </a:lstStyle>
          <a:p>
            <a:pPr algn="l" defTabSz="1097212" eaLnBrk="1" fontAlgn="auto" hangingPunct="1">
              <a:spcBef>
                <a:spcPts val="0"/>
              </a:spcBef>
              <a:spcAft>
                <a:spcPts val="0"/>
              </a:spcAft>
              <a:defRPr/>
            </a:pPr>
            <a:r>
              <a:rPr lang="en-US" altLang="x-none" sz="7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 2022, Amazon Web Services, Inc. or its affiliates. All rights reserved.</a:t>
            </a:r>
          </a:p>
        </p:txBody>
      </p:sp>
      <p:sp>
        <p:nvSpPr>
          <p:cNvPr id="23" name="Picture Placeholder 22">
            <a:extLst>
              <a:ext uri="{FF2B5EF4-FFF2-40B4-BE49-F238E27FC236}">
                <a16:creationId xmlns:a16="http://schemas.microsoft.com/office/drawing/2014/main" id="{544773D3-9693-43F1-AB54-22E05A188AD1}"/>
              </a:ext>
            </a:extLst>
          </p:cNvPr>
          <p:cNvSpPr>
            <a:spLocks noGrp="1"/>
          </p:cNvSpPr>
          <p:nvPr>
            <p:ph type="pic" sz="quarter" idx="20"/>
          </p:nvPr>
        </p:nvSpPr>
        <p:spPr>
          <a:xfrm>
            <a:off x="388639" y="1981200"/>
            <a:ext cx="309563" cy="309563"/>
          </a:xfrm>
          <a:blipFill dpi="0" rotWithShape="1">
            <a:blip r:embed="rId4">
              <a:extLst>
                <a:ext uri="{28A0092B-C50C-407E-A947-70E740481C1C}">
                  <a14:useLocalDpi xmlns:a14="http://schemas.microsoft.com/office/drawing/2010/main" val="0"/>
                </a:ext>
              </a:extLst>
            </a:blip>
            <a:srcRect/>
            <a:tile tx="-1289050" ty="-1289050" sx="35000" sy="35000" flip="none" algn="ctr"/>
          </a:blipFill>
        </p:spPr>
        <p:txBody>
          <a:bodyPr/>
          <a:lstStyle>
            <a:lvl1pPr marL="0" indent="0">
              <a:buNone/>
              <a:defRPr>
                <a:noFill/>
              </a:defRPr>
            </a:lvl1pPr>
          </a:lstStyle>
          <a:p>
            <a:r>
              <a:rPr lang="en-US"/>
              <a:t>Click icon to add picture</a:t>
            </a:r>
            <a:endParaRPr lang="en-US" dirty="0"/>
          </a:p>
        </p:txBody>
      </p:sp>
      <p:sp>
        <p:nvSpPr>
          <p:cNvPr id="29" name="Picture Placeholder 28">
            <a:extLst>
              <a:ext uri="{FF2B5EF4-FFF2-40B4-BE49-F238E27FC236}">
                <a16:creationId xmlns:a16="http://schemas.microsoft.com/office/drawing/2014/main" id="{0BA8BABF-B0F1-4409-8061-BAE6D0CCE738}"/>
              </a:ext>
            </a:extLst>
          </p:cNvPr>
          <p:cNvSpPr>
            <a:spLocks noGrp="1"/>
          </p:cNvSpPr>
          <p:nvPr>
            <p:ph type="pic" sz="quarter" idx="21"/>
          </p:nvPr>
        </p:nvSpPr>
        <p:spPr>
          <a:xfrm flipH="1" flipV="1">
            <a:off x="3602573" y="3357776"/>
            <a:ext cx="309563" cy="309563"/>
          </a:xfrm>
          <a:blipFill>
            <a:blip r:embed="rId4">
              <a:extLst>
                <a:ext uri="{28A0092B-C50C-407E-A947-70E740481C1C}">
                  <a14:useLocalDpi xmlns:a14="http://schemas.microsoft.com/office/drawing/2010/main" val="0"/>
                </a:ext>
              </a:extLst>
            </a:blip>
            <a:tile tx="-1289050" ty="-1289050" sx="35000" sy="35000" flip="none" algn="ctr"/>
          </a:blipFill>
        </p:spPr>
        <p:txBody>
          <a:bodyPr/>
          <a:lstStyle>
            <a:lvl1pPr marL="0" indent="0">
              <a:buNone/>
              <a:defRPr>
                <a:noFill/>
              </a:defRPr>
            </a:lvl1pPr>
          </a:lstStyle>
          <a:p>
            <a:r>
              <a:rPr lang="en-US"/>
              <a:t>Click icon to add picture</a:t>
            </a:r>
            <a:endParaRPr lang="en-US" dirty="0"/>
          </a:p>
        </p:txBody>
      </p:sp>
    </p:spTree>
    <p:extLst>
      <p:ext uri="{BB962C8B-B14F-4D97-AF65-F5344CB8AC3E}">
        <p14:creationId xmlns:p14="http://schemas.microsoft.com/office/powerpoint/2010/main" val="20087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4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18944A-83F7-4084-B42C-B939787EAD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E915E6F-C631-449B-B22F-53FD20C9E896}"/>
              </a:ext>
            </a:extLst>
          </p:cNvPr>
          <p:cNvSpPr>
            <a:spLocks noGrp="1"/>
          </p:cNvSpPr>
          <p:nvPr>
            <p:ph type="title" hasCustomPrompt="1"/>
          </p:nvPr>
        </p:nvSpPr>
        <p:spPr>
          <a:xfrm>
            <a:off x="402173" y="2718036"/>
            <a:ext cx="7658100" cy="1421928"/>
          </a:xfrm>
        </p:spPr>
        <p:txBody>
          <a:bodyPr anchor="ctr" anchorCtr="0"/>
          <a:lstStyle>
            <a:lvl1pPr>
              <a:defRPr sz="4800"/>
            </a:lvl1pPr>
          </a:lstStyle>
          <a:p>
            <a:r>
              <a:rPr lang="en-US" dirty="0"/>
              <a:t>Section layout: Enter section name here</a:t>
            </a:r>
          </a:p>
        </p:txBody>
      </p:sp>
      <p:pic>
        <p:nvPicPr>
          <p:cNvPr id="5" name="Picture 4">
            <a:extLst>
              <a:ext uri="{FF2B5EF4-FFF2-40B4-BE49-F238E27FC236}">
                <a16:creationId xmlns:a16="http://schemas.microsoft.com/office/drawing/2014/main" id="{892E0B11-0F08-4EEE-BF0E-88DC126DC036}"/>
              </a:ext>
            </a:extLst>
          </p:cNvPr>
          <p:cNvPicPr>
            <a:picLocks noChangeAspect="1"/>
          </p:cNvPicPr>
          <p:nvPr userDrawn="1"/>
        </p:nvPicPr>
        <p:blipFill>
          <a:blip r:embed="rId3"/>
          <a:srcRect/>
          <a:stretch/>
        </p:blipFill>
        <p:spPr>
          <a:xfrm>
            <a:off x="402173" y="6412705"/>
            <a:ext cx="404768" cy="228600"/>
          </a:xfrm>
          <a:prstGeom prst="rect">
            <a:avLst/>
          </a:prstGeom>
        </p:spPr>
      </p:pic>
      <p:sp>
        <p:nvSpPr>
          <p:cNvPr id="6" name="TextBox 3">
            <a:extLst>
              <a:ext uri="{FF2B5EF4-FFF2-40B4-BE49-F238E27FC236}">
                <a16:creationId xmlns:a16="http://schemas.microsoft.com/office/drawing/2014/main" id="{5674C105-84AA-4619-9DA0-E908FE1A9D82}"/>
              </a:ext>
            </a:extLst>
          </p:cNvPr>
          <p:cNvSpPr txBox="1">
            <a:spLocks noChangeArrowheads="1"/>
          </p:cNvSpPr>
          <p:nvPr userDrawn="1"/>
        </p:nvSpPr>
        <p:spPr bwMode="white">
          <a:xfrm>
            <a:off x="1124821" y="6474053"/>
            <a:ext cx="3962400" cy="107722"/>
          </a:xfrm>
          <a:prstGeom prst="rect">
            <a:avLst/>
          </a:prstGeom>
          <a:noFill/>
          <a:ln>
            <a:noFill/>
          </a:ln>
        </p:spPr>
        <p:txBody>
          <a:bodyPr lIns="0" tIns="0" rIns="0" bIns="0">
            <a:spAutoFit/>
          </a:bodyPr>
          <a:lstStyle>
            <a:lvl1pPr>
              <a:defRPr>
                <a:solidFill>
                  <a:schemeClr val="tx1"/>
                </a:solidFill>
                <a:latin typeface="Amazon Ember" panose="020B0603020204020204" pitchFamily="34" charset="0"/>
              </a:defRPr>
            </a:lvl1pPr>
            <a:lvl2pPr marL="742950" indent="-285750">
              <a:defRPr>
                <a:solidFill>
                  <a:schemeClr val="tx1"/>
                </a:solidFill>
                <a:latin typeface="Amazon Ember" panose="020B0603020204020204" pitchFamily="34" charset="0"/>
              </a:defRPr>
            </a:lvl2pPr>
            <a:lvl3pPr marL="1143000" indent="-228600">
              <a:defRPr>
                <a:solidFill>
                  <a:schemeClr val="tx1"/>
                </a:solidFill>
                <a:latin typeface="Amazon Ember" panose="020B0603020204020204" pitchFamily="34" charset="0"/>
              </a:defRPr>
            </a:lvl3pPr>
            <a:lvl4pPr marL="1600200" indent="-228600">
              <a:defRPr>
                <a:solidFill>
                  <a:schemeClr val="tx1"/>
                </a:solidFill>
                <a:latin typeface="Amazon Ember" panose="020B0603020204020204" pitchFamily="34" charset="0"/>
              </a:defRPr>
            </a:lvl4pPr>
            <a:lvl5pPr marL="2057400" indent="-228600">
              <a:defRPr>
                <a:solidFill>
                  <a:schemeClr val="tx1"/>
                </a:solidFill>
                <a:latin typeface="Amazon Ember" panose="020B0603020204020204" pitchFamily="34" charset="0"/>
              </a:defRPr>
            </a:lvl5pPr>
            <a:lvl6pPr marL="2514600" indent="-228600" defTabSz="457200" fontAlgn="base">
              <a:spcBef>
                <a:spcPct val="0"/>
              </a:spcBef>
              <a:spcAft>
                <a:spcPct val="0"/>
              </a:spcAft>
              <a:defRPr>
                <a:solidFill>
                  <a:schemeClr val="tx1"/>
                </a:solidFill>
                <a:latin typeface="Amazon Ember" panose="020B0603020204020204" pitchFamily="34" charset="0"/>
              </a:defRPr>
            </a:lvl6pPr>
            <a:lvl7pPr marL="2971800" indent="-228600" defTabSz="457200" fontAlgn="base">
              <a:spcBef>
                <a:spcPct val="0"/>
              </a:spcBef>
              <a:spcAft>
                <a:spcPct val="0"/>
              </a:spcAft>
              <a:defRPr>
                <a:solidFill>
                  <a:schemeClr val="tx1"/>
                </a:solidFill>
                <a:latin typeface="Amazon Ember" panose="020B0603020204020204" pitchFamily="34" charset="0"/>
              </a:defRPr>
            </a:lvl7pPr>
            <a:lvl8pPr marL="3429000" indent="-228600" defTabSz="457200" fontAlgn="base">
              <a:spcBef>
                <a:spcPct val="0"/>
              </a:spcBef>
              <a:spcAft>
                <a:spcPct val="0"/>
              </a:spcAft>
              <a:defRPr>
                <a:solidFill>
                  <a:schemeClr val="tx1"/>
                </a:solidFill>
                <a:latin typeface="Amazon Ember" panose="020B0603020204020204" pitchFamily="34" charset="0"/>
              </a:defRPr>
            </a:lvl8pPr>
            <a:lvl9pPr marL="3886200" indent="-228600" defTabSz="457200" fontAlgn="base">
              <a:spcBef>
                <a:spcPct val="0"/>
              </a:spcBef>
              <a:spcAft>
                <a:spcPct val="0"/>
              </a:spcAft>
              <a:defRPr>
                <a:solidFill>
                  <a:schemeClr val="tx1"/>
                </a:solidFill>
                <a:latin typeface="Amazon Ember" panose="020B0603020204020204" pitchFamily="34" charset="0"/>
              </a:defRPr>
            </a:lvl9pPr>
          </a:lstStyle>
          <a:p>
            <a:pPr algn="l" defTabSz="1097212" eaLnBrk="1" fontAlgn="auto" hangingPunct="1">
              <a:spcBef>
                <a:spcPts val="0"/>
              </a:spcBef>
              <a:spcAft>
                <a:spcPts val="0"/>
              </a:spcAft>
              <a:defRPr/>
            </a:pPr>
            <a:r>
              <a:rPr lang="en-US" altLang="x-none" sz="700" dirty="0">
                <a:solidFill>
                  <a:schemeClr val="tx1"/>
                </a:solidFill>
                <a:latin typeface="+mn-lt"/>
                <a:ea typeface="Amazon Ember" charset="0"/>
                <a:cs typeface="Amazon Ember" charset="0"/>
              </a:rPr>
              <a:t>© 2022, Amazon Web Services, Inc. or its affiliates. All rights reserved.</a:t>
            </a:r>
          </a:p>
        </p:txBody>
      </p:sp>
    </p:spTree>
    <p:extLst>
      <p:ext uri="{BB962C8B-B14F-4D97-AF65-F5344CB8AC3E}">
        <p14:creationId xmlns:p14="http://schemas.microsoft.com/office/powerpoint/2010/main" val="3980749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ideo or Demo Divi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22B7929-22D1-4D7C-8F29-A92C89B6B45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E915E6F-C631-449B-B22F-53FD20C9E896}"/>
              </a:ext>
            </a:extLst>
          </p:cNvPr>
          <p:cNvSpPr>
            <a:spLocks noGrp="1"/>
          </p:cNvSpPr>
          <p:nvPr>
            <p:ph type="title" hasCustomPrompt="1"/>
          </p:nvPr>
        </p:nvSpPr>
        <p:spPr>
          <a:xfrm>
            <a:off x="402173" y="2385638"/>
            <a:ext cx="7658100" cy="2086725"/>
          </a:xfrm>
        </p:spPr>
        <p:txBody>
          <a:bodyPr anchor="ctr" anchorCtr="0"/>
          <a:lstStyle>
            <a:lvl1pPr>
              <a:defRPr sz="4800"/>
            </a:lvl1pPr>
          </a:lstStyle>
          <a:p>
            <a:r>
              <a:rPr lang="en-US" dirty="0"/>
              <a:t>Video or demo divider: Enter “Video” or “Demo” here</a:t>
            </a:r>
          </a:p>
        </p:txBody>
      </p:sp>
      <p:pic>
        <p:nvPicPr>
          <p:cNvPr id="3" name="Picture 2">
            <a:extLst>
              <a:ext uri="{FF2B5EF4-FFF2-40B4-BE49-F238E27FC236}">
                <a16:creationId xmlns:a16="http://schemas.microsoft.com/office/drawing/2014/main" id="{BD5E92EE-7370-467D-BB56-511566726164}"/>
              </a:ext>
            </a:extLst>
          </p:cNvPr>
          <p:cNvPicPr>
            <a:picLocks noChangeAspect="1"/>
          </p:cNvPicPr>
          <p:nvPr userDrawn="1"/>
        </p:nvPicPr>
        <p:blipFill>
          <a:blip r:embed="rId3"/>
          <a:srcRect/>
          <a:stretch/>
        </p:blipFill>
        <p:spPr>
          <a:xfrm>
            <a:off x="402173" y="6412705"/>
            <a:ext cx="404768" cy="228600"/>
          </a:xfrm>
          <a:prstGeom prst="rect">
            <a:avLst/>
          </a:prstGeom>
        </p:spPr>
      </p:pic>
      <p:sp>
        <p:nvSpPr>
          <p:cNvPr id="4" name="TextBox 3">
            <a:extLst>
              <a:ext uri="{FF2B5EF4-FFF2-40B4-BE49-F238E27FC236}">
                <a16:creationId xmlns:a16="http://schemas.microsoft.com/office/drawing/2014/main" id="{9DB2A83E-DA94-4B97-9C9C-683B928E743E}"/>
              </a:ext>
            </a:extLst>
          </p:cNvPr>
          <p:cNvSpPr txBox="1">
            <a:spLocks noChangeArrowheads="1"/>
          </p:cNvSpPr>
          <p:nvPr userDrawn="1"/>
        </p:nvSpPr>
        <p:spPr bwMode="white">
          <a:xfrm>
            <a:off x="1124821" y="6474053"/>
            <a:ext cx="3962400" cy="107722"/>
          </a:xfrm>
          <a:prstGeom prst="rect">
            <a:avLst/>
          </a:prstGeom>
          <a:noFill/>
          <a:ln>
            <a:noFill/>
          </a:ln>
        </p:spPr>
        <p:txBody>
          <a:bodyPr lIns="0" tIns="0" rIns="0" bIns="0">
            <a:spAutoFit/>
          </a:bodyPr>
          <a:lstStyle>
            <a:lvl1pPr>
              <a:defRPr>
                <a:solidFill>
                  <a:schemeClr val="tx1"/>
                </a:solidFill>
                <a:latin typeface="Amazon Ember" panose="020B0603020204020204" pitchFamily="34" charset="0"/>
              </a:defRPr>
            </a:lvl1pPr>
            <a:lvl2pPr marL="742950" indent="-285750">
              <a:defRPr>
                <a:solidFill>
                  <a:schemeClr val="tx1"/>
                </a:solidFill>
                <a:latin typeface="Amazon Ember" panose="020B0603020204020204" pitchFamily="34" charset="0"/>
              </a:defRPr>
            </a:lvl2pPr>
            <a:lvl3pPr marL="1143000" indent="-228600">
              <a:defRPr>
                <a:solidFill>
                  <a:schemeClr val="tx1"/>
                </a:solidFill>
                <a:latin typeface="Amazon Ember" panose="020B0603020204020204" pitchFamily="34" charset="0"/>
              </a:defRPr>
            </a:lvl3pPr>
            <a:lvl4pPr marL="1600200" indent="-228600">
              <a:defRPr>
                <a:solidFill>
                  <a:schemeClr val="tx1"/>
                </a:solidFill>
                <a:latin typeface="Amazon Ember" panose="020B0603020204020204" pitchFamily="34" charset="0"/>
              </a:defRPr>
            </a:lvl4pPr>
            <a:lvl5pPr marL="2057400" indent="-228600">
              <a:defRPr>
                <a:solidFill>
                  <a:schemeClr val="tx1"/>
                </a:solidFill>
                <a:latin typeface="Amazon Ember" panose="020B0603020204020204" pitchFamily="34" charset="0"/>
              </a:defRPr>
            </a:lvl5pPr>
            <a:lvl6pPr marL="2514600" indent="-228600" defTabSz="457200" fontAlgn="base">
              <a:spcBef>
                <a:spcPct val="0"/>
              </a:spcBef>
              <a:spcAft>
                <a:spcPct val="0"/>
              </a:spcAft>
              <a:defRPr>
                <a:solidFill>
                  <a:schemeClr val="tx1"/>
                </a:solidFill>
                <a:latin typeface="Amazon Ember" panose="020B0603020204020204" pitchFamily="34" charset="0"/>
              </a:defRPr>
            </a:lvl6pPr>
            <a:lvl7pPr marL="2971800" indent="-228600" defTabSz="457200" fontAlgn="base">
              <a:spcBef>
                <a:spcPct val="0"/>
              </a:spcBef>
              <a:spcAft>
                <a:spcPct val="0"/>
              </a:spcAft>
              <a:defRPr>
                <a:solidFill>
                  <a:schemeClr val="tx1"/>
                </a:solidFill>
                <a:latin typeface="Amazon Ember" panose="020B0603020204020204" pitchFamily="34" charset="0"/>
              </a:defRPr>
            </a:lvl7pPr>
            <a:lvl8pPr marL="3429000" indent="-228600" defTabSz="457200" fontAlgn="base">
              <a:spcBef>
                <a:spcPct val="0"/>
              </a:spcBef>
              <a:spcAft>
                <a:spcPct val="0"/>
              </a:spcAft>
              <a:defRPr>
                <a:solidFill>
                  <a:schemeClr val="tx1"/>
                </a:solidFill>
                <a:latin typeface="Amazon Ember" panose="020B0603020204020204" pitchFamily="34" charset="0"/>
              </a:defRPr>
            </a:lvl8pPr>
            <a:lvl9pPr marL="3886200" indent="-228600" defTabSz="457200" fontAlgn="base">
              <a:spcBef>
                <a:spcPct val="0"/>
              </a:spcBef>
              <a:spcAft>
                <a:spcPct val="0"/>
              </a:spcAft>
              <a:defRPr>
                <a:solidFill>
                  <a:schemeClr val="tx1"/>
                </a:solidFill>
                <a:latin typeface="Amazon Ember" panose="020B0603020204020204" pitchFamily="34" charset="0"/>
              </a:defRPr>
            </a:lvl9pPr>
          </a:lstStyle>
          <a:p>
            <a:pPr algn="l" defTabSz="1097212" eaLnBrk="1" fontAlgn="auto" hangingPunct="1">
              <a:spcBef>
                <a:spcPts val="0"/>
              </a:spcBef>
              <a:spcAft>
                <a:spcPts val="0"/>
              </a:spcAft>
              <a:defRPr/>
            </a:pPr>
            <a:r>
              <a:rPr lang="en-US" altLang="x-none" sz="7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 2022, Amazon Web Services, Inc. or its affiliates. All rights reserved.</a:t>
            </a:r>
          </a:p>
        </p:txBody>
      </p:sp>
    </p:spTree>
    <p:extLst>
      <p:ext uri="{BB962C8B-B14F-4D97-AF65-F5344CB8AC3E}">
        <p14:creationId xmlns:p14="http://schemas.microsoft.com/office/powerpoint/2010/main" val="328746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3ECB39F-2F84-4019-9770-704A8A84EDB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Media Placeholder 6">
            <a:extLst>
              <a:ext uri="{FF2B5EF4-FFF2-40B4-BE49-F238E27FC236}">
                <a16:creationId xmlns:a16="http://schemas.microsoft.com/office/drawing/2014/main" id="{6100FBD5-D226-4B79-8009-A3AA42458FC8}"/>
              </a:ext>
            </a:extLst>
          </p:cNvPr>
          <p:cNvSpPr>
            <a:spLocks noGrp="1"/>
          </p:cNvSpPr>
          <p:nvPr>
            <p:ph type="media" sz="quarter" idx="10" hasCustomPrompt="1"/>
          </p:nvPr>
        </p:nvSpPr>
        <p:spPr>
          <a:xfrm>
            <a:off x="0" y="0"/>
            <a:ext cx="12192000" cy="6858000"/>
          </a:xfrm>
        </p:spPr>
        <p:txBody>
          <a:bodyPr lIns="548640" anchor="ctr">
            <a:noAutofit/>
          </a:bodyPr>
          <a:lstStyle>
            <a:lvl1pPr marL="0" indent="0">
              <a:buNone/>
              <a:defRPr/>
            </a:lvl1pPr>
          </a:lstStyle>
          <a:p>
            <a:r>
              <a:rPr lang="en-US" dirty="0"/>
              <a:t>Click icon to add video</a:t>
            </a:r>
          </a:p>
        </p:txBody>
      </p:sp>
      <p:pic>
        <p:nvPicPr>
          <p:cNvPr id="8" name="Picture 7">
            <a:extLst>
              <a:ext uri="{FF2B5EF4-FFF2-40B4-BE49-F238E27FC236}">
                <a16:creationId xmlns:a16="http://schemas.microsoft.com/office/drawing/2014/main" id="{1C300D94-E16B-4268-9D8D-053D71D5DCA2}"/>
              </a:ext>
            </a:extLst>
          </p:cNvPr>
          <p:cNvPicPr>
            <a:picLocks noChangeAspect="1"/>
          </p:cNvPicPr>
          <p:nvPr userDrawn="1"/>
        </p:nvPicPr>
        <p:blipFill>
          <a:blip r:embed="rId3"/>
          <a:stretch>
            <a:fillRect/>
          </a:stretch>
        </p:blipFill>
        <p:spPr>
          <a:xfrm>
            <a:off x="4994672" y="2327672"/>
            <a:ext cx="2202656" cy="2202656"/>
          </a:xfrm>
          <a:prstGeom prst="rect">
            <a:avLst/>
          </a:prstGeom>
        </p:spPr>
      </p:pic>
      <p:pic>
        <p:nvPicPr>
          <p:cNvPr id="6" name="Picture 5">
            <a:extLst>
              <a:ext uri="{FF2B5EF4-FFF2-40B4-BE49-F238E27FC236}">
                <a16:creationId xmlns:a16="http://schemas.microsoft.com/office/drawing/2014/main" id="{4CC47802-45EA-47E4-BC12-5237E848131C}"/>
              </a:ext>
            </a:extLst>
          </p:cNvPr>
          <p:cNvPicPr>
            <a:picLocks noChangeAspect="1"/>
          </p:cNvPicPr>
          <p:nvPr userDrawn="1"/>
        </p:nvPicPr>
        <p:blipFill>
          <a:blip r:embed="rId4"/>
          <a:srcRect/>
          <a:stretch/>
        </p:blipFill>
        <p:spPr>
          <a:xfrm>
            <a:off x="402173" y="6412705"/>
            <a:ext cx="404768" cy="228600"/>
          </a:xfrm>
          <a:prstGeom prst="rect">
            <a:avLst/>
          </a:prstGeom>
        </p:spPr>
      </p:pic>
      <p:sp>
        <p:nvSpPr>
          <p:cNvPr id="9" name="TextBox 8">
            <a:extLst>
              <a:ext uri="{FF2B5EF4-FFF2-40B4-BE49-F238E27FC236}">
                <a16:creationId xmlns:a16="http://schemas.microsoft.com/office/drawing/2014/main" id="{AD3A91D1-3946-4354-A250-2D9D3FD268EC}"/>
              </a:ext>
            </a:extLst>
          </p:cNvPr>
          <p:cNvSpPr txBox="1">
            <a:spLocks noChangeArrowheads="1"/>
          </p:cNvSpPr>
          <p:nvPr userDrawn="1"/>
        </p:nvSpPr>
        <p:spPr bwMode="white">
          <a:xfrm>
            <a:off x="1124821" y="6474053"/>
            <a:ext cx="3962400" cy="107722"/>
          </a:xfrm>
          <a:prstGeom prst="rect">
            <a:avLst/>
          </a:prstGeom>
          <a:noFill/>
          <a:ln>
            <a:noFill/>
          </a:ln>
        </p:spPr>
        <p:txBody>
          <a:bodyPr lIns="0" tIns="0" rIns="0" bIns="0">
            <a:spAutoFit/>
          </a:bodyPr>
          <a:lstStyle>
            <a:lvl1pPr>
              <a:defRPr>
                <a:solidFill>
                  <a:schemeClr val="tx1"/>
                </a:solidFill>
                <a:latin typeface="Amazon Ember" panose="020B0603020204020204" pitchFamily="34" charset="0"/>
              </a:defRPr>
            </a:lvl1pPr>
            <a:lvl2pPr marL="742950" indent="-285750">
              <a:defRPr>
                <a:solidFill>
                  <a:schemeClr val="tx1"/>
                </a:solidFill>
                <a:latin typeface="Amazon Ember" panose="020B0603020204020204" pitchFamily="34" charset="0"/>
              </a:defRPr>
            </a:lvl2pPr>
            <a:lvl3pPr marL="1143000" indent="-228600">
              <a:defRPr>
                <a:solidFill>
                  <a:schemeClr val="tx1"/>
                </a:solidFill>
                <a:latin typeface="Amazon Ember" panose="020B0603020204020204" pitchFamily="34" charset="0"/>
              </a:defRPr>
            </a:lvl3pPr>
            <a:lvl4pPr marL="1600200" indent="-228600">
              <a:defRPr>
                <a:solidFill>
                  <a:schemeClr val="tx1"/>
                </a:solidFill>
                <a:latin typeface="Amazon Ember" panose="020B0603020204020204" pitchFamily="34" charset="0"/>
              </a:defRPr>
            </a:lvl4pPr>
            <a:lvl5pPr marL="2057400" indent="-228600">
              <a:defRPr>
                <a:solidFill>
                  <a:schemeClr val="tx1"/>
                </a:solidFill>
                <a:latin typeface="Amazon Ember" panose="020B0603020204020204" pitchFamily="34" charset="0"/>
              </a:defRPr>
            </a:lvl5pPr>
            <a:lvl6pPr marL="2514600" indent="-228600" defTabSz="457200" fontAlgn="base">
              <a:spcBef>
                <a:spcPct val="0"/>
              </a:spcBef>
              <a:spcAft>
                <a:spcPct val="0"/>
              </a:spcAft>
              <a:defRPr>
                <a:solidFill>
                  <a:schemeClr val="tx1"/>
                </a:solidFill>
                <a:latin typeface="Amazon Ember" panose="020B0603020204020204" pitchFamily="34" charset="0"/>
              </a:defRPr>
            </a:lvl6pPr>
            <a:lvl7pPr marL="2971800" indent="-228600" defTabSz="457200" fontAlgn="base">
              <a:spcBef>
                <a:spcPct val="0"/>
              </a:spcBef>
              <a:spcAft>
                <a:spcPct val="0"/>
              </a:spcAft>
              <a:defRPr>
                <a:solidFill>
                  <a:schemeClr val="tx1"/>
                </a:solidFill>
                <a:latin typeface="Amazon Ember" panose="020B0603020204020204" pitchFamily="34" charset="0"/>
              </a:defRPr>
            </a:lvl7pPr>
            <a:lvl8pPr marL="3429000" indent="-228600" defTabSz="457200" fontAlgn="base">
              <a:spcBef>
                <a:spcPct val="0"/>
              </a:spcBef>
              <a:spcAft>
                <a:spcPct val="0"/>
              </a:spcAft>
              <a:defRPr>
                <a:solidFill>
                  <a:schemeClr val="tx1"/>
                </a:solidFill>
                <a:latin typeface="Amazon Ember" panose="020B0603020204020204" pitchFamily="34" charset="0"/>
              </a:defRPr>
            </a:lvl8pPr>
            <a:lvl9pPr marL="3886200" indent="-228600" defTabSz="457200" fontAlgn="base">
              <a:spcBef>
                <a:spcPct val="0"/>
              </a:spcBef>
              <a:spcAft>
                <a:spcPct val="0"/>
              </a:spcAft>
              <a:defRPr>
                <a:solidFill>
                  <a:schemeClr val="tx1"/>
                </a:solidFill>
                <a:latin typeface="Amazon Ember" panose="020B0603020204020204" pitchFamily="34" charset="0"/>
              </a:defRPr>
            </a:lvl9pPr>
          </a:lstStyle>
          <a:p>
            <a:pPr algn="l" defTabSz="1097212" eaLnBrk="1" fontAlgn="auto" hangingPunct="1">
              <a:spcBef>
                <a:spcPts val="0"/>
              </a:spcBef>
              <a:spcAft>
                <a:spcPts val="0"/>
              </a:spcAft>
              <a:defRPr/>
            </a:pPr>
            <a:r>
              <a:rPr lang="en-US" altLang="x-none" sz="7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 2022, Amazon Web Services, Inc. or its affiliates. All rights reserved.</a:t>
            </a:r>
          </a:p>
        </p:txBody>
      </p:sp>
    </p:spTree>
    <p:extLst>
      <p:ext uri="{BB962C8B-B14F-4D97-AF65-F5344CB8AC3E}">
        <p14:creationId xmlns:p14="http://schemas.microsoft.com/office/powerpoint/2010/main" val="352729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D5D51-461F-4BF3-B83C-3319F4FEFF79}"/>
              </a:ext>
            </a:extLst>
          </p:cNvPr>
          <p:cNvSpPr>
            <a:spLocks noGrp="1"/>
          </p:cNvSpPr>
          <p:nvPr>
            <p:ph type="title" hasCustomPrompt="1"/>
          </p:nvPr>
        </p:nvSpPr>
        <p:spPr>
          <a:xfrm>
            <a:off x="381000" y="304800"/>
            <a:ext cx="11430000" cy="646331"/>
          </a:xfrm>
        </p:spPr>
        <p:txBody>
          <a:bodyPr/>
          <a:lstStyle>
            <a:lvl1pPr>
              <a:defRPr/>
            </a:lvl1pPr>
          </a:lstStyle>
          <a:p>
            <a:r>
              <a:rPr lang="en-US" dirty="0"/>
              <a:t>Comparison layout</a:t>
            </a:r>
          </a:p>
        </p:txBody>
      </p:sp>
      <p:sp>
        <p:nvSpPr>
          <p:cNvPr id="3" name="Text Placeholder 2">
            <a:extLst>
              <a:ext uri="{FF2B5EF4-FFF2-40B4-BE49-F238E27FC236}">
                <a16:creationId xmlns:a16="http://schemas.microsoft.com/office/drawing/2014/main" id="{BC1CA65A-3F20-4CCD-AE7B-297E975BC0E8}"/>
              </a:ext>
            </a:extLst>
          </p:cNvPr>
          <p:cNvSpPr>
            <a:spLocks noGrp="1"/>
          </p:cNvSpPr>
          <p:nvPr>
            <p:ph type="body" idx="1" hasCustomPrompt="1"/>
          </p:nvPr>
        </p:nvSpPr>
        <p:spPr>
          <a:xfrm>
            <a:off x="381000" y="1594568"/>
            <a:ext cx="5476874" cy="424732"/>
          </a:xfrm>
        </p:spPr>
        <p:txBody>
          <a:bodyPr anchor="b"/>
          <a:lstStyle>
            <a:lvl1pPr marL="0" indent="0">
              <a:buNone/>
              <a:defRPr sz="2400" b="1">
                <a:solidFill>
                  <a:srgbClr val="31C8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heading here</a:t>
            </a:r>
          </a:p>
        </p:txBody>
      </p:sp>
      <p:sp>
        <p:nvSpPr>
          <p:cNvPr id="4" name="Content Placeholder 3">
            <a:extLst>
              <a:ext uri="{FF2B5EF4-FFF2-40B4-BE49-F238E27FC236}">
                <a16:creationId xmlns:a16="http://schemas.microsoft.com/office/drawing/2014/main" id="{1DBED614-1324-4FC8-94DC-2BB58446A188}"/>
              </a:ext>
            </a:extLst>
          </p:cNvPr>
          <p:cNvSpPr>
            <a:spLocks noGrp="1"/>
          </p:cNvSpPr>
          <p:nvPr>
            <p:ph sz="half" idx="2" hasCustomPrompt="1"/>
          </p:nvPr>
        </p:nvSpPr>
        <p:spPr>
          <a:xfrm>
            <a:off x="380999" y="2133600"/>
            <a:ext cx="5476875" cy="4114800"/>
          </a:xfrm>
        </p:spPr>
        <p:txBody>
          <a:bodyPr/>
          <a:lstStyle>
            <a:lvl1pPr>
              <a:defRPr/>
            </a:lvl1pPr>
          </a:lstStyle>
          <a:p>
            <a:pPr lvl="0"/>
            <a:r>
              <a:rPr lang="en-US" dirty="0"/>
              <a:t>Enter text or click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BCE1A54-1330-4A91-B63D-5CFA63F9FFDF}"/>
              </a:ext>
            </a:extLst>
          </p:cNvPr>
          <p:cNvSpPr>
            <a:spLocks noGrp="1"/>
          </p:cNvSpPr>
          <p:nvPr>
            <p:ph type="body" sz="quarter" idx="3" hasCustomPrompt="1"/>
          </p:nvPr>
        </p:nvSpPr>
        <p:spPr>
          <a:xfrm>
            <a:off x="6334124" y="1594568"/>
            <a:ext cx="5476875" cy="424732"/>
          </a:xfrm>
        </p:spPr>
        <p:txBody>
          <a:bodyPr anchor="b"/>
          <a:lstStyle>
            <a:lvl1pPr marL="0" indent="0">
              <a:buNone/>
              <a:defRPr sz="2400" b="1">
                <a:solidFill>
                  <a:srgbClr val="31C8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heading here</a:t>
            </a:r>
          </a:p>
        </p:txBody>
      </p:sp>
      <p:sp>
        <p:nvSpPr>
          <p:cNvPr id="6" name="Content Placeholder 5">
            <a:extLst>
              <a:ext uri="{FF2B5EF4-FFF2-40B4-BE49-F238E27FC236}">
                <a16:creationId xmlns:a16="http://schemas.microsoft.com/office/drawing/2014/main" id="{8249DC76-96C3-408F-9627-4D642BE1BDD7}"/>
              </a:ext>
            </a:extLst>
          </p:cNvPr>
          <p:cNvSpPr>
            <a:spLocks noGrp="1"/>
          </p:cNvSpPr>
          <p:nvPr>
            <p:ph sz="quarter" idx="4" hasCustomPrompt="1"/>
          </p:nvPr>
        </p:nvSpPr>
        <p:spPr>
          <a:xfrm>
            <a:off x="6334124" y="2133600"/>
            <a:ext cx="5476875" cy="4114800"/>
          </a:xfrm>
        </p:spPr>
        <p:txBody>
          <a:bodyPr/>
          <a:lstStyle>
            <a:lvl1pPr>
              <a:defRPr/>
            </a:lvl1pPr>
          </a:lstStyle>
          <a:p>
            <a:pPr lvl="0"/>
            <a:r>
              <a:rPr lang="en-US" dirty="0"/>
              <a:t>Enter text or click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10409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44"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1A51E-0F08-4B7B-9A9F-00CF3AA3107A}"/>
              </a:ext>
            </a:extLst>
          </p:cNvPr>
          <p:cNvSpPr>
            <a:spLocks noGrp="1"/>
          </p:cNvSpPr>
          <p:nvPr>
            <p:ph type="title" hasCustomPrompt="1"/>
          </p:nvPr>
        </p:nvSpPr>
        <p:spPr>
          <a:xfrm>
            <a:off x="381000" y="304800"/>
            <a:ext cx="5600700" cy="1200329"/>
          </a:xfrm>
        </p:spPr>
        <p:txBody>
          <a:bodyPr anchor="t" anchorCtr="0"/>
          <a:lstStyle>
            <a:lvl1pPr>
              <a:defRPr sz="4000"/>
            </a:lvl1pPr>
          </a:lstStyle>
          <a:p>
            <a:r>
              <a:rPr lang="en-US" dirty="0"/>
              <a:t>Content with caption layout</a:t>
            </a:r>
          </a:p>
        </p:txBody>
      </p:sp>
      <p:sp>
        <p:nvSpPr>
          <p:cNvPr id="3" name="Content Placeholder 2">
            <a:extLst>
              <a:ext uri="{FF2B5EF4-FFF2-40B4-BE49-F238E27FC236}">
                <a16:creationId xmlns:a16="http://schemas.microsoft.com/office/drawing/2014/main" id="{54F6EECF-7227-4AD4-BC6B-F6715716A80F}"/>
              </a:ext>
            </a:extLst>
          </p:cNvPr>
          <p:cNvSpPr>
            <a:spLocks noGrp="1"/>
          </p:cNvSpPr>
          <p:nvPr>
            <p:ph idx="1" hasCustomPrompt="1"/>
          </p:nvPr>
        </p:nvSpPr>
        <p:spPr>
          <a:xfrm>
            <a:off x="6210300" y="310970"/>
            <a:ext cx="5600700" cy="593742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Enter text or click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4A0C0C8A-CCAE-4B98-91F0-838AA4F55C8F}"/>
              </a:ext>
            </a:extLst>
          </p:cNvPr>
          <p:cNvSpPr>
            <a:spLocks noGrp="1"/>
          </p:cNvSpPr>
          <p:nvPr>
            <p:ph type="body" sz="half" idx="2" hasCustomPrompt="1"/>
          </p:nvPr>
        </p:nvSpPr>
        <p:spPr>
          <a:xfrm>
            <a:off x="381000" y="1725611"/>
            <a:ext cx="5600700" cy="4522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Enter descriptive text here</a:t>
            </a:r>
          </a:p>
        </p:txBody>
      </p:sp>
    </p:spTree>
    <p:extLst>
      <p:ext uri="{BB962C8B-B14F-4D97-AF65-F5344CB8AC3E}">
        <p14:creationId xmlns:p14="http://schemas.microsoft.com/office/powerpoint/2010/main" val="385405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C643E-9D53-435F-9BF5-216545CC17ED}"/>
              </a:ext>
            </a:extLst>
          </p:cNvPr>
          <p:cNvSpPr>
            <a:spLocks noGrp="1"/>
          </p:cNvSpPr>
          <p:nvPr>
            <p:ph type="title" hasCustomPrompt="1"/>
          </p:nvPr>
        </p:nvSpPr>
        <p:spPr>
          <a:xfrm>
            <a:off x="381000" y="304800"/>
            <a:ext cx="5600700" cy="1200329"/>
          </a:xfrm>
        </p:spPr>
        <p:txBody>
          <a:bodyPr anchor="t" anchorCtr="0"/>
          <a:lstStyle>
            <a:lvl1pPr>
              <a:defRPr sz="4000"/>
            </a:lvl1pPr>
          </a:lstStyle>
          <a:p>
            <a:r>
              <a:rPr lang="en-US" dirty="0"/>
              <a:t>Image with caption layout</a:t>
            </a:r>
          </a:p>
        </p:txBody>
      </p:sp>
      <p:sp>
        <p:nvSpPr>
          <p:cNvPr id="3" name="Picture Placeholder 2">
            <a:extLst>
              <a:ext uri="{FF2B5EF4-FFF2-40B4-BE49-F238E27FC236}">
                <a16:creationId xmlns:a16="http://schemas.microsoft.com/office/drawing/2014/main" id="{170FD460-44A4-4368-BEE3-4B57384F2DAD}"/>
              </a:ext>
            </a:extLst>
          </p:cNvPr>
          <p:cNvSpPr>
            <a:spLocks noGrp="1"/>
          </p:cNvSpPr>
          <p:nvPr>
            <p:ph type="pic" idx="1"/>
          </p:nvPr>
        </p:nvSpPr>
        <p:spPr>
          <a:xfrm>
            <a:off x="6210300" y="310970"/>
            <a:ext cx="5600700" cy="59374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6F8F45C-51B3-4A66-AF8A-1A15D1257108}"/>
              </a:ext>
            </a:extLst>
          </p:cNvPr>
          <p:cNvSpPr>
            <a:spLocks noGrp="1"/>
          </p:cNvSpPr>
          <p:nvPr>
            <p:ph type="body" sz="half" idx="2" hasCustomPrompt="1"/>
          </p:nvPr>
        </p:nvSpPr>
        <p:spPr>
          <a:xfrm>
            <a:off x="381000" y="1725611"/>
            <a:ext cx="5600700" cy="45227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Enter descriptive text here</a:t>
            </a:r>
          </a:p>
        </p:txBody>
      </p:sp>
    </p:spTree>
    <p:extLst>
      <p:ext uri="{BB962C8B-B14F-4D97-AF65-F5344CB8AC3E}">
        <p14:creationId xmlns:p14="http://schemas.microsoft.com/office/powerpoint/2010/main" val="1829620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BB89BD6-E679-4C7B-96C2-7C36AE29EA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9E63AF4-E728-4CAB-AB13-4A7CB952B48F}"/>
              </a:ext>
            </a:extLst>
          </p:cNvPr>
          <p:cNvSpPr txBox="1"/>
          <p:nvPr userDrawn="1"/>
        </p:nvSpPr>
        <p:spPr bwMode="white">
          <a:xfrm>
            <a:off x="200025" y="1854200"/>
            <a:ext cx="8470901" cy="1587500"/>
          </a:xfrm>
          <a:prstGeom prst="rect">
            <a:avLst/>
          </a:prstGeom>
          <a:noFill/>
        </p:spPr>
        <p:txBody>
          <a:bodyPr lIns="182880" tIns="91440" rIns="146304" bIns="91440"/>
          <a:lstStyle>
            <a:lvl1pPr defTabSz="1097278">
              <a:lnSpc>
                <a:spcPct val="90000"/>
              </a:lnSpc>
              <a:spcBef>
                <a:spcPct val="0"/>
              </a:spcBef>
              <a:buNone/>
              <a:defRPr lang="en-US" sz="6600" b="0" cap="none" spc="-118" baseline="0" dirty="0" smtClean="0">
                <a:ln w="3175">
                  <a:noFill/>
                </a:ln>
                <a:solidFill>
                  <a:schemeClr val="bg1"/>
                </a:solidFill>
                <a:effectLst/>
                <a:latin typeface="Amazon Ember Light" panose="020B0403020204020204" pitchFamily="34" charset="0"/>
                <a:ea typeface="Amazon Ember Light" panose="020B0403020204020204" pitchFamily="34" charset="0"/>
                <a:cs typeface="Amazon Ember Light" panose="020B0403020204020204" pitchFamily="34" charset="0"/>
              </a:defRPr>
            </a:lvl1pPr>
          </a:lstStyle>
          <a:p>
            <a:pPr eaLnBrk="1" fontAlgn="auto" hangingPunct="1">
              <a:spcAft>
                <a:spcPts val="0"/>
              </a:spcAft>
              <a:defRPr/>
            </a:pPr>
            <a:r>
              <a:rPr lang="en-US" sz="9600" b="1" i="0" spc="-300" dirty="0" err="1">
                <a:solidFill>
                  <a:schemeClr val="tx1"/>
                </a:solidFill>
                <a:latin typeface="+mn-lt"/>
                <a:ea typeface="Amazon Ember Heavy" panose="020B0603020204020204" pitchFamily="34" charset="0"/>
                <a:cs typeface="Amazon Ember Heavy" panose="020B0603020204020204" pitchFamily="34" charset="0"/>
              </a:rPr>
              <a:t>Obrigado</a:t>
            </a:r>
            <a:r>
              <a:rPr lang="en-US" sz="9600" b="1" i="0" spc="-300" dirty="0">
                <a:solidFill>
                  <a:schemeClr val="tx1"/>
                </a:solidFill>
                <a:latin typeface="+mn-lt"/>
                <a:ea typeface="Amazon Ember Heavy" panose="020B0603020204020204" pitchFamily="34" charset="0"/>
                <a:cs typeface="Amazon Ember Heavy" panose="020B0603020204020204" pitchFamily="34" charset="0"/>
              </a:rPr>
              <a:t>!</a:t>
            </a:r>
            <a:endParaRPr sz="9600" b="1" i="0" spc="-300" dirty="0">
              <a:solidFill>
                <a:schemeClr val="tx1"/>
              </a:solidFill>
              <a:latin typeface="+mn-lt"/>
              <a:ea typeface="Amazon Ember Heavy" panose="020B0603020204020204" pitchFamily="34" charset="0"/>
              <a:cs typeface="Amazon Ember Heavy" panose="020B0603020204020204" pitchFamily="34" charset="0"/>
            </a:endParaRPr>
          </a:p>
        </p:txBody>
      </p:sp>
      <p:sp>
        <p:nvSpPr>
          <p:cNvPr id="8" name="Text Placeholder 7">
            <a:extLst>
              <a:ext uri="{FF2B5EF4-FFF2-40B4-BE49-F238E27FC236}">
                <a16:creationId xmlns:a16="http://schemas.microsoft.com/office/drawing/2014/main" id="{F1FFA190-394C-4586-A84A-BA2A67703000}"/>
              </a:ext>
            </a:extLst>
          </p:cNvPr>
          <p:cNvSpPr>
            <a:spLocks noGrp="1"/>
          </p:cNvSpPr>
          <p:nvPr>
            <p:ph type="body" sz="quarter" idx="10" hasCustomPrompt="1"/>
          </p:nvPr>
        </p:nvSpPr>
        <p:spPr>
          <a:xfrm>
            <a:off x="374650" y="3593068"/>
            <a:ext cx="3308350" cy="369332"/>
          </a:xfrm>
        </p:spPr>
        <p:txBody>
          <a:bodyPr anchor="b" anchorCtr="0"/>
          <a:lstStyle>
            <a:lvl1pPr marL="0" indent="0">
              <a:buNone/>
              <a:defRPr sz="2000"/>
            </a:lvl1pPr>
          </a:lstStyle>
          <a:p>
            <a:pPr lvl="0"/>
            <a:r>
              <a:rPr lang="en-US" dirty="0"/>
              <a:t>Nome do </a:t>
            </a:r>
            <a:r>
              <a:rPr lang="en-US" dirty="0" err="1"/>
              <a:t>palestrante</a:t>
            </a:r>
            <a:endParaRPr lang="en-US" dirty="0"/>
          </a:p>
        </p:txBody>
      </p:sp>
      <p:sp>
        <p:nvSpPr>
          <p:cNvPr id="10" name="Text Placeholder 9">
            <a:extLst>
              <a:ext uri="{FF2B5EF4-FFF2-40B4-BE49-F238E27FC236}">
                <a16:creationId xmlns:a16="http://schemas.microsoft.com/office/drawing/2014/main" id="{B682D70F-F9C4-4C4C-A916-589EA4438C2E}"/>
              </a:ext>
            </a:extLst>
          </p:cNvPr>
          <p:cNvSpPr>
            <a:spLocks noGrp="1"/>
          </p:cNvSpPr>
          <p:nvPr>
            <p:ph type="body" sz="quarter" idx="11" hasCustomPrompt="1"/>
          </p:nvPr>
        </p:nvSpPr>
        <p:spPr>
          <a:xfrm>
            <a:off x="374650" y="3962400"/>
            <a:ext cx="3308350" cy="1455422"/>
          </a:xfrm>
        </p:spPr>
        <p:txBody>
          <a:bodyPr/>
          <a:lstStyle>
            <a:lvl1pPr marL="0" indent="0">
              <a:spcAft>
                <a:spcPts val="600"/>
              </a:spcAft>
              <a:buNone/>
              <a:defRPr sz="1600"/>
            </a:lvl1pPr>
          </a:lstStyle>
          <a:p>
            <a:pPr lvl="0"/>
            <a:r>
              <a:rPr lang="en-US" dirty="0" err="1"/>
              <a:t>Contato</a:t>
            </a:r>
            <a:r>
              <a:rPr lang="en-US" dirty="0"/>
              <a:t> do </a:t>
            </a:r>
            <a:r>
              <a:rPr lang="en-US" dirty="0" err="1"/>
              <a:t>palestrante</a:t>
            </a:r>
            <a:r>
              <a:rPr lang="en-US" dirty="0"/>
              <a:t> (email </a:t>
            </a:r>
            <a:r>
              <a:rPr lang="en-US" dirty="0" err="1"/>
              <a:t>ou</a:t>
            </a:r>
            <a:r>
              <a:rPr lang="en-US" dirty="0"/>
              <a:t> redes </a:t>
            </a:r>
            <a:r>
              <a:rPr lang="en-US" dirty="0" err="1"/>
              <a:t>sociais</a:t>
            </a:r>
            <a:r>
              <a:rPr lang="en-US" dirty="0"/>
              <a:t>)</a:t>
            </a:r>
          </a:p>
        </p:txBody>
      </p:sp>
      <p:sp>
        <p:nvSpPr>
          <p:cNvPr id="11" name="Text Placeholder 7">
            <a:extLst>
              <a:ext uri="{FF2B5EF4-FFF2-40B4-BE49-F238E27FC236}">
                <a16:creationId xmlns:a16="http://schemas.microsoft.com/office/drawing/2014/main" id="{393A1250-E885-4935-B98D-9C62E4E51F4E}"/>
              </a:ext>
            </a:extLst>
          </p:cNvPr>
          <p:cNvSpPr>
            <a:spLocks noGrp="1"/>
          </p:cNvSpPr>
          <p:nvPr>
            <p:ph type="body" sz="quarter" idx="12" hasCustomPrompt="1"/>
          </p:nvPr>
        </p:nvSpPr>
        <p:spPr>
          <a:xfrm>
            <a:off x="3803650" y="3593068"/>
            <a:ext cx="3308350" cy="369332"/>
          </a:xfrm>
        </p:spPr>
        <p:txBody>
          <a:bodyPr anchor="b" anchorCtr="0"/>
          <a:lstStyle>
            <a:lvl1pPr marL="0" indent="0">
              <a:buNone/>
              <a:defRPr sz="2000"/>
            </a:lvl1pPr>
          </a:lstStyle>
          <a:p>
            <a:pPr lvl="0"/>
            <a:r>
              <a:rPr lang="en-US" dirty="0"/>
              <a:t>Nome do </a:t>
            </a:r>
            <a:r>
              <a:rPr lang="en-US" dirty="0" err="1"/>
              <a:t>palestrante</a:t>
            </a:r>
            <a:endParaRPr lang="en-US" dirty="0"/>
          </a:p>
        </p:txBody>
      </p:sp>
      <p:sp>
        <p:nvSpPr>
          <p:cNvPr id="12" name="Text Placeholder 9">
            <a:extLst>
              <a:ext uri="{FF2B5EF4-FFF2-40B4-BE49-F238E27FC236}">
                <a16:creationId xmlns:a16="http://schemas.microsoft.com/office/drawing/2014/main" id="{DF7E9957-AB07-4CE6-BD9E-3631EF6ED53B}"/>
              </a:ext>
            </a:extLst>
          </p:cNvPr>
          <p:cNvSpPr>
            <a:spLocks noGrp="1"/>
          </p:cNvSpPr>
          <p:nvPr>
            <p:ph type="body" sz="quarter" idx="13" hasCustomPrompt="1"/>
          </p:nvPr>
        </p:nvSpPr>
        <p:spPr>
          <a:xfrm>
            <a:off x="3803650" y="3962400"/>
            <a:ext cx="3308350" cy="1455422"/>
          </a:xfrm>
        </p:spPr>
        <p:txBody>
          <a:bodyPr/>
          <a:lstStyle>
            <a:lvl1pPr marL="0" indent="0">
              <a:spcAft>
                <a:spcPts val="600"/>
              </a:spcAft>
              <a:buNone/>
              <a:defRPr sz="1600"/>
            </a:lvl1pPr>
          </a:lstStyle>
          <a:p>
            <a:pPr lvl="0"/>
            <a:r>
              <a:rPr lang="en-US" dirty="0" err="1"/>
              <a:t>Contato</a:t>
            </a:r>
            <a:r>
              <a:rPr lang="en-US" dirty="0"/>
              <a:t> do </a:t>
            </a:r>
            <a:r>
              <a:rPr lang="en-US" dirty="0" err="1"/>
              <a:t>palestrante</a:t>
            </a:r>
            <a:r>
              <a:rPr lang="en-US" dirty="0"/>
              <a:t> (email </a:t>
            </a:r>
            <a:r>
              <a:rPr lang="en-US" dirty="0" err="1"/>
              <a:t>ou</a:t>
            </a:r>
            <a:r>
              <a:rPr lang="en-US" dirty="0"/>
              <a:t> redes </a:t>
            </a:r>
            <a:r>
              <a:rPr lang="en-US" dirty="0" err="1"/>
              <a:t>sociais</a:t>
            </a:r>
            <a:r>
              <a:rPr lang="en-US" dirty="0"/>
              <a:t>)</a:t>
            </a:r>
          </a:p>
        </p:txBody>
      </p:sp>
      <p:sp>
        <p:nvSpPr>
          <p:cNvPr id="13" name="Text Placeholder 7">
            <a:extLst>
              <a:ext uri="{FF2B5EF4-FFF2-40B4-BE49-F238E27FC236}">
                <a16:creationId xmlns:a16="http://schemas.microsoft.com/office/drawing/2014/main" id="{E064B62F-5416-46A2-BBC6-945C362C63DE}"/>
              </a:ext>
            </a:extLst>
          </p:cNvPr>
          <p:cNvSpPr>
            <a:spLocks noGrp="1"/>
          </p:cNvSpPr>
          <p:nvPr>
            <p:ph type="body" sz="quarter" idx="14" hasCustomPrompt="1"/>
          </p:nvPr>
        </p:nvSpPr>
        <p:spPr>
          <a:xfrm>
            <a:off x="7232650" y="3593068"/>
            <a:ext cx="3308350" cy="369332"/>
          </a:xfrm>
        </p:spPr>
        <p:txBody>
          <a:bodyPr anchor="b" anchorCtr="0"/>
          <a:lstStyle>
            <a:lvl1pPr marL="0" indent="0">
              <a:buNone/>
              <a:defRPr sz="2000"/>
            </a:lvl1pPr>
          </a:lstStyle>
          <a:p>
            <a:pPr lvl="0"/>
            <a:r>
              <a:rPr lang="en-US" dirty="0"/>
              <a:t>Nome do </a:t>
            </a:r>
            <a:r>
              <a:rPr lang="en-US" dirty="0" err="1"/>
              <a:t>palestrante</a:t>
            </a:r>
            <a:endParaRPr lang="en-US" dirty="0"/>
          </a:p>
        </p:txBody>
      </p:sp>
      <p:sp>
        <p:nvSpPr>
          <p:cNvPr id="14" name="Text Placeholder 9">
            <a:extLst>
              <a:ext uri="{FF2B5EF4-FFF2-40B4-BE49-F238E27FC236}">
                <a16:creationId xmlns:a16="http://schemas.microsoft.com/office/drawing/2014/main" id="{4BBE44B1-E140-4E35-AF0B-41A3CDA5CA27}"/>
              </a:ext>
            </a:extLst>
          </p:cNvPr>
          <p:cNvSpPr>
            <a:spLocks noGrp="1"/>
          </p:cNvSpPr>
          <p:nvPr>
            <p:ph type="body" sz="quarter" idx="15" hasCustomPrompt="1"/>
          </p:nvPr>
        </p:nvSpPr>
        <p:spPr>
          <a:xfrm>
            <a:off x="7232650" y="3962399"/>
            <a:ext cx="3308350" cy="1455421"/>
          </a:xfrm>
        </p:spPr>
        <p:txBody>
          <a:bodyPr/>
          <a:lstStyle>
            <a:lvl1pPr marL="0" indent="0">
              <a:spcAft>
                <a:spcPts val="600"/>
              </a:spcAft>
              <a:buNone/>
              <a:defRPr sz="1600"/>
            </a:lvl1pPr>
          </a:lstStyle>
          <a:p>
            <a:pPr marL="0" marR="0" lvl="0" indent="0" algn="l" defTabSz="914400" rtl="0" eaLnBrk="1" fontAlgn="auto" latinLnBrk="0" hangingPunct="1">
              <a:lnSpc>
                <a:spcPct val="90000"/>
              </a:lnSpc>
              <a:spcBef>
                <a:spcPts val="0"/>
              </a:spcBef>
              <a:spcAft>
                <a:spcPts val="600"/>
              </a:spcAft>
              <a:buClrTx/>
              <a:buSzPct val="90000"/>
              <a:buFont typeface="Arial" panose="020B0604020202020204" pitchFamily="34" charset="0"/>
              <a:buNone/>
              <a:tabLst/>
              <a:defRPr/>
            </a:pPr>
            <a:r>
              <a:rPr lang="en-US" dirty="0" err="1"/>
              <a:t>Contato</a:t>
            </a:r>
            <a:r>
              <a:rPr lang="en-US" dirty="0"/>
              <a:t> do </a:t>
            </a:r>
            <a:r>
              <a:rPr lang="en-US" dirty="0" err="1"/>
              <a:t>palestrante</a:t>
            </a:r>
            <a:r>
              <a:rPr lang="en-US" dirty="0"/>
              <a:t> (email </a:t>
            </a:r>
            <a:r>
              <a:rPr lang="en-US" dirty="0" err="1"/>
              <a:t>ou</a:t>
            </a:r>
            <a:r>
              <a:rPr lang="en-US" dirty="0"/>
              <a:t> redes </a:t>
            </a:r>
            <a:r>
              <a:rPr lang="en-US" dirty="0" err="1"/>
              <a:t>sociais</a:t>
            </a:r>
            <a:r>
              <a:rPr lang="en-US" dirty="0"/>
              <a:t>)</a:t>
            </a:r>
          </a:p>
          <a:p>
            <a:pPr lvl="0"/>
            <a:endParaRPr lang="en-US" dirty="0"/>
          </a:p>
        </p:txBody>
      </p:sp>
      <p:pic>
        <p:nvPicPr>
          <p:cNvPr id="15" name="Picture 14">
            <a:extLst>
              <a:ext uri="{FF2B5EF4-FFF2-40B4-BE49-F238E27FC236}">
                <a16:creationId xmlns:a16="http://schemas.microsoft.com/office/drawing/2014/main" id="{432F842A-70BA-4077-9AA4-5FBE998F76B3}"/>
              </a:ext>
            </a:extLst>
          </p:cNvPr>
          <p:cNvPicPr>
            <a:picLocks noChangeAspect="1"/>
          </p:cNvPicPr>
          <p:nvPr userDrawn="1"/>
        </p:nvPicPr>
        <p:blipFill>
          <a:blip r:embed="rId3"/>
          <a:srcRect/>
          <a:stretch/>
        </p:blipFill>
        <p:spPr>
          <a:xfrm>
            <a:off x="402173" y="6412705"/>
            <a:ext cx="404768" cy="228600"/>
          </a:xfrm>
          <a:prstGeom prst="rect">
            <a:avLst/>
          </a:prstGeom>
        </p:spPr>
      </p:pic>
      <p:sp>
        <p:nvSpPr>
          <p:cNvPr id="16" name="TextBox 15">
            <a:extLst>
              <a:ext uri="{FF2B5EF4-FFF2-40B4-BE49-F238E27FC236}">
                <a16:creationId xmlns:a16="http://schemas.microsoft.com/office/drawing/2014/main" id="{94B2E977-0BA2-4215-8526-FC70A8510B55}"/>
              </a:ext>
            </a:extLst>
          </p:cNvPr>
          <p:cNvSpPr txBox="1">
            <a:spLocks noChangeArrowheads="1"/>
          </p:cNvSpPr>
          <p:nvPr userDrawn="1"/>
        </p:nvSpPr>
        <p:spPr bwMode="white">
          <a:xfrm>
            <a:off x="1124821" y="6474053"/>
            <a:ext cx="3962400" cy="107722"/>
          </a:xfrm>
          <a:prstGeom prst="rect">
            <a:avLst/>
          </a:prstGeom>
          <a:noFill/>
          <a:ln>
            <a:noFill/>
          </a:ln>
        </p:spPr>
        <p:txBody>
          <a:bodyPr lIns="0" tIns="0" rIns="0" bIns="0">
            <a:spAutoFit/>
          </a:bodyPr>
          <a:lstStyle>
            <a:lvl1pPr>
              <a:defRPr>
                <a:solidFill>
                  <a:schemeClr val="tx1"/>
                </a:solidFill>
                <a:latin typeface="Amazon Ember" panose="020B0603020204020204" pitchFamily="34" charset="0"/>
              </a:defRPr>
            </a:lvl1pPr>
            <a:lvl2pPr marL="742950" indent="-285750">
              <a:defRPr>
                <a:solidFill>
                  <a:schemeClr val="tx1"/>
                </a:solidFill>
                <a:latin typeface="Amazon Ember" panose="020B0603020204020204" pitchFamily="34" charset="0"/>
              </a:defRPr>
            </a:lvl2pPr>
            <a:lvl3pPr marL="1143000" indent="-228600">
              <a:defRPr>
                <a:solidFill>
                  <a:schemeClr val="tx1"/>
                </a:solidFill>
                <a:latin typeface="Amazon Ember" panose="020B0603020204020204" pitchFamily="34" charset="0"/>
              </a:defRPr>
            </a:lvl3pPr>
            <a:lvl4pPr marL="1600200" indent="-228600">
              <a:defRPr>
                <a:solidFill>
                  <a:schemeClr val="tx1"/>
                </a:solidFill>
                <a:latin typeface="Amazon Ember" panose="020B0603020204020204" pitchFamily="34" charset="0"/>
              </a:defRPr>
            </a:lvl4pPr>
            <a:lvl5pPr marL="2057400" indent="-228600">
              <a:defRPr>
                <a:solidFill>
                  <a:schemeClr val="tx1"/>
                </a:solidFill>
                <a:latin typeface="Amazon Ember" panose="020B0603020204020204" pitchFamily="34" charset="0"/>
              </a:defRPr>
            </a:lvl5pPr>
            <a:lvl6pPr marL="2514600" indent="-228600" defTabSz="457200" fontAlgn="base">
              <a:spcBef>
                <a:spcPct val="0"/>
              </a:spcBef>
              <a:spcAft>
                <a:spcPct val="0"/>
              </a:spcAft>
              <a:defRPr>
                <a:solidFill>
                  <a:schemeClr val="tx1"/>
                </a:solidFill>
                <a:latin typeface="Amazon Ember" panose="020B0603020204020204" pitchFamily="34" charset="0"/>
              </a:defRPr>
            </a:lvl6pPr>
            <a:lvl7pPr marL="2971800" indent="-228600" defTabSz="457200" fontAlgn="base">
              <a:spcBef>
                <a:spcPct val="0"/>
              </a:spcBef>
              <a:spcAft>
                <a:spcPct val="0"/>
              </a:spcAft>
              <a:defRPr>
                <a:solidFill>
                  <a:schemeClr val="tx1"/>
                </a:solidFill>
                <a:latin typeface="Amazon Ember" panose="020B0603020204020204" pitchFamily="34" charset="0"/>
              </a:defRPr>
            </a:lvl7pPr>
            <a:lvl8pPr marL="3429000" indent="-228600" defTabSz="457200" fontAlgn="base">
              <a:spcBef>
                <a:spcPct val="0"/>
              </a:spcBef>
              <a:spcAft>
                <a:spcPct val="0"/>
              </a:spcAft>
              <a:defRPr>
                <a:solidFill>
                  <a:schemeClr val="tx1"/>
                </a:solidFill>
                <a:latin typeface="Amazon Ember" panose="020B0603020204020204" pitchFamily="34" charset="0"/>
              </a:defRPr>
            </a:lvl8pPr>
            <a:lvl9pPr marL="3886200" indent="-228600" defTabSz="457200" fontAlgn="base">
              <a:spcBef>
                <a:spcPct val="0"/>
              </a:spcBef>
              <a:spcAft>
                <a:spcPct val="0"/>
              </a:spcAft>
              <a:defRPr>
                <a:solidFill>
                  <a:schemeClr val="tx1"/>
                </a:solidFill>
                <a:latin typeface="Amazon Ember" panose="020B0603020204020204" pitchFamily="34" charset="0"/>
              </a:defRPr>
            </a:lvl9pPr>
          </a:lstStyle>
          <a:p>
            <a:pPr algn="l" defTabSz="1097212" eaLnBrk="1" fontAlgn="auto" hangingPunct="1">
              <a:spcBef>
                <a:spcPts val="0"/>
              </a:spcBef>
              <a:spcAft>
                <a:spcPts val="0"/>
              </a:spcAft>
              <a:defRPr/>
            </a:pPr>
            <a:r>
              <a:rPr lang="en-US" altLang="x-none" sz="700" dirty="0">
                <a:solidFill>
                  <a:schemeClr val="tx1"/>
                </a:solidFill>
                <a:latin typeface="Amazon Ember" charset="0"/>
                <a:ea typeface="Amazon Ember" charset="0"/>
                <a:cs typeface="Amazon Ember" charset="0"/>
              </a:rPr>
              <a:t>© 2022, Amazon Web Services, Inc. or its affiliates. All rights reserved.</a:t>
            </a:r>
          </a:p>
        </p:txBody>
      </p:sp>
    </p:spTree>
    <p:extLst>
      <p:ext uri="{BB962C8B-B14F-4D97-AF65-F5344CB8AC3E}">
        <p14:creationId xmlns:p14="http://schemas.microsoft.com/office/powerpoint/2010/main" val="159671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urve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CB83E6-EECC-4421-BF33-7F4228A07A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Oval 5">
            <a:extLst>
              <a:ext uri="{FF2B5EF4-FFF2-40B4-BE49-F238E27FC236}">
                <a16:creationId xmlns:a16="http://schemas.microsoft.com/office/drawing/2014/main" id="{8488008C-F8DD-4766-9D22-0BD8EB664406}"/>
              </a:ext>
            </a:extLst>
          </p:cNvPr>
          <p:cNvSpPr/>
          <p:nvPr userDrawn="1"/>
        </p:nvSpPr>
        <p:spPr bwMode="auto">
          <a:xfrm>
            <a:off x="5299710" y="1445839"/>
            <a:ext cx="1592580" cy="1592580"/>
          </a:xfrm>
          <a:prstGeom prst="ellipse">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82880" tIns="365760" rIns="182880" bIns="146304" anchor="ctr"/>
          <a:lstStyle/>
          <a:p>
            <a:pPr algn="ctr" defTabSz="932472" eaLnBrk="1" hangingPunct="1">
              <a:lnSpc>
                <a:spcPct val="90000"/>
              </a:lnSpc>
              <a:defRPr/>
            </a:pPr>
            <a:r>
              <a:rPr lang="en-US" sz="11500" b="1" dirty="0">
                <a:gradFill>
                  <a:gsLst>
                    <a:gs pos="0">
                      <a:srgbClr val="FFFFFF"/>
                    </a:gs>
                    <a:gs pos="100000">
                      <a:srgbClr val="FFFFFF"/>
                    </a:gs>
                  </a:gsLst>
                  <a:lin ang="5400000" scaled="0"/>
                </a:gradFill>
                <a:ea typeface="Amazon Ember" panose="020B0603020204020204" pitchFamily="34" charset="0"/>
                <a:cs typeface="Amazon Ember" panose="020B0603020204020204" pitchFamily="34" charset="0"/>
              </a:rPr>
              <a:t>!</a:t>
            </a:r>
          </a:p>
        </p:txBody>
      </p:sp>
      <p:sp>
        <p:nvSpPr>
          <p:cNvPr id="7" name="TextBox 6">
            <a:extLst>
              <a:ext uri="{FF2B5EF4-FFF2-40B4-BE49-F238E27FC236}">
                <a16:creationId xmlns:a16="http://schemas.microsoft.com/office/drawing/2014/main" id="{8847A47B-DDE2-474D-B13F-D1BBF5429302}"/>
              </a:ext>
            </a:extLst>
          </p:cNvPr>
          <p:cNvSpPr txBox="1"/>
          <p:nvPr userDrawn="1"/>
        </p:nvSpPr>
        <p:spPr>
          <a:xfrm>
            <a:off x="3267987" y="3178119"/>
            <a:ext cx="6019136" cy="1625060"/>
          </a:xfrm>
          <a:prstGeom prst="rect">
            <a:avLst/>
          </a:prstGeom>
          <a:noFill/>
        </p:spPr>
        <p:txBody>
          <a:bodyPr wrap="square" lIns="182880" tIns="146304" rIns="182880" bIns="146304" rtlCol="0">
            <a:spAutoFit/>
          </a:bodyPr>
          <a:lstStyle/>
          <a:p>
            <a:pPr algn="ctr">
              <a:lnSpc>
                <a:spcPct val="90000"/>
              </a:lnSpc>
              <a:spcAft>
                <a:spcPts val="1800"/>
              </a:spcAft>
            </a:pPr>
            <a:r>
              <a:rPr lang="en-US" sz="48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Por favor, </a:t>
            </a:r>
            <a:r>
              <a:rPr lang="en-US" sz="4800" dirty="0" err="1">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preencha</a:t>
            </a:r>
            <a:r>
              <a:rPr lang="en-US" sz="48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 a </a:t>
            </a:r>
            <a:r>
              <a:rPr lang="en-US" sz="4800" dirty="0" err="1">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pesquisa</a:t>
            </a:r>
            <a:endParaRPr lang="en-US" sz="48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pic>
        <p:nvPicPr>
          <p:cNvPr id="5" name="Picture 4">
            <a:extLst>
              <a:ext uri="{FF2B5EF4-FFF2-40B4-BE49-F238E27FC236}">
                <a16:creationId xmlns:a16="http://schemas.microsoft.com/office/drawing/2014/main" id="{274DDC1E-A28F-4C80-BA77-657C428E6D8C}"/>
              </a:ext>
            </a:extLst>
          </p:cNvPr>
          <p:cNvPicPr>
            <a:picLocks noChangeAspect="1"/>
          </p:cNvPicPr>
          <p:nvPr userDrawn="1"/>
        </p:nvPicPr>
        <p:blipFill>
          <a:blip r:embed="rId3"/>
          <a:srcRect/>
          <a:stretch/>
        </p:blipFill>
        <p:spPr>
          <a:xfrm>
            <a:off x="402173" y="6412705"/>
            <a:ext cx="404768" cy="228600"/>
          </a:xfrm>
          <a:prstGeom prst="rect">
            <a:avLst/>
          </a:prstGeom>
        </p:spPr>
      </p:pic>
      <p:sp>
        <p:nvSpPr>
          <p:cNvPr id="8" name="TextBox 7">
            <a:extLst>
              <a:ext uri="{FF2B5EF4-FFF2-40B4-BE49-F238E27FC236}">
                <a16:creationId xmlns:a16="http://schemas.microsoft.com/office/drawing/2014/main" id="{B439693D-63B1-47C5-9C14-E6B55A2D41EA}"/>
              </a:ext>
            </a:extLst>
          </p:cNvPr>
          <p:cNvSpPr txBox="1">
            <a:spLocks noChangeArrowheads="1"/>
          </p:cNvSpPr>
          <p:nvPr userDrawn="1"/>
        </p:nvSpPr>
        <p:spPr bwMode="white">
          <a:xfrm>
            <a:off x="1124821" y="6474053"/>
            <a:ext cx="3962400" cy="107722"/>
          </a:xfrm>
          <a:prstGeom prst="rect">
            <a:avLst/>
          </a:prstGeom>
          <a:noFill/>
          <a:ln>
            <a:noFill/>
          </a:ln>
        </p:spPr>
        <p:txBody>
          <a:bodyPr lIns="0" tIns="0" rIns="0" bIns="0">
            <a:spAutoFit/>
          </a:bodyPr>
          <a:lstStyle>
            <a:lvl1pPr>
              <a:defRPr>
                <a:solidFill>
                  <a:schemeClr val="tx1"/>
                </a:solidFill>
                <a:latin typeface="Amazon Ember" panose="020B0603020204020204" pitchFamily="34" charset="0"/>
              </a:defRPr>
            </a:lvl1pPr>
            <a:lvl2pPr marL="742950" indent="-285750">
              <a:defRPr>
                <a:solidFill>
                  <a:schemeClr val="tx1"/>
                </a:solidFill>
                <a:latin typeface="Amazon Ember" panose="020B0603020204020204" pitchFamily="34" charset="0"/>
              </a:defRPr>
            </a:lvl2pPr>
            <a:lvl3pPr marL="1143000" indent="-228600">
              <a:defRPr>
                <a:solidFill>
                  <a:schemeClr val="tx1"/>
                </a:solidFill>
                <a:latin typeface="Amazon Ember" panose="020B0603020204020204" pitchFamily="34" charset="0"/>
              </a:defRPr>
            </a:lvl3pPr>
            <a:lvl4pPr marL="1600200" indent="-228600">
              <a:defRPr>
                <a:solidFill>
                  <a:schemeClr val="tx1"/>
                </a:solidFill>
                <a:latin typeface="Amazon Ember" panose="020B0603020204020204" pitchFamily="34" charset="0"/>
              </a:defRPr>
            </a:lvl4pPr>
            <a:lvl5pPr marL="2057400" indent="-228600">
              <a:defRPr>
                <a:solidFill>
                  <a:schemeClr val="tx1"/>
                </a:solidFill>
                <a:latin typeface="Amazon Ember" panose="020B0603020204020204" pitchFamily="34" charset="0"/>
              </a:defRPr>
            </a:lvl5pPr>
            <a:lvl6pPr marL="2514600" indent="-228600" defTabSz="457200" fontAlgn="base">
              <a:spcBef>
                <a:spcPct val="0"/>
              </a:spcBef>
              <a:spcAft>
                <a:spcPct val="0"/>
              </a:spcAft>
              <a:defRPr>
                <a:solidFill>
                  <a:schemeClr val="tx1"/>
                </a:solidFill>
                <a:latin typeface="Amazon Ember" panose="020B0603020204020204" pitchFamily="34" charset="0"/>
              </a:defRPr>
            </a:lvl6pPr>
            <a:lvl7pPr marL="2971800" indent="-228600" defTabSz="457200" fontAlgn="base">
              <a:spcBef>
                <a:spcPct val="0"/>
              </a:spcBef>
              <a:spcAft>
                <a:spcPct val="0"/>
              </a:spcAft>
              <a:defRPr>
                <a:solidFill>
                  <a:schemeClr val="tx1"/>
                </a:solidFill>
                <a:latin typeface="Amazon Ember" panose="020B0603020204020204" pitchFamily="34" charset="0"/>
              </a:defRPr>
            </a:lvl7pPr>
            <a:lvl8pPr marL="3429000" indent="-228600" defTabSz="457200" fontAlgn="base">
              <a:spcBef>
                <a:spcPct val="0"/>
              </a:spcBef>
              <a:spcAft>
                <a:spcPct val="0"/>
              </a:spcAft>
              <a:defRPr>
                <a:solidFill>
                  <a:schemeClr val="tx1"/>
                </a:solidFill>
                <a:latin typeface="Amazon Ember" panose="020B0603020204020204" pitchFamily="34" charset="0"/>
              </a:defRPr>
            </a:lvl8pPr>
            <a:lvl9pPr marL="3886200" indent="-228600" defTabSz="457200" fontAlgn="base">
              <a:spcBef>
                <a:spcPct val="0"/>
              </a:spcBef>
              <a:spcAft>
                <a:spcPct val="0"/>
              </a:spcAft>
              <a:defRPr>
                <a:solidFill>
                  <a:schemeClr val="tx1"/>
                </a:solidFill>
                <a:latin typeface="Amazon Ember" panose="020B0603020204020204" pitchFamily="34" charset="0"/>
              </a:defRPr>
            </a:lvl9pPr>
          </a:lstStyle>
          <a:p>
            <a:pPr algn="l" defTabSz="1097212" eaLnBrk="1" fontAlgn="auto" hangingPunct="1">
              <a:spcBef>
                <a:spcPts val="0"/>
              </a:spcBef>
              <a:spcAft>
                <a:spcPts val="0"/>
              </a:spcAft>
              <a:defRPr/>
            </a:pPr>
            <a:r>
              <a:rPr lang="en-US" altLang="x-none" sz="7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 2022, Amazon Web Services, Inc. or its affiliates. All rights reserved.</a:t>
            </a:r>
          </a:p>
        </p:txBody>
      </p:sp>
    </p:spTree>
    <p:extLst>
      <p:ext uri="{BB962C8B-B14F-4D97-AF65-F5344CB8AC3E}">
        <p14:creationId xmlns:p14="http://schemas.microsoft.com/office/powerpoint/2010/main" val="4100033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Two Speakers">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DEFD35B-362D-4717-8C9F-A3B0026296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FDF3A4-5795-4C3E-A626-E8705501F605}"/>
              </a:ext>
            </a:extLst>
          </p:cNvPr>
          <p:cNvSpPr>
            <a:spLocks noGrp="1"/>
          </p:cNvSpPr>
          <p:nvPr>
            <p:ph type="ctrTitle" hasCustomPrompt="1"/>
          </p:nvPr>
        </p:nvSpPr>
        <p:spPr>
          <a:xfrm>
            <a:off x="381000" y="2608370"/>
            <a:ext cx="9144000" cy="1524571"/>
          </a:xfrm>
        </p:spPr>
        <p:txBody>
          <a:bodyPr wrap="square" anchor="t" anchorCtr="0"/>
          <a:lstStyle>
            <a:lvl1pPr algn="l">
              <a:defRPr sz="4800" b="1">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r>
              <a:rPr lang="en-US" dirty="0"/>
              <a:t>Enter presentation title</a:t>
            </a:r>
          </a:p>
        </p:txBody>
      </p:sp>
      <p:sp>
        <p:nvSpPr>
          <p:cNvPr id="3" name="Subtitle 2">
            <a:extLst>
              <a:ext uri="{FF2B5EF4-FFF2-40B4-BE49-F238E27FC236}">
                <a16:creationId xmlns:a16="http://schemas.microsoft.com/office/drawing/2014/main" id="{FDAD1914-560C-4D5C-AA3F-8A993D908EC6}"/>
              </a:ext>
            </a:extLst>
          </p:cNvPr>
          <p:cNvSpPr>
            <a:spLocks noGrp="1"/>
          </p:cNvSpPr>
          <p:nvPr>
            <p:ph type="subTitle" idx="1" hasCustomPrompt="1"/>
          </p:nvPr>
        </p:nvSpPr>
        <p:spPr>
          <a:xfrm>
            <a:off x="381000" y="1981200"/>
            <a:ext cx="9144000" cy="258532"/>
          </a:xfrm>
        </p:spPr>
        <p:txBody>
          <a:bodyPr wrap="square"/>
          <a:lstStyle>
            <a:lvl1pPr marL="0" indent="0" algn="l">
              <a:spcAft>
                <a:spcPts val="0"/>
              </a:spcAft>
              <a:buFont typeface="Arial" panose="020B0604020202020204" pitchFamily="34" charset="0"/>
              <a:buNone/>
              <a:defRPr sz="1200" b="1" i="0" cap="all" spc="300" baseline="0">
                <a:solidFill>
                  <a:srgbClr val="31C8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Legal info placeholder (editor use only)</a:t>
            </a:r>
          </a:p>
        </p:txBody>
      </p:sp>
      <p:sp>
        <p:nvSpPr>
          <p:cNvPr id="12" name="Text Placeholder 11">
            <a:extLst>
              <a:ext uri="{FF2B5EF4-FFF2-40B4-BE49-F238E27FC236}">
                <a16:creationId xmlns:a16="http://schemas.microsoft.com/office/drawing/2014/main" id="{E7D4CE88-F816-4273-A6C0-5D3F9D2E0519}"/>
              </a:ext>
            </a:extLst>
          </p:cNvPr>
          <p:cNvSpPr>
            <a:spLocks noGrp="1"/>
          </p:cNvSpPr>
          <p:nvPr>
            <p:ph type="body" sz="quarter" idx="12" hasCustomPrompt="1"/>
          </p:nvPr>
        </p:nvSpPr>
        <p:spPr>
          <a:xfrm>
            <a:off x="381000" y="5029200"/>
            <a:ext cx="4025900" cy="535531"/>
          </a:xfrm>
        </p:spPr>
        <p:txBody>
          <a:bodyPr wrap="square"/>
          <a:lstStyle>
            <a:lvl1pPr marL="0" indent="0">
              <a:spcAft>
                <a:spcPts val="300"/>
              </a:spcAft>
              <a:buNone/>
              <a:defRPr sz="1600"/>
            </a:lvl1pPr>
          </a:lstStyle>
          <a:p>
            <a:pPr lvl="0"/>
            <a:r>
              <a:rPr lang="en-US" dirty="0"/>
              <a:t>Speaker job title</a:t>
            </a:r>
            <a:br>
              <a:rPr lang="en-US" dirty="0"/>
            </a:br>
            <a:r>
              <a:rPr lang="en-US" dirty="0"/>
              <a:t>Speaker company</a:t>
            </a:r>
          </a:p>
        </p:txBody>
      </p:sp>
      <p:sp>
        <p:nvSpPr>
          <p:cNvPr id="7" name="Text Placeholder 9">
            <a:extLst>
              <a:ext uri="{FF2B5EF4-FFF2-40B4-BE49-F238E27FC236}">
                <a16:creationId xmlns:a16="http://schemas.microsoft.com/office/drawing/2014/main" id="{9A53608C-BC1B-4230-9749-DCC8F65E283A}"/>
              </a:ext>
            </a:extLst>
          </p:cNvPr>
          <p:cNvSpPr>
            <a:spLocks noGrp="1"/>
          </p:cNvSpPr>
          <p:nvPr>
            <p:ph type="body" sz="quarter" idx="13" hasCustomPrompt="1"/>
          </p:nvPr>
        </p:nvSpPr>
        <p:spPr>
          <a:xfrm>
            <a:off x="4762500" y="4622800"/>
            <a:ext cx="4025900" cy="369332"/>
          </a:xfrm>
        </p:spPr>
        <p:txBody>
          <a:bodyPr wrap="square"/>
          <a:lstStyle>
            <a:lvl1pPr marL="0" indent="0">
              <a:spcAft>
                <a:spcPts val="0"/>
              </a:spcAft>
              <a:buNone/>
              <a:defRPr sz="2000"/>
            </a:lvl1pPr>
          </a:lstStyle>
          <a:p>
            <a:pPr lvl="0"/>
            <a:r>
              <a:rPr lang="en-US" dirty="0"/>
              <a:t>Speaker name (pronouns)</a:t>
            </a:r>
          </a:p>
        </p:txBody>
      </p:sp>
      <p:sp>
        <p:nvSpPr>
          <p:cNvPr id="9" name="Text Placeholder 11">
            <a:extLst>
              <a:ext uri="{FF2B5EF4-FFF2-40B4-BE49-F238E27FC236}">
                <a16:creationId xmlns:a16="http://schemas.microsoft.com/office/drawing/2014/main" id="{DF8E2DE9-BE11-42F7-9EF2-9F9BECFEF913}"/>
              </a:ext>
            </a:extLst>
          </p:cNvPr>
          <p:cNvSpPr>
            <a:spLocks noGrp="1"/>
          </p:cNvSpPr>
          <p:nvPr>
            <p:ph type="body" sz="quarter" idx="14" hasCustomPrompt="1"/>
          </p:nvPr>
        </p:nvSpPr>
        <p:spPr>
          <a:xfrm>
            <a:off x="4762500" y="5029200"/>
            <a:ext cx="4025900" cy="535531"/>
          </a:xfrm>
        </p:spPr>
        <p:txBody>
          <a:bodyPr wrap="square"/>
          <a:lstStyle>
            <a:lvl1pPr marL="0" indent="0">
              <a:spcAft>
                <a:spcPts val="300"/>
              </a:spcAft>
              <a:buNone/>
              <a:defRPr sz="1600"/>
            </a:lvl1pPr>
          </a:lstStyle>
          <a:p>
            <a:pPr lvl="0"/>
            <a:r>
              <a:rPr lang="en-US" dirty="0"/>
              <a:t>Speaker job title</a:t>
            </a:r>
            <a:br>
              <a:rPr lang="en-US" dirty="0"/>
            </a:br>
            <a:r>
              <a:rPr lang="en-US" dirty="0"/>
              <a:t>Speaker company</a:t>
            </a:r>
          </a:p>
        </p:txBody>
      </p:sp>
      <p:sp>
        <p:nvSpPr>
          <p:cNvPr id="11" name="Text Placeholder 9">
            <a:extLst>
              <a:ext uri="{FF2B5EF4-FFF2-40B4-BE49-F238E27FC236}">
                <a16:creationId xmlns:a16="http://schemas.microsoft.com/office/drawing/2014/main" id="{03CF9C00-615C-4B3B-B347-65EB730F78F5}"/>
              </a:ext>
            </a:extLst>
          </p:cNvPr>
          <p:cNvSpPr>
            <a:spLocks noGrp="1"/>
          </p:cNvSpPr>
          <p:nvPr>
            <p:ph type="body" sz="quarter" idx="11" hasCustomPrompt="1"/>
          </p:nvPr>
        </p:nvSpPr>
        <p:spPr>
          <a:xfrm>
            <a:off x="381001" y="1491342"/>
            <a:ext cx="9144000" cy="258532"/>
          </a:xfrm>
        </p:spPr>
        <p:txBody>
          <a:bodyPr wrap="square"/>
          <a:lstStyle>
            <a:lvl1pPr marL="0" indent="0">
              <a:spcAft>
                <a:spcPts val="0"/>
              </a:spcAft>
              <a:buNone/>
              <a:defRPr sz="1200" b="1" i="0" cap="all" spc="300" baseline="0">
                <a:solidFill>
                  <a:srgbClr val="31C8FF"/>
                </a:solidFill>
              </a:defRPr>
            </a:lvl1pPr>
          </a:lstStyle>
          <a:p>
            <a:pPr lvl="0"/>
            <a:r>
              <a:rPr lang="en-US" dirty="0"/>
              <a:t>Enter Session ID</a:t>
            </a:r>
          </a:p>
        </p:txBody>
      </p:sp>
      <p:sp>
        <p:nvSpPr>
          <p:cNvPr id="13" name="Text Placeholder 7">
            <a:extLst>
              <a:ext uri="{FF2B5EF4-FFF2-40B4-BE49-F238E27FC236}">
                <a16:creationId xmlns:a16="http://schemas.microsoft.com/office/drawing/2014/main" id="{149523DA-4A51-497E-92C7-CF95A7A66EA1}"/>
              </a:ext>
            </a:extLst>
          </p:cNvPr>
          <p:cNvSpPr>
            <a:spLocks noGrp="1"/>
          </p:cNvSpPr>
          <p:nvPr>
            <p:ph type="body" sz="quarter" idx="10" hasCustomPrompt="1"/>
          </p:nvPr>
        </p:nvSpPr>
        <p:spPr>
          <a:xfrm>
            <a:off x="381000" y="4622800"/>
            <a:ext cx="4025900" cy="406400"/>
          </a:xfrm>
        </p:spPr>
        <p:txBody>
          <a:bodyPr wrap="square"/>
          <a:lstStyle>
            <a:lvl1pPr marL="0" indent="0">
              <a:spcAft>
                <a:spcPts val="0"/>
              </a:spcAft>
              <a:buNone/>
              <a:defRPr sz="2000" b="0" i="0" cap="none" spc="0" baseline="0"/>
            </a:lvl1pPr>
          </a:lstStyle>
          <a:p>
            <a:pPr lvl="0"/>
            <a:r>
              <a:rPr lang="en-US" dirty="0"/>
              <a:t>Speaker name (pronouns)</a:t>
            </a:r>
          </a:p>
        </p:txBody>
      </p:sp>
      <p:pic>
        <p:nvPicPr>
          <p:cNvPr id="16" name="Picture 15">
            <a:extLst>
              <a:ext uri="{FF2B5EF4-FFF2-40B4-BE49-F238E27FC236}">
                <a16:creationId xmlns:a16="http://schemas.microsoft.com/office/drawing/2014/main" id="{2049FCF4-841F-4D40-944B-E091B5ECA590}"/>
              </a:ext>
            </a:extLst>
          </p:cNvPr>
          <p:cNvPicPr>
            <a:picLocks noChangeAspect="1"/>
          </p:cNvPicPr>
          <p:nvPr userDrawn="1"/>
        </p:nvPicPr>
        <p:blipFill>
          <a:blip r:embed="rId3"/>
          <a:srcRect/>
          <a:stretch/>
        </p:blipFill>
        <p:spPr>
          <a:xfrm>
            <a:off x="402173" y="6412705"/>
            <a:ext cx="404768" cy="228600"/>
          </a:xfrm>
          <a:prstGeom prst="rect">
            <a:avLst/>
          </a:prstGeom>
        </p:spPr>
      </p:pic>
      <p:sp>
        <p:nvSpPr>
          <p:cNvPr id="17" name="TextBox 3">
            <a:extLst>
              <a:ext uri="{FF2B5EF4-FFF2-40B4-BE49-F238E27FC236}">
                <a16:creationId xmlns:a16="http://schemas.microsoft.com/office/drawing/2014/main" id="{632B2CD1-6F2D-4A24-9735-19B2978C4440}"/>
              </a:ext>
            </a:extLst>
          </p:cNvPr>
          <p:cNvSpPr txBox="1">
            <a:spLocks noChangeArrowheads="1"/>
          </p:cNvSpPr>
          <p:nvPr userDrawn="1"/>
        </p:nvSpPr>
        <p:spPr bwMode="white">
          <a:xfrm>
            <a:off x="1124821" y="6474053"/>
            <a:ext cx="3962400" cy="107722"/>
          </a:xfrm>
          <a:prstGeom prst="rect">
            <a:avLst/>
          </a:prstGeom>
          <a:noFill/>
          <a:ln>
            <a:noFill/>
          </a:ln>
        </p:spPr>
        <p:txBody>
          <a:bodyPr lIns="0" tIns="0" rIns="0" bIns="0">
            <a:spAutoFit/>
          </a:bodyPr>
          <a:lstStyle>
            <a:lvl1pPr>
              <a:defRPr>
                <a:solidFill>
                  <a:schemeClr val="tx1"/>
                </a:solidFill>
                <a:latin typeface="Amazon Ember" panose="020B0603020204020204" pitchFamily="34" charset="0"/>
              </a:defRPr>
            </a:lvl1pPr>
            <a:lvl2pPr marL="742950" indent="-285750">
              <a:defRPr>
                <a:solidFill>
                  <a:schemeClr val="tx1"/>
                </a:solidFill>
                <a:latin typeface="Amazon Ember" panose="020B0603020204020204" pitchFamily="34" charset="0"/>
              </a:defRPr>
            </a:lvl2pPr>
            <a:lvl3pPr marL="1143000" indent="-228600">
              <a:defRPr>
                <a:solidFill>
                  <a:schemeClr val="tx1"/>
                </a:solidFill>
                <a:latin typeface="Amazon Ember" panose="020B0603020204020204" pitchFamily="34" charset="0"/>
              </a:defRPr>
            </a:lvl3pPr>
            <a:lvl4pPr marL="1600200" indent="-228600">
              <a:defRPr>
                <a:solidFill>
                  <a:schemeClr val="tx1"/>
                </a:solidFill>
                <a:latin typeface="Amazon Ember" panose="020B0603020204020204" pitchFamily="34" charset="0"/>
              </a:defRPr>
            </a:lvl4pPr>
            <a:lvl5pPr marL="2057400" indent="-228600">
              <a:defRPr>
                <a:solidFill>
                  <a:schemeClr val="tx1"/>
                </a:solidFill>
                <a:latin typeface="Amazon Ember" panose="020B0603020204020204" pitchFamily="34" charset="0"/>
              </a:defRPr>
            </a:lvl5pPr>
            <a:lvl6pPr marL="2514600" indent="-228600" defTabSz="457200" fontAlgn="base">
              <a:spcBef>
                <a:spcPct val="0"/>
              </a:spcBef>
              <a:spcAft>
                <a:spcPct val="0"/>
              </a:spcAft>
              <a:defRPr>
                <a:solidFill>
                  <a:schemeClr val="tx1"/>
                </a:solidFill>
                <a:latin typeface="Amazon Ember" panose="020B0603020204020204" pitchFamily="34" charset="0"/>
              </a:defRPr>
            </a:lvl6pPr>
            <a:lvl7pPr marL="2971800" indent="-228600" defTabSz="457200" fontAlgn="base">
              <a:spcBef>
                <a:spcPct val="0"/>
              </a:spcBef>
              <a:spcAft>
                <a:spcPct val="0"/>
              </a:spcAft>
              <a:defRPr>
                <a:solidFill>
                  <a:schemeClr val="tx1"/>
                </a:solidFill>
                <a:latin typeface="Amazon Ember" panose="020B0603020204020204" pitchFamily="34" charset="0"/>
              </a:defRPr>
            </a:lvl7pPr>
            <a:lvl8pPr marL="3429000" indent="-228600" defTabSz="457200" fontAlgn="base">
              <a:spcBef>
                <a:spcPct val="0"/>
              </a:spcBef>
              <a:spcAft>
                <a:spcPct val="0"/>
              </a:spcAft>
              <a:defRPr>
                <a:solidFill>
                  <a:schemeClr val="tx1"/>
                </a:solidFill>
                <a:latin typeface="Amazon Ember" panose="020B0603020204020204" pitchFamily="34" charset="0"/>
              </a:defRPr>
            </a:lvl8pPr>
            <a:lvl9pPr marL="3886200" indent="-228600" defTabSz="457200" fontAlgn="base">
              <a:spcBef>
                <a:spcPct val="0"/>
              </a:spcBef>
              <a:spcAft>
                <a:spcPct val="0"/>
              </a:spcAft>
              <a:defRPr>
                <a:solidFill>
                  <a:schemeClr val="tx1"/>
                </a:solidFill>
                <a:latin typeface="Amazon Ember" panose="020B0603020204020204" pitchFamily="34" charset="0"/>
              </a:defRPr>
            </a:lvl9pPr>
          </a:lstStyle>
          <a:p>
            <a:pPr algn="l" defTabSz="1097212" eaLnBrk="1" fontAlgn="auto" hangingPunct="1">
              <a:spcBef>
                <a:spcPts val="0"/>
              </a:spcBef>
              <a:spcAft>
                <a:spcPts val="0"/>
              </a:spcAft>
              <a:defRPr/>
            </a:pPr>
            <a:r>
              <a:rPr lang="en-US" altLang="x-none" sz="7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 2022, Amazon Web Services, Inc. or its affiliates. All rights reserved.</a:t>
            </a:r>
          </a:p>
        </p:txBody>
      </p:sp>
    </p:spTree>
    <p:extLst>
      <p:ext uri="{BB962C8B-B14F-4D97-AF65-F5344CB8AC3E}">
        <p14:creationId xmlns:p14="http://schemas.microsoft.com/office/powerpoint/2010/main" val="148469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48">
          <p15:clr>
            <a:srgbClr val="FBAE40"/>
          </p15:clr>
        </p15:guide>
        <p15:guide id="2" pos="6000">
          <p15:clr>
            <a:srgbClr val="FBAE40"/>
          </p15:clr>
        </p15:guide>
        <p15:guide id="3" orient="horz" pos="2904">
          <p15:clr>
            <a:srgbClr val="FBAE40"/>
          </p15:clr>
        </p15:guide>
        <p15:guide id="4" orient="horz" pos="163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o Not Us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A4731D4-24B7-407D-A119-09109E0E0D80}"/>
              </a:ext>
            </a:extLst>
          </p:cNvPr>
          <p:cNvSpPr txBox="1"/>
          <p:nvPr userDrawn="1"/>
        </p:nvSpPr>
        <p:spPr>
          <a:xfrm>
            <a:off x="3486150" y="2512370"/>
            <a:ext cx="7353300" cy="1874103"/>
          </a:xfrm>
          <a:prstGeom prst="rect">
            <a:avLst/>
          </a:prstGeom>
          <a:noFill/>
        </p:spPr>
        <p:txBody>
          <a:bodyPr wrap="square" rtlCol="0">
            <a:spAutoFit/>
          </a:bodyPr>
          <a:lstStyle/>
          <a:p>
            <a:pPr algn="l">
              <a:lnSpc>
                <a:spcPct val="80000"/>
              </a:lnSpc>
            </a:pPr>
            <a:r>
              <a:rPr lang="en-US" sz="6000" b="1" dirty="0">
                <a:latin typeface="+mj-lt"/>
              </a:rPr>
              <a:t>Do not use layouts after this slide.</a:t>
            </a:r>
            <a:br>
              <a:rPr lang="en-US" sz="6000" dirty="0">
                <a:latin typeface="+mj-lt"/>
              </a:rPr>
            </a:br>
            <a:r>
              <a:rPr lang="en-US" sz="2000" dirty="0">
                <a:latin typeface="+mj-lt"/>
              </a:rPr>
              <a:t>They are not part of the official template.</a:t>
            </a:r>
            <a:endParaRPr lang="en-US" sz="6000" dirty="0">
              <a:latin typeface="+mj-lt"/>
            </a:endParaRPr>
          </a:p>
        </p:txBody>
      </p:sp>
      <p:pic>
        <p:nvPicPr>
          <p:cNvPr id="7" name="Graphic 6" descr="Stop sign">
            <a:extLst>
              <a:ext uri="{FF2B5EF4-FFF2-40B4-BE49-F238E27FC236}">
                <a16:creationId xmlns:a16="http://schemas.microsoft.com/office/drawing/2014/main" id="{2E1D490C-0B7A-44B5-A2CC-97504831122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7250" y="2114549"/>
            <a:ext cx="2628900" cy="2628900"/>
          </a:xfrm>
          <a:prstGeom prst="rect">
            <a:avLst/>
          </a:prstGeom>
        </p:spPr>
      </p:pic>
      <p:sp>
        <p:nvSpPr>
          <p:cNvPr id="8" name="Rectangle 7">
            <a:extLst>
              <a:ext uri="{FF2B5EF4-FFF2-40B4-BE49-F238E27FC236}">
                <a16:creationId xmlns:a16="http://schemas.microsoft.com/office/drawing/2014/main" id="{A56A91D7-A142-41A9-9775-90FA8A0EC8F4}"/>
              </a:ext>
            </a:extLst>
          </p:cNvPr>
          <p:cNvSpPr/>
          <p:nvPr userDrawn="1"/>
        </p:nvSpPr>
        <p:spPr>
          <a:xfrm>
            <a:off x="381000" y="6337300"/>
            <a:ext cx="3657600" cy="520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pic>
        <p:nvPicPr>
          <p:cNvPr id="5" name="Picture 4">
            <a:extLst>
              <a:ext uri="{FF2B5EF4-FFF2-40B4-BE49-F238E27FC236}">
                <a16:creationId xmlns:a16="http://schemas.microsoft.com/office/drawing/2014/main" id="{DD9C9795-A7DE-44AB-86EB-C31F4FF745CC}"/>
              </a:ext>
            </a:extLst>
          </p:cNvPr>
          <p:cNvPicPr>
            <a:picLocks noChangeAspect="1"/>
          </p:cNvPicPr>
          <p:nvPr userDrawn="1"/>
        </p:nvPicPr>
        <p:blipFill>
          <a:blip r:embed="rId4"/>
          <a:srcRect/>
          <a:stretch/>
        </p:blipFill>
        <p:spPr>
          <a:xfrm>
            <a:off x="402173" y="6412705"/>
            <a:ext cx="404768" cy="228600"/>
          </a:xfrm>
          <a:prstGeom prst="rect">
            <a:avLst/>
          </a:prstGeom>
        </p:spPr>
      </p:pic>
      <p:sp>
        <p:nvSpPr>
          <p:cNvPr id="9" name="TextBox 8">
            <a:extLst>
              <a:ext uri="{FF2B5EF4-FFF2-40B4-BE49-F238E27FC236}">
                <a16:creationId xmlns:a16="http://schemas.microsoft.com/office/drawing/2014/main" id="{6FD10465-9422-4481-A798-38FF69E38D1A}"/>
              </a:ext>
            </a:extLst>
          </p:cNvPr>
          <p:cNvSpPr txBox="1">
            <a:spLocks noChangeArrowheads="1"/>
          </p:cNvSpPr>
          <p:nvPr userDrawn="1"/>
        </p:nvSpPr>
        <p:spPr bwMode="white">
          <a:xfrm>
            <a:off x="1124821" y="6474053"/>
            <a:ext cx="3962400" cy="107722"/>
          </a:xfrm>
          <a:prstGeom prst="rect">
            <a:avLst/>
          </a:prstGeom>
          <a:noFill/>
          <a:ln>
            <a:noFill/>
          </a:ln>
        </p:spPr>
        <p:txBody>
          <a:bodyPr lIns="0" tIns="0" rIns="0" bIns="0">
            <a:spAutoFit/>
          </a:bodyPr>
          <a:lstStyle>
            <a:lvl1pPr>
              <a:defRPr>
                <a:solidFill>
                  <a:schemeClr val="tx1"/>
                </a:solidFill>
                <a:latin typeface="Amazon Ember" panose="020B0603020204020204" pitchFamily="34" charset="0"/>
              </a:defRPr>
            </a:lvl1pPr>
            <a:lvl2pPr marL="742950" indent="-285750">
              <a:defRPr>
                <a:solidFill>
                  <a:schemeClr val="tx1"/>
                </a:solidFill>
                <a:latin typeface="Amazon Ember" panose="020B0603020204020204" pitchFamily="34" charset="0"/>
              </a:defRPr>
            </a:lvl2pPr>
            <a:lvl3pPr marL="1143000" indent="-228600">
              <a:defRPr>
                <a:solidFill>
                  <a:schemeClr val="tx1"/>
                </a:solidFill>
                <a:latin typeface="Amazon Ember" panose="020B0603020204020204" pitchFamily="34" charset="0"/>
              </a:defRPr>
            </a:lvl3pPr>
            <a:lvl4pPr marL="1600200" indent="-228600">
              <a:defRPr>
                <a:solidFill>
                  <a:schemeClr val="tx1"/>
                </a:solidFill>
                <a:latin typeface="Amazon Ember" panose="020B0603020204020204" pitchFamily="34" charset="0"/>
              </a:defRPr>
            </a:lvl4pPr>
            <a:lvl5pPr marL="2057400" indent="-228600">
              <a:defRPr>
                <a:solidFill>
                  <a:schemeClr val="tx1"/>
                </a:solidFill>
                <a:latin typeface="Amazon Ember" panose="020B0603020204020204" pitchFamily="34" charset="0"/>
              </a:defRPr>
            </a:lvl5pPr>
            <a:lvl6pPr marL="2514600" indent="-228600" defTabSz="457200" fontAlgn="base">
              <a:spcBef>
                <a:spcPct val="0"/>
              </a:spcBef>
              <a:spcAft>
                <a:spcPct val="0"/>
              </a:spcAft>
              <a:defRPr>
                <a:solidFill>
                  <a:schemeClr val="tx1"/>
                </a:solidFill>
                <a:latin typeface="Amazon Ember" panose="020B0603020204020204" pitchFamily="34" charset="0"/>
              </a:defRPr>
            </a:lvl6pPr>
            <a:lvl7pPr marL="2971800" indent="-228600" defTabSz="457200" fontAlgn="base">
              <a:spcBef>
                <a:spcPct val="0"/>
              </a:spcBef>
              <a:spcAft>
                <a:spcPct val="0"/>
              </a:spcAft>
              <a:defRPr>
                <a:solidFill>
                  <a:schemeClr val="tx1"/>
                </a:solidFill>
                <a:latin typeface="Amazon Ember" panose="020B0603020204020204" pitchFamily="34" charset="0"/>
              </a:defRPr>
            </a:lvl7pPr>
            <a:lvl8pPr marL="3429000" indent="-228600" defTabSz="457200" fontAlgn="base">
              <a:spcBef>
                <a:spcPct val="0"/>
              </a:spcBef>
              <a:spcAft>
                <a:spcPct val="0"/>
              </a:spcAft>
              <a:defRPr>
                <a:solidFill>
                  <a:schemeClr val="tx1"/>
                </a:solidFill>
                <a:latin typeface="Amazon Ember" panose="020B0603020204020204" pitchFamily="34" charset="0"/>
              </a:defRPr>
            </a:lvl8pPr>
            <a:lvl9pPr marL="3886200" indent="-228600" defTabSz="457200" fontAlgn="base">
              <a:spcBef>
                <a:spcPct val="0"/>
              </a:spcBef>
              <a:spcAft>
                <a:spcPct val="0"/>
              </a:spcAft>
              <a:defRPr>
                <a:solidFill>
                  <a:schemeClr val="tx1"/>
                </a:solidFill>
                <a:latin typeface="Amazon Ember" panose="020B0603020204020204" pitchFamily="34" charset="0"/>
              </a:defRPr>
            </a:lvl9pPr>
          </a:lstStyle>
          <a:p>
            <a:pPr algn="l" defTabSz="1097212" eaLnBrk="1" fontAlgn="auto" hangingPunct="1">
              <a:spcBef>
                <a:spcPts val="0"/>
              </a:spcBef>
              <a:spcAft>
                <a:spcPts val="0"/>
              </a:spcAft>
              <a:defRPr/>
            </a:pPr>
            <a:r>
              <a:rPr lang="en-US" altLang="x-none" sz="7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 2022, Amazon Web Services, Inc. or its affiliates. All rights reserved.</a:t>
            </a:r>
          </a:p>
        </p:txBody>
      </p:sp>
    </p:spTree>
    <p:extLst>
      <p:ext uri="{BB962C8B-B14F-4D97-AF65-F5344CB8AC3E}">
        <p14:creationId xmlns:p14="http://schemas.microsoft.com/office/powerpoint/2010/main" val="159904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Three Speakers">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CEE417D-56DE-4CCF-A80E-1B815E6174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FDF3A4-5795-4C3E-A626-E8705501F605}"/>
              </a:ext>
            </a:extLst>
          </p:cNvPr>
          <p:cNvSpPr>
            <a:spLocks noGrp="1"/>
          </p:cNvSpPr>
          <p:nvPr>
            <p:ph type="ctrTitle" hasCustomPrompt="1"/>
          </p:nvPr>
        </p:nvSpPr>
        <p:spPr>
          <a:xfrm>
            <a:off x="381000" y="2608370"/>
            <a:ext cx="9144000" cy="1524571"/>
          </a:xfrm>
        </p:spPr>
        <p:txBody>
          <a:bodyPr wrap="square" anchor="t" anchorCtr="0"/>
          <a:lstStyle>
            <a:lvl1pPr algn="l">
              <a:defRPr sz="4800" b="1">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r>
              <a:rPr lang="en-US" dirty="0"/>
              <a:t>Enter presentation title</a:t>
            </a:r>
          </a:p>
        </p:txBody>
      </p:sp>
      <p:sp>
        <p:nvSpPr>
          <p:cNvPr id="3" name="Subtitle 2">
            <a:extLst>
              <a:ext uri="{FF2B5EF4-FFF2-40B4-BE49-F238E27FC236}">
                <a16:creationId xmlns:a16="http://schemas.microsoft.com/office/drawing/2014/main" id="{FDAD1914-560C-4D5C-AA3F-8A993D908EC6}"/>
              </a:ext>
            </a:extLst>
          </p:cNvPr>
          <p:cNvSpPr>
            <a:spLocks noGrp="1"/>
          </p:cNvSpPr>
          <p:nvPr>
            <p:ph type="subTitle" idx="1" hasCustomPrompt="1"/>
          </p:nvPr>
        </p:nvSpPr>
        <p:spPr>
          <a:xfrm>
            <a:off x="381000" y="1981200"/>
            <a:ext cx="9144000" cy="258532"/>
          </a:xfrm>
        </p:spPr>
        <p:txBody>
          <a:bodyPr wrap="square"/>
          <a:lstStyle>
            <a:lvl1pPr marL="0" indent="0" algn="l">
              <a:spcAft>
                <a:spcPts val="0"/>
              </a:spcAft>
              <a:buFont typeface="Arial" panose="020B0604020202020204" pitchFamily="34" charset="0"/>
              <a:buNone/>
              <a:defRPr sz="1200" b="1" i="0" cap="all" spc="300" baseline="0">
                <a:solidFill>
                  <a:srgbClr val="31C8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Legal info placeholder (editor use only)</a:t>
            </a:r>
          </a:p>
        </p:txBody>
      </p:sp>
      <p:sp>
        <p:nvSpPr>
          <p:cNvPr id="12" name="Text Placeholder 11">
            <a:extLst>
              <a:ext uri="{FF2B5EF4-FFF2-40B4-BE49-F238E27FC236}">
                <a16:creationId xmlns:a16="http://schemas.microsoft.com/office/drawing/2014/main" id="{E7D4CE88-F816-4273-A6C0-5D3F9D2E0519}"/>
              </a:ext>
            </a:extLst>
          </p:cNvPr>
          <p:cNvSpPr>
            <a:spLocks noGrp="1"/>
          </p:cNvSpPr>
          <p:nvPr>
            <p:ph type="body" sz="quarter" idx="12" hasCustomPrompt="1"/>
          </p:nvPr>
        </p:nvSpPr>
        <p:spPr>
          <a:xfrm>
            <a:off x="381000" y="5029200"/>
            <a:ext cx="2986088" cy="535531"/>
          </a:xfrm>
        </p:spPr>
        <p:txBody>
          <a:bodyPr wrap="square"/>
          <a:lstStyle>
            <a:lvl1pPr marL="0" indent="0">
              <a:spcAft>
                <a:spcPts val="300"/>
              </a:spcAft>
              <a:buNone/>
              <a:defRPr sz="1600"/>
            </a:lvl1pPr>
          </a:lstStyle>
          <a:p>
            <a:pPr lvl="0"/>
            <a:r>
              <a:rPr lang="en-US" dirty="0"/>
              <a:t>Speaker job title</a:t>
            </a:r>
            <a:br>
              <a:rPr lang="en-US" dirty="0"/>
            </a:br>
            <a:r>
              <a:rPr lang="en-US" dirty="0"/>
              <a:t>Speaker company</a:t>
            </a:r>
          </a:p>
        </p:txBody>
      </p:sp>
      <p:sp>
        <p:nvSpPr>
          <p:cNvPr id="7" name="Text Placeholder 9">
            <a:extLst>
              <a:ext uri="{FF2B5EF4-FFF2-40B4-BE49-F238E27FC236}">
                <a16:creationId xmlns:a16="http://schemas.microsoft.com/office/drawing/2014/main" id="{9A53608C-BC1B-4230-9749-DCC8F65E283A}"/>
              </a:ext>
            </a:extLst>
          </p:cNvPr>
          <p:cNvSpPr>
            <a:spLocks noGrp="1"/>
          </p:cNvSpPr>
          <p:nvPr>
            <p:ph type="body" sz="quarter" idx="13" hasCustomPrompt="1"/>
          </p:nvPr>
        </p:nvSpPr>
        <p:spPr>
          <a:xfrm>
            <a:off x="3454400" y="4622801"/>
            <a:ext cx="2986088" cy="406400"/>
          </a:xfrm>
        </p:spPr>
        <p:txBody>
          <a:bodyPr wrap="square"/>
          <a:lstStyle>
            <a:lvl1pPr marL="0" indent="0">
              <a:spcAft>
                <a:spcPts val="0"/>
              </a:spcAft>
              <a:buNone/>
              <a:defRPr sz="2000"/>
            </a:lvl1pPr>
          </a:lstStyle>
          <a:p>
            <a:pPr lvl="0"/>
            <a:r>
              <a:rPr lang="en-US" dirty="0"/>
              <a:t>Speaker name (pronouns)</a:t>
            </a:r>
          </a:p>
        </p:txBody>
      </p:sp>
      <p:sp>
        <p:nvSpPr>
          <p:cNvPr id="9" name="Text Placeholder 11">
            <a:extLst>
              <a:ext uri="{FF2B5EF4-FFF2-40B4-BE49-F238E27FC236}">
                <a16:creationId xmlns:a16="http://schemas.microsoft.com/office/drawing/2014/main" id="{DF8E2DE9-BE11-42F7-9EF2-9F9BECFEF913}"/>
              </a:ext>
            </a:extLst>
          </p:cNvPr>
          <p:cNvSpPr>
            <a:spLocks noGrp="1"/>
          </p:cNvSpPr>
          <p:nvPr>
            <p:ph type="body" sz="quarter" idx="14" hasCustomPrompt="1"/>
          </p:nvPr>
        </p:nvSpPr>
        <p:spPr>
          <a:xfrm>
            <a:off x="3454400" y="5029200"/>
            <a:ext cx="2986088" cy="535531"/>
          </a:xfrm>
        </p:spPr>
        <p:txBody>
          <a:bodyPr wrap="square"/>
          <a:lstStyle>
            <a:lvl1pPr marL="0" indent="0">
              <a:spcAft>
                <a:spcPts val="300"/>
              </a:spcAft>
              <a:buNone/>
              <a:defRPr sz="1600"/>
            </a:lvl1pPr>
          </a:lstStyle>
          <a:p>
            <a:pPr lvl="0"/>
            <a:r>
              <a:rPr lang="en-US" dirty="0"/>
              <a:t>Speaker job title</a:t>
            </a:r>
            <a:br>
              <a:rPr lang="en-US" dirty="0"/>
            </a:br>
            <a:r>
              <a:rPr lang="en-US" dirty="0"/>
              <a:t>Speaker company</a:t>
            </a:r>
          </a:p>
        </p:txBody>
      </p:sp>
      <p:sp>
        <p:nvSpPr>
          <p:cNvPr id="11" name="Text Placeholder 9">
            <a:extLst>
              <a:ext uri="{FF2B5EF4-FFF2-40B4-BE49-F238E27FC236}">
                <a16:creationId xmlns:a16="http://schemas.microsoft.com/office/drawing/2014/main" id="{92EA97E1-FCDC-4CCD-B17F-956E335BB664}"/>
              </a:ext>
            </a:extLst>
          </p:cNvPr>
          <p:cNvSpPr>
            <a:spLocks noGrp="1"/>
          </p:cNvSpPr>
          <p:nvPr>
            <p:ph type="body" sz="quarter" idx="15" hasCustomPrompt="1"/>
          </p:nvPr>
        </p:nvSpPr>
        <p:spPr>
          <a:xfrm>
            <a:off x="6534150" y="4622801"/>
            <a:ext cx="2986088" cy="406400"/>
          </a:xfrm>
        </p:spPr>
        <p:txBody>
          <a:bodyPr wrap="square"/>
          <a:lstStyle>
            <a:lvl1pPr marL="0" indent="0">
              <a:spcAft>
                <a:spcPts val="0"/>
              </a:spcAft>
              <a:buNone/>
              <a:defRPr sz="2000"/>
            </a:lvl1pPr>
          </a:lstStyle>
          <a:p>
            <a:pPr lvl="0"/>
            <a:r>
              <a:rPr lang="en-US" dirty="0"/>
              <a:t>Speaker name (pronouns)</a:t>
            </a:r>
          </a:p>
        </p:txBody>
      </p:sp>
      <p:sp>
        <p:nvSpPr>
          <p:cNvPr id="13" name="Text Placeholder 11">
            <a:extLst>
              <a:ext uri="{FF2B5EF4-FFF2-40B4-BE49-F238E27FC236}">
                <a16:creationId xmlns:a16="http://schemas.microsoft.com/office/drawing/2014/main" id="{0AC0D4D7-101C-4254-8AC8-372BE24FCC12}"/>
              </a:ext>
            </a:extLst>
          </p:cNvPr>
          <p:cNvSpPr>
            <a:spLocks noGrp="1"/>
          </p:cNvSpPr>
          <p:nvPr>
            <p:ph type="body" sz="quarter" idx="16" hasCustomPrompt="1"/>
          </p:nvPr>
        </p:nvSpPr>
        <p:spPr>
          <a:xfrm>
            <a:off x="6534150" y="5029200"/>
            <a:ext cx="2986088" cy="535531"/>
          </a:xfrm>
        </p:spPr>
        <p:txBody>
          <a:bodyPr wrap="square"/>
          <a:lstStyle>
            <a:lvl1pPr marL="0" indent="0">
              <a:spcAft>
                <a:spcPts val="300"/>
              </a:spcAft>
              <a:buNone/>
              <a:defRPr sz="1600"/>
            </a:lvl1pPr>
          </a:lstStyle>
          <a:p>
            <a:pPr lvl="0"/>
            <a:r>
              <a:rPr lang="en-US" dirty="0"/>
              <a:t>Speaker job title</a:t>
            </a:r>
            <a:br>
              <a:rPr lang="en-US" dirty="0"/>
            </a:br>
            <a:r>
              <a:rPr lang="en-US" dirty="0"/>
              <a:t>Speaker company</a:t>
            </a:r>
          </a:p>
        </p:txBody>
      </p:sp>
      <p:sp>
        <p:nvSpPr>
          <p:cNvPr id="14" name="Text Placeholder 9">
            <a:extLst>
              <a:ext uri="{FF2B5EF4-FFF2-40B4-BE49-F238E27FC236}">
                <a16:creationId xmlns:a16="http://schemas.microsoft.com/office/drawing/2014/main" id="{C344CD4C-DA6E-48BA-A4DB-CF5CFDA0AA59}"/>
              </a:ext>
            </a:extLst>
          </p:cNvPr>
          <p:cNvSpPr>
            <a:spLocks noGrp="1"/>
          </p:cNvSpPr>
          <p:nvPr>
            <p:ph type="body" sz="quarter" idx="11" hasCustomPrompt="1"/>
          </p:nvPr>
        </p:nvSpPr>
        <p:spPr>
          <a:xfrm>
            <a:off x="381001" y="1491342"/>
            <a:ext cx="9144000" cy="258532"/>
          </a:xfrm>
        </p:spPr>
        <p:txBody>
          <a:bodyPr wrap="square"/>
          <a:lstStyle>
            <a:lvl1pPr marL="0" indent="0">
              <a:spcAft>
                <a:spcPts val="0"/>
              </a:spcAft>
              <a:buNone/>
              <a:defRPr sz="1200" b="1" i="0" cap="all" spc="300" baseline="0">
                <a:solidFill>
                  <a:srgbClr val="31C8FF"/>
                </a:solidFill>
              </a:defRPr>
            </a:lvl1pPr>
          </a:lstStyle>
          <a:p>
            <a:pPr lvl="0"/>
            <a:r>
              <a:rPr lang="en-US" dirty="0"/>
              <a:t>Enter Session ID</a:t>
            </a:r>
          </a:p>
        </p:txBody>
      </p:sp>
      <p:sp>
        <p:nvSpPr>
          <p:cNvPr id="15" name="Text Placeholder 7">
            <a:extLst>
              <a:ext uri="{FF2B5EF4-FFF2-40B4-BE49-F238E27FC236}">
                <a16:creationId xmlns:a16="http://schemas.microsoft.com/office/drawing/2014/main" id="{4A4962B8-F430-410C-AD89-B65843C5D73D}"/>
              </a:ext>
            </a:extLst>
          </p:cNvPr>
          <p:cNvSpPr>
            <a:spLocks noGrp="1"/>
          </p:cNvSpPr>
          <p:nvPr>
            <p:ph type="body" sz="quarter" idx="10" hasCustomPrompt="1"/>
          </p:nvPr>
        </p:nvSpPr>
        <p:spPr>
          <a:xfrm>
            <a:off x="381000" y="4622800"/>
            <a:ext cx="2986088" cy="406400"/>
          </a:xfrm>
        </p:spPr>
        <p:txBody>
          <a:bodyPr wrap="square"/>
          <a:lstStyle>
            <a:lvl1pPr marL="0" indent="0">
              <a:spcAft>
                <a:spcPts val="0"/>
              </a:spcAft>
              <a:buNone/>
              <a:defRPr sz="2000" b="0" i="0" cap="none" spc="0" baseline="0"/>
            </a:lvl1pPr>
          </a:lstStyle>
          <a:p>
            <a:pPr lvl="0"/>
            <a:r>
              <a:rPr lang="en-US" dirty="0"/>
              <a:t>Speaker name (pronouns)</a:t>
            </a:r>
          </a:p>
        </p:txBody>
      </p:sp>
      <p:pic>
        <p:nvPicPr>
          <p:cNvPr id="18" name="Picture 17">
            <a:extLst>
              <a:ext uri="{FF2B5EF4-FFF2-40B4-BE49-F238E27FC236}">
                <a16:creationId xmlns:a16="http://schemas.microsoft.com/office/drawing/2014/main" id="{6FCADF9B-2585-440C-BD1E-DB98F1D0B5DF}"/>
              </a:ext>
            </a:extLst>
          </p:cNvPr>
          <p:cNvPicPr>
            <a:picLocks noChangeAspect="1"/>
          </p:cNvPicPr>
          <p:nvPr userDrawn="1"/>
        </p:nvPicPr>
        <p:blipFill>
          <a:blip r:embed="rId3"/>
          <a:srcRect/>
          <a:stretch/>
        </p:blipFill>
        <p:spPr>
          <a:xfrm>
            <a:off x="402173" y="6412705"/>
            <a:ext cx="404768" cy="228600"/>
          </a:xfrm>
          <a:prstGeom prst="rect">
            <a:avLst/>
          </a:prstGeom>
        </p:spPr>
      </p:pic>
      <p:sp>
        <p:nvSpPr>
          <p:cNvPr id="19" name="TextBox 3">
            <a:extLst>
              <a:ext uri="{FF2B5EF4-FFF2-40B4-BE49-F238E27FC236}">
                <a16:creationId xmlns:a16="http://schemas.microsoft.com/office/drawing/2014/main" id="{E63126D1-F088-4FBF-9456-8E6FB0B1BC07}"/>
              </a:ext>
            </a:extLst>
          </p:cNvPr>
          <p:cNvSpPr txBox="1">
            <a:spLocks noChangeArrowheads="1"/>
          </p:cNvSpPr>
          <p:nvPr userDrawn="1"/>
        </p:nvSpPr>
        <p:spPr bwMode="white">
          <a:xfrm>
            <a:off x="1124821" y="6474053"/>
            <a:ext cx="3962400" cy="107722"/>
          </a:xfrm>
          <a:prstGeom prst="rect">
            <a:avLst/>
          </a:prstGeom>
          <a:noFill/>
          <a:ln>
            <a:noFill/>
          </a:ln>
        </p:spPr>
        <p:txBody>
          <a:bodyPr lIns="0" tIns="0" rIns="0" bIns="0">
            <a:spAutoFit/>
          </a:bodyPr>
          <a:lstStyle>
            <a:lvl1pPr>
              <a:defRPr>
                <a:solidFill>
                  <a:schemeClr val="tx1"/>
                </a:solidFill>
                <a:latin typeface="Amazon Ember" panose="020B0603020204020204" pitchFamily="34" charset="0"/>
              </a:defRPr>
            </a:lvl1pPr>
            <a:lvl2pPr marL="742950" indent="-285750">
              <a:defRPr>
                <a:solidFill>
                  <a:schemeClr val="tx1"/>
                </a:solidFill>
                <a:latin typeface="Amazon Ember" panose="020B0603020204020204" pitchFamily="34" charset="0"/>
              </a:defRPr>
            </a:lvl2pPr>
            <a:lvl3pPr marL="1143000" indent="-228600">
              <a:defRPr>
                <a:solidFill>
                  <a:schemeClr val="tx1"/>
                </a:solidFill>
                <a:latin typeface="Amazon Ember" panose="020B0603020204020204" pitchFamily="34" charset="0"/>
              </a:defRPr>
            </a:lvl3pPr>
            <a:lvl4pPr marL="1600200" indent="-228600">
              <a:defRPr>
                <a:solidFill>
                  <a:schemeClr val="tx1"/>
                </a:solidFill>
                <a:latin typeface="Amazon Ember" panose="020B0603020204020204" pitchFamily="34" charset="0"/>
              </a:defRPr>
            </a:lvl4pPr>
            <a:lvl5pPr marL="2057400" indent="-228600">
              <a:defRPr>
                <a:solidFill>
                  <a:schemeClr val="tx1"/>
                </a:solidFill>
                <a:latin typeface="Amazon Ember" panose="020B0603020204020204" pitchFamily="34" charset="0"/>
              </a:defRPr>
            </a:lvl5pPr>
            <a:lvl6pPr marL="2514600" indent="-228600" defTabSz="457200" fontAlgn="base">
              <a:spcBef>
                <a:spcPct val="0"/>
              </a:spcBef>
              <a:spcAft>
                <a:spcPct val="0"/>
              </a:spcAft>
              <a:defRPr>
                <a:solidFill>
                  <a:schemeClr val="tx1"/>
                </a:solidFill>
                <a:latin typeface="Amazon Ember" panose="020B0603020204020204" pitchFamily="34" charset="0"/>
              </a:defRPr>
            </a:lvl6pPr>
            <a:lvl7pPr marL="2971800" indent="-228600" defTabSz="457200" fontAlgn="base">
              <a:spcBef>
                <a:spcPct val="0"/>
              </a:spcBef>
              <a:spcAft>
                <a:spcPct val="0"/>
              </a:spcAft>
              <a:defRPr>
                <a:solidFill>
                  <a:schemeClr val="tx1"/>
                </a:solidFill>
                <a:latin typeface="Amazon Ember" panose="020B0603020204020204" pitchFamily="34" charset="0"/>
              </a:defRPr>
            </a:lvl7pPr>
            <a:lvl8pPr marL="3429000" indent="-228600" defTabSz="457200" fontAlgn="base">
              <a:spcBef>
                <a:spcPct val="0"/>
              </a:spcBef>
              <a:spcAft>
                <a:spcPct val="0"/>
              </a:spcAft>
              <a:defRPr>
                <a:solidFill>
                  <a:schemeClr val="tx1"/>
                </a:solidFill>
                <a:latin typeface="Amazon Ember" panose="020B0603020204020204" pitchFamily="34" charset="0"/>
              </a:defRPr>
            </a:lvl8pPr>
            <a:lvl9pPr marL="3886200" indent="-228600" defTabSz="457200" fontAlgn="base">
              <a:spcBef>
                <a:spcPct val="0"/>
              </a:spcBef>
              <a:spcAft>
                <a:spcPct val="0"/>
              </a:spcAft>
              <a:defRPr>
                <a:solidFill>
                  <a:schemeClr val="tx1"/>
                </a:solidFill>
                <a:latin typeface="Amazon Ember" panose="020B0603020204020204" pitchFamily="34" charset="0"/>
              </a:defRPr>
            </a:lvl9pPr>
          </a:lstStyle>
          <a:p>
            <a:pPr algn="l" defTabSz="1097212" eaLnBrk="1" fontAlgn="auto" hangingPunct="1">
              <a:spcBef>
                <a:spcPts val="0"/>
              </a:spcBef>
              <a:spcAft>
                <a:spcPts val="0"/>
              </a:spcAft>
              <a:defRPr/>
            </a:pPr>
            <a:r>
              <a:rPr lang="en-US" altLang="x-none" sz="7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 2022, Amazon Web Services, Inc. or its affiliates. All rights reserved.</a:t>
            </a:r>
          </a:p>
        </p:txBody>
      </p:sp>
    </p:spTree>
    <p:extLst>
      <p:ext uri="{BB962C8B-B14F-4D97-AF65-F5344CB8AC3E}">
        <p14:creationId xmlns:p14="http://schemas.microsoft.com/office/powerpoint/2010/main" val="351734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48">
          <p15:clr>
            <a:srgbClr val="FBAE40"/>
          </p15:clr>
        </p15:guide>
        <p15:guide id="2" pos="6000">
          <p15:clr>
            <a:srgbClr val="FBAE40"/>
          </p15:clr>
        </p15:guide>
        <p15:guide id="3" orient="horz" pos="2904" userDrawn="1">
          <p15:clr>
            <a:srgbClr val="FBAE40"/>
          </p15:clr>
        </p15:guide>
        <p15:guide id="4" orient="horz" pos="163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91CB6-D820-4A96-8204-600D7D956821}"/>
              </a:ext>
            </a:extLst>
          </p:cNvPr>
          <p:cNvSpPr>
            <a:spLocks noGrp="1"/>
          </p:cNvSpPr>
          <p:nvPr>
            <p:ph type="title" hasCustomPrompt="1"/>
          </p:nvPr>
        </p:nvSpPr>
        <p:spPr/>
        <p:txBody>
          <a:bodyPr/>
          <a:lstStyle>
            <a:lvl1pPr>
              <a:defRPr/>
            </a:lvl1pPr>
          </a:lstStyle>
          <a:p>
            <a:r>
              <a:rPr lang="en-US" dirty="0"/>
              <a:t>Agenda layout</a:t>
            </a:r>
          </a:p>
        </p:txBody>
      </p:sp>
      <p:sp>
        <p:nvSpPr>
          <p:cNvPr id="7" name="Text Placeholder 6">
            <a:extLst>
              <a:ext uri="{FF2B5EF4-FFF2-40B4-BE49-F238E27FC236}">
                <a16:creationId xmlns:a16="http://schemas.microsoft.com/office/drawing/2014/main" id="{11750401-572B-4B45-BF07-5D528B05F88A}"/>
              </a:ext>
            </a:extLst>
          </p:cNvPr>
          <p:cNvSpPr>
            <a:spLocks noGrp="1"/>
          </p:cNvSpPr>
          <p:nvPr>
            <p:ph type="body" sz="quarter" idx="10" hasCustomPrompt="1"/>
          </p:nvPr>
        </p:nvSpPr>
        <p:spPr>
          <a:xfrm>
            <a:off x="381000" y="1485900"/>
            <a:ext cx="11430000" cy="4762500"/>
          </a:xfrm>
        </p:spPr>
        <p:txBody>
          <a:bodyPr/>
          <a:lstStyle>
            <a:lvl1pPr marL="0" indent="0">
              <a:spcAft>
                <a:spcPts val="3000"/>
              </a:spcAft>
              <a:buNone/>
              <a:defRPr sz="2400"/>
            </a:lvl1pPr>
            <a:lvl2pPr marL="0" indent="0">
              <a:spcAft>
                <a:spcPts val="3000"/>
              </a:spcAft>
              <a:buNone/>
              <a:defRPr sz="2400"/>
            </a:lvl2pPr>
            <a:lvl3pPr marL="0" indent="0">
              <a:spcAft>
                <a:spcPts val="3000"/>
              </a:spcAft>
              <a:buNone/>
              <a:defRPr sz="2400"/>
            </a:lvl3pPr>
            <a:lvl4pPr marL="0" indent="0">
              <a:spcAft>
                <a:spcPts val="3000"/>
              </a:spcAft>
              <a:buNone/>
              <a:defRPr sz="2400"/>
            </a:lvl4pPr>
            <a:lvl5pPr marL="0" indent="0">
              <a:spcAft>
                <a:spcPts val="3000"/>
              </a:spcAft>
              <a:buNone/>
              <a:defRPr sz="2400"/>
            </a:lvl5pPr>
          </a:lstStyle>
          <a:p>
            <a:pPr lvl="0"/>
            <a:r>
              <a:rPr lang="en-US" dirty="0"/>
              <a:t>Enter high-level agenda items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614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C8CF9-BF86-4458-BFA4-38F0F2DB9847}"/>
              </a:ext>
            </a:extLst>
          </p:cNvPr>
          <p:cNvSpPr>
            <a:spLocks noGrp="1"/>
          </p:cNvSpPr>
          <p:nvPr>
            <p:ph type="title" hasCustomPrompt="1"/>
          </p:nvPr>
        </p:nvSpPr>
        <p:spPr/>
        <p:txBody>
          <a:bodyPr/>
          <a:lstStyle>
            <a:lvl1pPr>
              <a:defRPr/>
            </a:lvl1pPr>
          </a:lstStyle>
          <a:p>
            <a:r>
              <a:rPr lang="en-US" dirty="0"/>
              <a:t>Title only layout</a:t>
            </a:r>
          </a:p>
        </p:txBody>
      </p:sp>
    </p:spTree>
    <p:extLst>
      <p:ext uri="{BB962C8B-B14F-4D97-AF65-F5344CB8AC3E}">
        <p14:creationId xmlns:p14="http://schemas.microsoft.com/office/powerpoint/2010/main" val="1425795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with Ar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BEE133-5D17-45D1-9DD7-8A373C1AB3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F3C8CF9-BF86-4458-BFA4-38F0F2DB9847}"/>
              </a:ext>
            </a:extLst>
          </p:cNvPr>
          <p:cNvSpPr>
            <a:spLocks noGrp="1"/>
          </p:cNvSpPr>
          <p:nvPr>
            <p:ph type="title" hasCustomPrompt="1"/>
          </p:nvPr>
        </p:nvSpPr>
        <p:spPr/>
        <p:txBody>
          <a:bodyPr/>
          <a:lstStyle>
            <a:lvl1pPr>
              <a:defRPr/>
            </a:lvl1pPr>
          </a:lstStyle>
          <a:p>
            <a:r>
              <a:rPr lang="en-US" dirty="0"/>
              <a:t>Title only layout with art</a:t>
            </a:r>
          </a:p>
        </p:txBody>
      </p:sp>
      <p:pic>
        <p:nvPicPr>
          <p:cNvPr id="7" name="Picture 6">
            <a:extLst>
              <a:ext uri="{FF2B5EF4-FFF2-40B4-BE49-F238E27FC236}">
                <a16:creationId xmlns:a16="http://schemas.microsoft.com/office/drawing/2014/main" id="{1D610BC5-035A-45BD-94E6-8833F60E8FC3}"/>
              </a:ext>
            </a:extLst>
          </p:cNvPr>
          <p:cNvPicPr>
            <a:picLocks noChangeAspect="1"/>
          </p:cNvPicPr>
          <p:nvPr userDrawn="1"/>
        </p:nvPicPr>
        <p:blipFill>
          <a:blip r:embed="rId3"/>
          <a:stretch>
            <a:fillRect/>
          </a:stretch>
        </p:blipFill>
        <p:spPr>
          <a:xfrm>
            <a:off x="0" y="1"/>
            <a:ext cx="80304" cy="6858000"/>
          </a:xfrm>
          <a:prstGeom prst="rect">
            <a:avLst/>
          </a:prstGeom>
        </p:spPr>
      </p:pic>
      <p:pic>
        <p:nvPicPr>
          <p:cNvPr id="8" name="Picture 7">
            <a:extLst>
              <a:ext uri="{FF2B5EF4-FFF2-40B4-BE49-F238E27FC236}">
                <a16:creationId xmlns:a16="http://schemas.microsoft.com/office/drawing/2014/main" id="{F6725A0F-8E04-4CA3-B0C5-359B32CA51A9}"/>
              </a:ext>
            </a:extLst>
          </p:cNvPr>
          <p:cNvPicPr>
            <a:picLocks noChangeAspect="1"/>
          </p:cNvPicPr>
          <p:nvPr userDrawn="1"/>
        </p:nvPicPr>
        <p:blipFill>
          <a:blip r:embed="rId4"/>
          <a:srcRect/>
          <a:stretch/>
        </p:blipFill>
        <p:spPr>
          <a:xfrm>
            <a:off x="402173" y="6412705"/>
            <a:ext cx="404768" cy="228600"/>
          </a:xfrm>
          <a:prstGeom prst="rect">
            <a:avLst/>
          </a:prstGeom>
        </p:spPr>
      </p:pic>
      <p:sp>
        <p:nvSpPr>
          <p:cNvPr id="9" name="TextBox 3">
            <a:extLst>
              <a:ext uri="{FF2B5EF4-FFF2-40B4-BE49-F238E27FC236}">
                <a16:creationId xmlns:a16="http://schemas.microsoft.com/office/drawing/2014/main" id="{2B78B4ED-351E-4292-9E58-C6ECCFABC42B}"/>
              </a:ext>
            </a:extLst>
          </p:cNvPr>
          <p:cNvSpPr txBox="1">
            <a:spLocks noChangeArrowheads="1"/>
          </p:cNvSpPr>
          <p:nvPr userDrawn="1"/>
        </p:nvSpPr>
        <p:spPr bwMode="white">
          <a:xfrm>
            <a:off x="1124821" y="6474053"/>
            <a:ext cx="3962400" cy="107722"/>
          </a:xfrm>
          <a:prstGeom prst="rect">
            <a:avLst/>
          </a:prstGeom>
          <a:noFill/>
          <a:ln>
            <a:noFill/>
          </a:ln>
        </p:spPr>
        <p:txBody>
          <a:bodyPr lIns="0" tIns="0" rIns="0" bIns="0">
            <a:spAutoFit/>
          </a:bodyPr>
          <a:lstStyle>
            <a:lvl1pPr>
              <a:defRPr>
                <a:solidFill>
                  <a:schemeClr val="tx1"/>
                </a:solidFill>
                <a:latin typeface="Amazon Ember" panose="020B0603020204020204" pitchFamily="34" charset="0"/>
              </a:defRPr>
            </a:lvl1pPr>
            <a:lvl2pPr marL="742950" indent="-285750">
              <a:defRPr>
                <a:solidFill>
                  <a:schemeClr val="tx1"/>
                </a:solidFill>
                <a:latin typeface="Amazon Ember" panose="020B0603020204020204" pitchFamily="34" charset="0"/>
              </a:defRPr>
            </a:lvl2pPr>
            <a:lvl3pPr marL="1143000" indent="-228600">
              <a:defRPr>
                <a:solidFill>
                  <a:schemeClr val="tx1"/>
                </a:solidFill>
                <a:latin typeface="Amazon Ember" panose="020B0603020204020204" pitchFamily="34" charset="0"/>
              </a:defRPr>
            </a:lvl3pPr>
            <a:lvl4pPr marL="1600200" indent="-228600">
              <a:defRPr>
                <a:solidFill>
                  <a:schemeClr val="tx1"/>
                </a:solidFill>
                <a:latin typeface="Amazon Ember" panose="020B0603020204020204" pitchFamily="34" charset="0"/>
              </a:defRPr>
            </a:lvl4pPr>
            <a:lvl5pPr marL="2057400" indent="-228600">
              <a:defRPr>
                <a:solidFill>
                  <a:schemeClr val="tx1"/>
                </a:solidFill>
                <a:latin typeface="Amazon Ember" panose="020B0603020204020204" pitchFamily="34" charset="0"/>
              </a:defRPr>
            </a:lvl5pPr>
            <a:lvl6pPr marL="2514600" indent="-228600" defTabSz="457200" fontAlgn="base">
              <a:spcBef>
                <a:spcPct val="0"/>
              </a:spcBef>
              <a:spcAft>
                <a:spcPct val="0"/>
              </a:spcAft>
              <a:defRPr>
                <a:solidFill>
                  <a:schemeClr val="tx1"/>
                </a:solidFill>
                <a:latin typeface="Amazon Ember" panose="020B0603020204020204" pitchFamily="34" charset="0"/>
              </a:defRPr>
            </a:lvl6pPr>
            <a:lvl7pPr marL="2971800" indent="-228600" defTabSz="457200" fontAlgn="base">
              <a:spcBef>
                <a:spcPct val="0"/>
              </a:spcBef>
              <a:spcAft>
                <a:spcPct val="0"/>
              </a:spcAft>
              <a:defRPr>
                <a:solidFill>
                  <a:schemeClr val="tx1"/>
                </a:solidFill>
                <a:latin typeface="Amazon Ember" panose="020B0603020204020204" pitchFamily="34" charset="0"/>
              </a:defRPr>
            </a:lvl7pPr>
            <a:lvl8pPr marL="3429000" indent="-228600" defTabSz="457200" fontAlgn="base">
              <a:spcBef>
                <a:spcPct val="0"/>
              </a:spcBef>
              <a:spcAft>
                <a:spcPct val="0"/>
              </a:spcAft>
              <a:defRPr>
                <a:solidFill>
                  <a:schemeClr val="tx1"/>
                </a:solidFill>
                <a:latin typeface="Amazon Ember" panose="020B0603020204020204" pitchFamily="34" charset="0"/>
              </a:defRPr>
            </a:lvl8pPr>
            <a:lvl9pPr marL="3886200" indent="-228600" defTabSz="457200" fontAlgn="base">
              <a:spcBef>
                <a:spcPct val="0"/>
              </a:spcBef>
              <a:spcAft>
                <a:spcPct val="0"/>
              </a:spcAft>
              <a:defRPr>
                <a:solidFill>
                  <a:schemeClr val="tx1"/>
                </a:solidFill>
                <a:latin typeface="Amazon Ember" panose="020B0603020204020204" pitchFamily="34" charset="0"/>
              </a:defRPr>
            </a:lvl9pPr>
          </a:lstStyle>
          <a:p>
            <a:pPr algn="l" defTabSz="1097212" eaLnBrk="1" fontAlgn="auto" hangingPunct="1">
              <a:spcBef>
                <a:spcPts val="0"/>
              </a:spcBef>
              <a:spcAft>
                <a:spcPts val="0"/>
              </a:spcAft>
              <a:defRPr/>
            </a:pPr>
            <a:r>
              <a:rPr lang="en-US" altLang="x-none" sz="7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 2022, Amazon Web Services, Inc. or its affiliates. All rights reserved.</a:t>
            </a:r>
          </a:p>
        </p:txBody>
      </p:sp>
    </p:spTree>
    <p:extLst>
      <p:ext uri="{BB962C8B-B14F-4D97-AF65-F5344CB8AC3E}">
        <p14:creationId xmlns:p14="http://schemas.microsoft.com/office/powerpoint/2010/main" val="316544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C8CF9-BF86-4458-BFA4-38F0F2DB9847}"/>
              </a:ext>
            </a:extLst>
          </p:cNvPr>
          <p:cNvSpPr>
            <a:spLocks noGrp="1"/>
          </p:cNvSpPr>
          <p:nvPr>
            <p:ph type="title" hasCustomPrompt="1"/>
          </p:nvPr>
        </p:nvSpPr>
        <p:spPr>
          <a:xfrm>
            <a:off x="381000" y="304800"/>
            <a:ext cx="11430000" cy="646331"/>
          </a:xfrm>
        </p:spPr>
        <p:txBody>
          <a:bodyPr/>
          <a:lstStyle>
            <a:lvl1pPr>
              <a:defRPr/>
            </a:lvl1pPr>
          </a:lstStyle>
          <a:p>
            <a:r>
              <a:rPr lang="en-US" dirty="0"/>
              <a:t>Title and subtitle layout</a:t>
            </a:r>
          </a:p>
        </p:txBody>
      </p:sp>
      <p:sp>
        <p:nvSpPr>
          <p:cNvPr id="4" name="Text Placeholder 3">
            <a:extLst>
              <a:ext uri="{FF2B5EF4-FFF2-40B4-BE49-F238E27FC236}">
                <a16:creationId xmlns:a16="http://schemas.microsoft.com/office/drawing/2014/main" id="{466213DF-CEC6-4F46-9CD4-5ED4A416AF59}"/>
              </a:ext>
            </a:extLst>
          </p:cNvPr>
          <p:cNvSpPr>
            <a:spLocks noGrp="1"/>
          </p:cNvSpPr>
          <p:nvPr>
            <p:ph type="body" sz="quarter" idx="10" hasCustomPrompt="1"/>
          </p:nvPr>
        </p:nvSpPr>
        <p:spPr>
          <a:xfrm>
            <a:off x="381000" y="977900"/>
            <a:ext cx="11430000" cy="258532"/>
          </a:xfrm>
        </p:spPr>
        <p:txBody>
          <a:bodyPr/>
          <a:lstStyle>
            <a:lvl1pPr marL="0" indent="0">
              <a:buNone/>
              <a:defRPr sz="1200" b="1" i="0" cap="all" spc="300" baseline="0">
                <a:solidFill>
                  <a:srgbClr val="31C8FF"/>
                </a:solidFill>
              </a:defRPr>
            </a:lvl1pPr>
          </a:lstStyle>
          <a:p>
            <a:pPr lvl="0"/>
            <a:r>
              <a:rPr lang="en-US" dirty="0"/>
              <a:t>Enter subtitle</a:t>
            </a:r>
          </a:p>
        </p:txBody>
      </p:sp>
    </p:spTree>
    <p:extLst>
      <p:ext uri="{BB962C8B-B14F-4D97-AF65-F5344CB8AC3E}">
        <p14:creationId xmlns:p14="http://schemas.microsoft.com/office/powerpoint/2010/main" val="102420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4" userDrawn="1">
          <p15:clr>
            <a:srgbClr val="9FCC3B"/>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339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4B9D35E-D40C-4379-9E3A-608F2B945674}"/>
              </a:ext>
            </a:extLst>
          </p:cNvPr>
          <p:cNvPicPr>
            <a:picLocks noChangeAspect="1"/>
          </p:cNvPicPr>
          <p:nvPr userDrawn="1"/>
        </p:nvPicPr>
        <p:blipFill>
          <a:blip r:embed="rId3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0986CC99-EC41-4647-BD17-9EFC9AA4DB4E}"/>
              </a:ext>
            </a:extLst>
          </p:cNvPr>
          <p:cNvSpPr>
            <a:spLocks noGrp="1"/>
          </p:cNvSpPr>
          <p:nvPr>
            <p:ph type="title"/>
          </p:nvPr>
        </p:nvSpPr>
        <p:spPr>
          <a:xfrm>
            <a:off x="381000" y="304800"/>
            <a:ext cx="11430000" cy="646331"/>
          </a:xfrm>
          <a:prstGeom prst="rect">
            <a:avLst/>
          </a:prstGeom>
        </p:spPr>
        <p:txBody>
          <a:bodyPr vert="horz" wrap="square" lIns="0" tIns="45720" rIns="0" bIns="45720" rtlCol="0" anchor="t" anchorCtr="0">
            <a:sp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4928EF9-1BCD-42D2-8B21-6150BBD86FBB}"/>
              </a:ext>
            </a:extLst>
          </p:cNvPr>
          <p:cNvSpPr>
            <a:spLocks noGrp="1"/>
          </p:cNvSpPr>
          <p:nvPr>
            <p:ph type="body" idx="1"/>
          </p:nvPr>
        </p:nvSpPr>
        <p:spPr>
          <a:xfrm>
            <a:off x="380999" y="1485900"/>
            <a:ext cx="11429999" cy="2009781"/>
          </a:xfrm>
          <a:prstGeom prst="rect">
            <a:avLst/>
          </a:prstGeom>
        </p:spPr>
        <p:txBody>
          <a:bodyPr vert="horz" lIns="0" tIns="45720" rIns="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484D14-2EC8-4252-96DA-F75A75EAF30C}"/>
              </a:ext>
            </a:extLst>
          </p:cNvPr>
          <p:cNvSpPr>
            <a:spLocks noGrp="1"/>
          </p:cNvSpPr>
          <p:nvPr>
            <p:ph type="dt" sz="half" idx="2"/>
          </p:nvPr>
        </p:nvSpPr>
        <p:spPr>
          <a:xfrm>
            <a:off x="838200" y="69532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B818714-7893-4A3A-9130-79EF6BF69A14}" type="datetimeFigureOut">
              <a:rPr lang="en-US" smtClean="0"/>
              <a:pPr/>
              <a:t>10/18/22</a:t>
            </a:fld>
            <a:endParaRPr lang="en-US"/>
          </a:p>
        </p:txBody>
      </p:sp>
      <p:sp>
        <p:nvSpPr>
          <p:cNvPr id="5" name="Footer Placeholder 4">
            <a:extLst>
              <a:ext uri="{FF2B5EF4-FFF2-40B4-BE49-F238E27FC236}">
                <a16:creationId xmlns:a16="http://schemas.microsoft.com/office/drawing/2014/main" id="{125B18F2-2506-4A8B-983C-1A77A245E650}"/>
              </a:ext>
            </a:extLst>
          </p:cNvPr>
          <p:cNvSpPr>
            <a:spLocks noGrp="1"/>
          </p:cNvSpPr>
          <p:nvPr>
            <p:ph type="ftr" sz="quarter" idx="3"/>
          </p:nvPr>
        </p:nvSpPr>
        <p:spPr>
          <a:xfrm>
            <a:off x="4038600" y="69532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925A29-F4EF-4A12-9095-1B88A1BDDE58}"/>
              </a:ext>
            </a:extLst>
          </p:cNvPr>
          <p:cNvSpPr>
            <a:spLocks noGrp="1"/>
          </p:cNvSpPr>
          <p:nvPr>
            <p:ph type="sldNum" sz="quarter" idx="4"/>
          </p:nvPr>
        </p:nvSpPr>
        <p:spPr>
          <a:xfrm>
            <a:off x="8610600" y="69532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B4B8DE2-A4E8-46E4-8BBF-D75455EFF32C}" type="slidenum">
              <a:rPr lang="en-US" smtClean="0"/>
              <a:pPr/>
              <a:t>‹#›</a:t>
            </a:fld>
            <a:endParaRPr lang="en-US"/>
          </a:p>
        </p:txBody>
      </p:sp>
      <p:pic>
        <p:nvPicPr>
          <p:cNvPr id="11" name="Picture 10">
            <a:extLst>
              <a:ext uri="{FF2B5EF4-FFF2-40B4-BE49-F238E27FC236}">
                <a16:creationId xmlns:a16="http://schemas.microsoft.com/office/drawing/2014/main" id="{EF48DEFA-F6EC-4A9C-98D7-BB1ADB81D55C}"/>
              </a:ext>
            </a:extLst>
          </p:cNvPr>
          <p:cNvPicPr>
            <a:picLocks noChangeAspect="1"/>
          </p:cNvPicPr>
          <p:nvPr userDrawn="1"/>
        </p:nvPicPr>
        <p:blipFill>
          <a:blip r:embed="rId33"/>
          <a:stretch>
            <a:fillRect/>
          </a:stretch>
        </p:blipFill>
        <p:spPr>
          <a:xfrm>
            <a:off x="0" y="1"/>
            <a:ext cx="80304" cy="6858000"/>
          </a:xfrm>
          <a:prstGeom prst="rect">
            <a:avLst/>
          </a:prstGeom>
        </p:spPr>
      </p:pic>
      <p:pic>
        <p:nvPicPr>
          <p:cNvPr id="14" name="Picture 13">
            <a:extLst>
              <a:ext uri="{FF2B5EF4-FFF2-40B4-BE49-F238E27FC236}">
                <a16:creationId xmlns:a16="http://schemas.microsoft.com/office/drawing/2014/main" id="{F22AA5C4-C6BB-435E-BF9E-B1A294871A16}"/>
              </a:ext>
            </a:extLst>
          </p:cNvPr>
          <p:cNvPicPr>
            <a:picLocks noChangeAspect="1"/>
          </p:cNvPicPr>
          <p:nvPr userDrawn="1"/>
        </p:nvPicPr>
        <p:blipFill>
          <a:blip r:embed="rId34"/>
          <a:srcRect/>
          <a:stretch/>
        </p:blipFill>
        <p:spPr>
          <a:xfrm>
            <a:off x="402173" y="6412705"/>
            <a:ext cx="404768" cy="228600"/>
          </a:xfrm>
          <a:prstGeom prst="rect">
            <a:avLst/>
          </a:prstGeom>
        </p:spPr>
      </p:pic>
      <p:sp>
        <p:nvSpPr>
          <p:cNvPr id="15" name="TextBox 3">
            <a:extLst>
              <a:ext uri="{FF2B5EF4-FFF2-40B4-BE49-F238E27FC236}">
                <a16:creationId xmlns:a16="http://schemas.microsoft.com/office/drawing/2014/main" id="{E3D5AC02-352C-43C8-9E46-87CBFCCFC644}"/>
              </a:ext>
            </a:extLst>
          </p:cNvPr>
          <p:cNvSpPr txBox="1">
            <a:spLocks noChangeArrowheads="1"/>
          </p:cNvSpPr>
          <p:nvPr userDrawn="1"/>
        </p:nvSpPr>
        <p:spPr bwMode="white">
          <a:xfrm>
            <a:off x="1124821" y="6474053"/>
            <a:ext cx="3962400" cy="107722"/>
          </a:xfrm>
          <a:prstGeom prst="rect">
            <a:avLst/>
          </a:prstGeom>
          <a:noFill/>
          <a:ln>
            <a:noFill/>
          </a:ln>
        </p:spPr>
        <p:txBody>
          <a:bodyPr lIns="0" tIns="0" rIns="0" bIns="0">
            <a:spAutoFit/>
          </a:bodyPr>
          <a:lstStyle>
            <a:lvl1pPr>
              <a:defRPr>
                <a:solidFill>
                  <a:schemeClr val="tx1"/>
                </a:solidFill>
                <a:latin typeface="Amazon Ember" panose="020B0603020204020204" pitchFamily="34" charset="0"/>
              </a:defRPr>
            </a:lvl1pPr>
            <a:lvl2pPr marL="742950" indent="-285750">
              <a:defRPr>
                <a:solidFill>
                  <a:schemeClr val="tx1"/>
                </a:solidFill>
                <a:latin typeface="Amazon Ember" panose="020B0603020204020204" pitchFamily="34" charset="0"/>
              </a:defRPr>
            </a:lvl2pPr>
            <a:lvl3pPr marL="1143000" indent="-228600">
              <a:defRPr>
                <a:solidFill>
                  <a:schemeClr val="tx1"/>
                </a:solidFill>
                <a:latin typeface="Amazon Ember" panose="020B0603020204020204" pitchFamily="34" charset="0"/>
              </a:defRPr>
            </a:lvl3pPr>
            <a:lvl4pPr marL="1600200" indent="-228600">
              <a:defRPr>
                <a:solidFill>
                  <a:schemeClr val="tx1"/>
                </a:solidFill>
                <a:latin typeface="Amazon Ember" panose="020B0603020204020204" pitchFamily="34" charset="0"/>
              </a:defRPr>
            </a:lvl4pPr>
            <a:lvl5pPr marL="2057400" indent="-228600">
              <a:defRPr>
                <a:solidFill>
                  <a:schemeClr val="tx1"/>
                </a:solidFill>
                <a:latin typeface="Amazon Ember" panose="020B0603020204020204" pitchFamily="34" charset="0"/>
              </a:defRPr>
            </a:lvl5pPr>
            <a:lvl6pPr marL="2514600" indent="-228600" defTabSz="457200" fontAlgn="base">
              <a:spcBef>
                <a:spcPct val="0"/>
              </a:spcBef>
              <a:spcAft>
                <a:spcPct val="0"/>
              </a:spcAft>
              <a:defRPr>
                <a:solidFill>
                  <a:schemeClr val="tx1"/>
                </a:solidFill>
                <a:latin typeface="Amazon Ember" panose="020B0603020204020204" pitchFamily="34" charset="0"/>
              </a:defRPr>
            </a:lvl6pPr>
            <a:lvl7pPr marL="2971800" indent="-228600" defTabSz="457200" fontAlgn="base">
              <a:spcBef>
                <a:spcPct val="0"/>
              </a:spcBef>
              <a:spcAft>
                <a:spcPct val="0"/>
              </a:spcAft>
              <a:defRPr>
                <a:solidFill>
                  <a:schemeClr val="tx1"/>
                </a:solidFill>
                <a:latin typeface="Amazon Ember" panose="020B0603020204020204" pitchFamily="34" charset="0"/>
              </a:defRPr>
            </a:lvl7pPr>
            <a:lvl8pPr marL="3429000" indent="-228600" defTabSz="457200" fontAlgn="base">
              <a:spcBef>
                <a:spcPct val="0"/>
              </a:spcBef>
              <a:spcAft>
                <a:spcPct val="0"/>
              </a:spcAft>
              <a:defRPr>
                <a:solidFill>
                  <a:schemeClr val="tx1"/>
                </a:solidFill>
                <a:latin typeface="Amazon Ember" panose="020B0603020204020204" pitchFamily="34" charset="0"/>
              </a:defRPr>
            </a:lvl8pPr>
            <a:lvl9pPr marL="3886200" indent="-228600" defTabSz="457200" fontAlgn="base">
              <a:spcBef>
                <a:spcPct val="0"/>
              </a:spcBef>
              <a:spcAft>
                <a:spcPct val="0"/>
              </a:spcAft>
              <a:defRPr>
                <a:solidFill>
                  <a:schemeClr val="tx1"/>
                </a:solidFill>
                <a:latin typeface="Amazon Ember" panose="020B0603020204020204" pitchFamily="34" charset="0"/>
              </a:defRPr>
            </a:lvl9pPr>
          </a:lstStyle>
          <a:p>
            <a:pPr algn="l" defTabSz="1097212" eaLnBrk="1" fontAlgn="auto" hangingPunct="1">
              <a:spcBef>
                <a:spcPts val="0"/>
              </a:spcBef>
              <a:spcAft>
                <a:spcPts val="0"/>
              </a:spcAft>
              <a:defRPr/>
            </a:pPr>
            <a:r>
              <a:rPr lang="en-US" altLang="x-none" sz="7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 2022, Amazon Web Services, Inc. or its affiliates. All rights reserved.</a:t>
            </a:r>
          </a:p>
        </p:txBody>
      </p:sp>
    </p:spTree>
    <p:extLst>
      <p:ext uri="{BB962C8B-B14F-4D97-AF65-F5344CB8AC3E}">
        <p14:creationId xmlns:p14="http://schemas.microsoft.com/office/powerpoint/2010/main" val="471148940"/>
      </p:ext>
    </p:extLst>
  </p:cSld>
  <p:clrMap bg1="dk1" tx1="lt1" bg2="dk2" tx2="lt2" accent1="accent1" accent2="accent2" accent3="accent3" accent4="accent4" accent5="accent5" accent6="accent6" hlink="hlink" folHlink="folHlink"/>
  <p:sldLayoutIdLst>
    <p:sldLayoutId id="2147483658" r:id="rId1"/>
    <p:sldLayoutId id="2147483649" r:id="rId2"/>
    <p:sldLayoutId id="2147483659" r:id="rId3"/>
    <p:sldLayoutId id="2147483660" r:id="rId4"/>
    <p:sldLayoutId id="2147483661" r:id="rId5"/>
    <p:sldLayoutId id="2147483654" r:id="rId6"/>
    <p:sldLayoutId id="2147483662" r:id="rId7"/>
    <p:sldLayoutId id="2147483663" r:id="rId8"/>
    <p:sldLayoutId id="2147483655" r:id="rId9"/>
    <p:sldLayoutId id="2147483650" r:id="rId10"/>
    <p:sldLayoutId id="2147483665" r:id="rId11"/>
    <p:sldLayoutId id="2147483664" r:id="rId12"/>
    <p:sldLayoutId id="2147483666" r:id="rId13"/>
    <p:sldLayoutId id="2147483667" r:id="rId14"/>
    <p:sldLayoutId id="2147483668" r:id="rId15"/>
    <p:sldLayoutId id="2147483669" r:id="rId16"/>
    <p:sldLayoutId id="2147483652" r:id="rId17"/>
    <p:sldLayoutId id="2147483670" r:id="rId18"/>
    <p:sldLayoutId id="2147483671" r:id="rId19"/>
    <p:sldLayoutId id="2147483672" r:id="rId20"/>
    <p:sldLayoutId id="2147483673" r:id="rId21"/>
    <p:sldLayoutId id="2147483651" r:id="rId22"/>
    <p:sldLayoutId id="2147483674" r:id="rId23"/>
    <p:sldLayoutId id="2147483675" r:id="rId24"/>
    <p:sldLayoutId id="2147483653" r:id="rId25"/>
    <p:sldLayoutId id="2147483656" r:id="rId26"/>
    <p:sldLayoutId id="2147483657" r:id="rId27"/>
    <p:sldLayoutId id="2147483676" r:id="rId28"/>
    <p:sldLayoutId id="2147483677" r:id="rId29"/>
    <p:sldLayoutId id="2147483678"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b="1" kern="120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p:titleStyle>
    <p:bodyStyle>
      <a:lvl1pPr marL="228600" indent="-228600" algn="l" defTabSz="914400" rtl="0" eaLnBrk="1" latinLnBrk="0" hangingPunct="1">
        <a:lnSpc>
          <a:spcPct val="90000"/>
        </a:lnSpc>
        <a:spcBef>
          <a:spcPts val="0"/>
        </a:spcBef>
        <a:spcAft>
          <a:spcPts val="1200"/>
        </a:spcAft>
        <a:buSzPct val="90000"/>
        <a:buFont typeface="Arial" panose="020B0604020202020204" pitchFamily="34" charset="0"/>
        <a:buChar char="•"/>
        <a:defRPr sz="2400" kern="120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vl2pPr marL="514350" indent="-228600" algn="l" defTabSz="914400" rtl="0" eaLnBrk="1" latinLnBrk="0" hangingPunct="1">
        <a:lnSpc>
          <a:spcPct val="90000"/>
        </a:lnSpc>
        <a:spcBef>
          <a:spcPts val="0"/>
        </a:spcBef>
        <a:spcAft>
          <a:spcPts val="1200"/>
        </a:spcAft>
        <a:buSzPct val="90000"/>
        <a:buFont typeface="Wingdings" panose="05000000000000000000" pitchFamily="2" charset="2"/>
        <a:buChar char="§"/>
        <a:defRPr sz="2000" kern="120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defRPr>
      </a:lvl2pPr>
      <a:lvl3pPr marL="857250" indent="-228600" algn="l" defTabSz="914400" rtl="0" eaLnBrk="1" latinLnBrk="0" hangingPunct="1">
        <a:lnSpc>
          <a:spcPct val="90000"/>
        </a:lnSpc>
        <a:spcBef>
          <a:spcPts val="0"/>
        </a:spcBef>
        <a:spcAft>
          <a:spcPts val="1200"/>
        </a:spcAft>
        <a:buFont typeface="Amazon Ember" panose="020B0603020204020204" pitchFamily="34" charset="0"/>
        <a:buChar char="–"/>
        <a:defRPr sz="1800" kern="120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defRPr>
      </a:lvl3pPr>
      <a:lvl4pPr marL="1085850" indent="-171450" algn="l" defTabSz="914400" rtl="0" eaLnBrk="1" latinLnBrk="0" hangingPunct="1">
        <a:lnSpc>
          <a:spcPct val="90000"/>
        </a:lnSpc>
        <a:spcBef>
          <a:spcPts val="0"/>
        </a:spcBef>
        <a:spcAft>
          <a:spcPts val="1200"/>
        </a:spcAft>
        <a:buFont typeface="Arial" panose="020B0604020202020204" pitchFamily="34" charset="0"/>
        <a:buChar char="•"/>
        <a:defRPr sz="1600" kern="120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defRPr>
      </a:lvl4pPr>
      <a:lvl5pPr marL="1314450" indent="-171450" algn="l" defTabSz="914400" rtl="0" eaLnBrk="1" latinLnBrk="0" hangingPunct="1">
        <a:lnSpc>
          <a:spcPct val="90000"/>
        </a:lnSpc>
        <a:spcBef>
          <a:spcPts val="0"/>
        </a:spcBef>
        <a:spcAft>
          <a:spcPts val="1200"/>
        </a:spcAft>
        <a:buFont typeface="Arial" panose="020B0604020202020204" pitchFamily="34" charset="0"/>
        <a:buChar char="•"/>
        <a:defRPr sz="1600" kern="120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0" userDrawn="1">
          <p15:clr>
            <a:srgbClr val="F26B43"/>
          </p15:clr>
        </p15:guide>
        <p15:guide id="2" pos="7440" userDrawn="1">
          <p15:clr>
            <a:srgbClr val="F26B43"/>
          </p15:clr>
        </p15:guide>
        <p15:guide id="3" orient="horz" pos="192" userDrawn="1">
          <p15:clr>
            <a:srgbClr val="F26B43"/>
          </p15:clr>
        </p15:guide>
        <p15:guide id="4" orient="horz" pos="3936" userDrawn="1">
          <p15:clr>
            <a:srgbClr val="F26B43"/>
          </p15:clr>
        </p15:guide>
        <p15:guide id="5" orient="horz" pos="9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dashboard.eventengine.run/" TargetMode="External"/><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8" Type="http://schemas.openxmlformats.org/officeDocument/2006/relationships/hyperlink" Target="NULL" TargetMode="External"/><Relationship Id="rId13" Type="http://schemas.openxmlformats.org/officeDocument/2006/relationships/hyperlink" Target="https://w.amazon.com/bin/view/AWS_Event_Content_Editing" TargetMode="External"/><Relationship Id="rId3" Type="http://schemas.openxmlformats.org/officeDocument/2006/relationships/image" Target="../media/image34.png"/><Relationship Id="rId7" Type="http://schemas.openxmlformats.org/officeDocument/2006/relationships/hyperlink" Target="https://356labs.com/podcast/" TargetMode="External"/><Relationship Id="rId12" Type="http://schemas.openxmlformats.org/officeDocument/2006/relationships/image" Target="../media/image37.png"/><Relationship Id="rId2" Type="http://schemas.openxmlformats.org/officeDocument/2006/relationships/hyperlink" Target="http://barcodes.corp.amazon.com/api/qr/http%3A%2F%2Fbarcodes.corp.amazon.com%2Findex.html%23qr" TargetMode="External"/><Relationship Id="rId1" Type="http://schemas.openxmlformats.org/officeDocument/2006/relationships/slideLayout" Target="../slideLayouts/slideLayout6.xml"/><Relationship Id="rId6" Type="http://schemas.openxmlformats.org/officeDocument/2006/relationships/hyperlink" Target="https://www.linkedin.com/learning/paths/master-microsoft-powerpoint?trk=learning-serp_learning_search-card&amp;upsellOrderOrigin=homepage-learning_learning-search-bar_search-submit" TargetMode="External"/><Relationship Id="rId11" Type="http://schemas.openxmlformats.org/officeDocument/2006/relationships/hyperlink" Target="NULL" TargetMode="External"/><Relationship Id="rId5" Type="http://schemas.openxmlformats.org/officeDocument/2006/relationships/hyperlink" Target="https://support.microsoft.com/en-us/powerpoint" TargetMode="External"/><Relationship Id="rId15" Type="http://schemas.openxmlformats.org/officeDocument/2006/relationships/image" Target="../media/image39.svg"/><Relationship Id="rId10" Type="http://schemas.openxmlformats.org/officeDocument/2006/relationships/hyperlink" Target="https://www.brightcarbon.com/events/" TargetMode="External"/><Relationship Id="rId4" Type="http://schemas.openxmlformats.org/officeDocument/2006/relationships/image" Target="../media/image35.png"/><Relationship Id="rId9" Type="http://schemas.openxmlformats.org/officeDocument/2006/relationships/image" Target="../media/image36.png"/><Relationship Id="rId1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28.xml"/><Relationship Id="rId4" Type="http://schemas.openxmlformats.org/officeDocument/2006/relationships/image" Target="../media/image41.sv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44.png"/><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hyperlink" Target="https://aws.amazon.com/"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45.jpeg"/></Relationships>
</file>

<file path=ppt/slides/_rels/slide39.xml.rels><?xml version="1.0" encoding="UTF-8" standalone="yes"?>
<Relationships xmlns="http://schemas.openxmlformats.org/package/2006/relationships"><Relationship Id="rId2" Type="http://schemas.openxmlformats.org/officeDocument/2006/relationships/hyperlink" Target="https://www.w3.org/WAI/WCAG21/Understanding/contrast-minimum.html"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8" Type="http://schemas.openxmlformats.org/officeDocument/2006/relationships/hyperlink" Target="https://aws.amazon.com/architecture/icons/" TargetMode="External"/><Relationship Id="rId3" Type="http://schemas.openxmlformats.org/officeDocument/2006/relationships/hyperlink" Target="https://brand.amazon.com/aws/" TargetMode="External"/><Relationship Id="rId7" Type="http://schemas.openxmlformats.org/officeDocument/2006/relationships/hyperlink" Target="https://spark.adobe.com/page/cnvHGbPyCWnFR/"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hyperlink" Target="https://freeway.amazon.com/" TargetMode="External"/><Relationship Id="rId5" Type="http://schemas.openxmlformats.org/officeDocument/2006/relationships/image" Target="../media/image47.png"/><Relationship Id="rId10" Type="http://schemas.openxmlformats.org/officeDocument/2006/relationships/image" Target="../media/image49.jpeg"/><Relationship Id="rId4" Type="http://schemas.openxmlformats.org/officeDocument/2006/relationships/image" Target="../media/image46.png"/><Relationship Id="rId9" Type="http://schemas.openxmlformats.org/officeDocument/2006/relationships/image" Target="../media/image4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FC859D73-2226-4329-940A-5849655E0188}"/>
              </a:ext>
            </a:extLst>
          </p:cNvPr>
          <p:cNvSpPr>
            <a:spLocks noGrp="1"/>
          </p:cNvSpPr>
          <p:nvPr>
            <p:ph type="ctrTitle"/>
          </p:nvPr>
        </p:nvSpPr>
        <p:spPr>
          <a:xfrm>
            <a:off x="0" y="2608370"/>
            <a:ext cx="12192000" cy="757130"/>
          </a:xfrm>
        </p:spPr>
        <p:txBody>
          <a:bodyPr/>
          <a:lstStyle/>
          <a:p>
            <a:pPr algn="ctr"/>
            <a:r>
              <a:rPr lang="en-US" dirty="0"/>
              <a:t>The AWS Step Functions Workshop</a:t>
            </a:r>
          </a:p>
        </p:txBody>
      </p:sp>
    </p:spTree>
    <p:extLst>
      <p:ext uri="{BB962C8B-B14F-4D97-AF65-F5344CB8AC3E}">
        <p14:creationId xmlns:p14="http://schemas.microsoft.com/office/powerpoint/2010/main" val="379353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alpha val="99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418B1D7-6F56-871B-7CEF-605281588A9D}"/>
              </a:ext>
            </a:extLst>
          </p:cNvPr>
          <p:cNvSpPr>
            <a:spLocks noGrp="1"/>
          </p:cNvSpPr>
          <p:nvPr>
            <p:ph type="title"/>
          </p:nvPr>
        </p:nvSpPr>
        <p:spPr>
          <a:xfrm>
            <a:off x="266700" y="371476"/>
            <a:ext cx="11658600" cy="1200329"/>
          </a:xfrm>
        </p:spPr>
        <p:txBody>
          <a:bodyPr/>
          <a:lstStyle/>
          <a:p>
            <a:r>
              <a:rPr lang="en-US" dirty="0" err="1"/>
              <a:t>Processamento</a:t>
            </a:r>
            <a:r>
              <a:rPr lang="en-US" dirty="0"/>
              <a:t> de Entrada e </a:t>
            </a:r>
            <a:r>
              <a:rPr lang="en-US" dirty="0" err="1"/>
              <a:t>Saída</a:t>
            </a:r>
            <a:br>
              <a:rPr lang="en-US" dirty="0"/>
            </a:br>
            <a:endParaRPr lang="en-US" dirty="0"/>
          </a:p>
        </p:txBody>
      </p:sp>
      <p:pic>
        <p:nvPicPr>
          <p:cNvPr id="6" name="Picture 5">
            <a:extLst>
              <a:ext uri="{FF2B5EF4-FFF2-40B4-BE49-F238E27FC236}">
                <a16:creationId xmlns:a16="http://schemas.microsoft.com/office/drawing/2014/main" id="{E875FFB2-8848-A241-5653-5B9827DA1E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2731" y="2049991"/>
            <a:ext cx="6668043" cy="4436533"/>
          </a:xfrm>
          <a:prstGeom prst="rect">
            <a:avLst/>
          </a:prstGeom>
        </p:spPr>
      </p:pic>
      <p:pic>
        <p:nvPicPr>
          <p:cNvPr id="3" name="Picture 2">
            <a:extLst>
              <a:ext uri="{FF2B5EF4-FFF2-40B4-BE49-F238E27FC236}">
                <a16:creationId xmlns:a16="http://schemas.microsoft.com/office/drawing/2014/main" id="{BD361596-E080-5F3B-4A0B-1EF28C805C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526" y="1787238"/>
            <a:ext cx="3218553" cy="2497859"/>
          </a:xfrm>
          <a:prstGeom prst="rect">
            <a:avLst/>
          </a:prstGeom>
          <a:ln>
            <a:solidFill>
              <a:schemeClr val="tx1"/>
            </a:solidFill>
          </a:ln>
        </p:spPr>
      </p:pic>
      <p:cxnSp>
        <p:nvCxnSpPr>
          <p:cNvPr id="8" name="Straight Arrow Connector 7">
            <a:extLst>
              <a:ext uri="{FF2B5EF4-FFF2-40B4-BE49-F238E27FC236}">
                <a16:creationId xmlns:a16="http://schemas.microsoft.com/office/drawing/2014/main" id="{14D37296-D993-EA67-4198-A674AF08BFF0}"/>
              </a:ext>
            </a:extLst>
          </p:cNvPr>
          <p:cNvCxnSpPr/>
          <p:nvPr/>
        </p:nvCxnSpPr>
        <p:spPr>
          <a:xfrm>
            <a:off x="3794079" y="2369127"/>
            <a:ext cx="2866494" cy="0"/>
          </a:xfrm>
          <a:prstGeom prst="straightConnector1">
            <a:avLst/>
          </a:prstGeom>
          <a:ln>
            <a:solidFill>
              <a:schemeClr val="accent1"/>
            </a:solidFill>
            <a:tailEnd type="triangle"/>
          </a:ln>
        </p:spPr>
        <p:style>
          <a:lnRef idx="1">
            <a:schemeClr val="accent5"/>
          </a:lnRef>
          <a:fillRef idx="0">
            <a:schemeClr val="accent5"/>
          </a:fillRef>
          <a:effectRef idx="0">
            <a:schemeClr val="accent5"/>
          </a:effectRef>
          <a:fontRef idx="minor">
            <a:schemeClr val="tx1"/>
          </a:fontRef>
        </p:style>
      </p:cxnSp>
      <p:sp>
        <p:nvSpPr>
          <p:cNvPr id="9" name="TextBox 8">
            <a:extLst>
              <a:ext uri="{FF2B5EF4-FFF2-40B4-BE49-F238E27FC236}">
                <a16:creationId xmlns:a16="http://schemas.microsoft.com/office/drawing/2014/main" id="{F22487B4-F2C3-D2AE-0A78-5330E3555983}"/>
              </a:ext>
            </a:extLst>
          </p:cNvPr>
          <p:cNvSpPr txBox="1"/>
          <p:nvPr/>
        </p:nvSpPr>
        <p:spPr>
          <a:xfrm>
            <a:off x="578237" y="1417906"/>
            <a:ext cx="3055324" cy="369332"/>
          </a:xfrm>
          <a:prstGeom prst="rect">
            <a:avLst/>
          </a:prstGeom>
          <a:noFill/>
        </p:spPr>
        <p:txBody>
          <a:bodyPr wrap="none" lIns="0" rIns="0" rtlCol="0">
            <a:spAutoFit/>
          </a:bodyPr>
          <a:lstStyle/>
          <a:p>
            <a:pPr algn="l"/>
            <a:r>
              <a:rPr lang="en-US" dirty="0" err="1"/>
              <a:t>Exemplo</a:t>
            </a:r>
            <a:r>
              <a:rPr lang="en-US" dirty="0"/>
              <a:t> de JSON de entrada</a:t>
            </a:r>
          </a:p>
        </p:txBody>
      </p:sp>
    </p:spTree>
    <p:extLst>
      <p:ext uri="{BB962C8B-B14F-4D97-AF65-F5344CB8AC3E}">
        <p14:creationId xmlns:p14="http://schemas.microsoft.com/office/powerpoint/2010/main" val="360786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C80C8577-88E6-B47C-1923-0B3784BD0F97}"/>
              </a:ext>
            </a:extLst>
          </p:cNvPr>
          <p:cNvSpPr>
            <a:spLocks noGrp="1"/>
          </p:cNvSpPr>
          <p:nvPr>
            <p:ph type="title"/>
          </p:nvPr>
        </p:nvSpPr>
        <p:spPr>
          <a:xfrm>
            <a:off x="266700" y="371476"/>
            <a:ext cx="11658600" cy="640975"/>
          </a:xfrm>
        </p:spPr>
        <p:txBody>
          <a:bodyPr/>
          <a:lstStyle/>
          <a:p>
            <a:r>
              <a:rPr lang="en-US" dirty="0" err="1"/>
              <a:t>Integracões</a:t>
            </a:r>
            <a:r>
              <a:rPr lang="en-US" dirty="0"/>
              <a:t> com AWS SDK</a:t>
            </a:r>
          </a:p>
        </p:txBody>
      </p:sp>
      <p:sp>
        <p:nvSpPr>
          <p:cNvPr id="21" name="TextBox 20">
            <a:extLst>
              <a:ext uri="{FF2B5EF4-FFF2-40B4-BE49-F238E27FC236}">
                <a16:creationId xmlns:a16="http://schemas.microsoft.com/office/drawing/2014/main" id="{5C701A8E-F759-6787-B604-0856720174EA}"/>
              </a:ext>
            </a:extLst>
          </p:cNvPr>
          <p:cNvSpPr txBox="1"/>
          <p:nvPr/>
        </p:nvSpPr>
        <p:spPr>
          <a:xfrm>
            <a:off x="530099" y="1436789"/>
            <a:ext cx="9765368" cy="1446550"/>
          </a:xfrm>
          <a:prstGeom prst="rect">
            <a:avLst/>
          </a:prstGeom>
          <a:noFill/>
        </p:spPr>
        <p:txBody>
          <a:bodyPr wrap="square" rtlCol="0">
            <a:spAutoFit/>
          </a:bodyPr>
          <a:lstStyle/>
          <a:p>
            <a:endParaRPr lang="en-US" sz="2000" dirty="0"/>
          </a:p>
          <a:p>
            <a:pPr marL="342900" indent="-342900">
              <a:buFont typeface="Arial" panose="020B0604020202020204" pitchFamily="34" charset="0"/>
              <a:buChar char="•"/>
            </a:pPr>
            <a:r>
              <a:rPr lang="en-US" sz="2400" dirty="0"/>
              <a:t>Step Functions integra com </a:t>
            </a:r>
            <a:r>
              <a:rPr lang="en-US" sz="2400" dirty="0">
                <a:solidFill>
                  <a:srgbClr val="FFC000"/>
                </a:solidFill>
              </a:rPr>
              <a:t>220+ </a:t>
            </a:r>
            <a:r>
              <a:rPr lang="en-US" sz="2400" dirty="0" err="1">
                <a:solidFill>
                  <a:srgbClr val="FFC000"/>
                </a:solidFill>
              </a:rPr>
              <a:t>Serviços</a:t>
            </a:r>
            <a:r>
              <a:rPr lang="en-US" sz="2400" dirty="0">
                <a:solidFill>
                  <a:srgbClr val="FFC000"/>
                </a:solidFill>
              </a:rPr>
              <a:t> da AWS</a:t>
            </a:r>
          </a:p>
          <a:p>
            <a:pPr marL="342900" indent="-342900">
              <a:buFont typeface="Arial" panose="020B0604020202020204" pitchFamily="34" charset="0"/>
              <a:buChar char="•"/>
            </a:pPr>
            <a:r>
              <a:rPr lang="en-US" sz="2400" dirty="0"/>
              <a:t>Step Functions </a:t>
            </a:r>
            <a:r>
              <a:rPr lang="en-US" sz="2400" dirty="0" err="1"/>
              <a:t>suporta</a:t>
            </a:r>
            <a:r>
              <a:rPr lang="en-US" sz="2400" dirty="0"/>
              <a:t> </a:t>
            </a:r>
            <a:r>
              <a:rPr lang="en-US" sz="2400" dirty="0">
                <a:solidFill>
                  <a:srgbClr val="FFC000"/>
                </a:solidFill>
              </a:rPr>
              <a:t>10,000+ </a:t>
            </a:r>
            <a:r>
              <a:rPr lang="en-US" sz="2400" dirty="0" err="1">
                <a:solidFill>
                  <a:srgbClr val="FFC000"/>
                </a:solidFill>
              </a:rPr>
              <a:t>Ações</a:t>
            </a:r>
            <a:r>
              <a:rPr lang="en-US" sz="2400" dirty="0">
                <a:solidFill>
                  <a:srgbClr val="FFC000"/>
                </a:solidFill>
              </a:rPr>
              <a:t> de API</a:t>
            </a:r>
          </a:p>
          <a:p>
            <a:endParaRPr lang="en-US" sz="2000" dirty="0"/>
          </a:p>
        </p:txBody>
      </p:sp>
      <p:pic>
        <p:nvPicPr>
          <p:cNvPr id="22" name="Picture 21">
            <a:extLst>
              <a:ext uri="{FF2B5EF4-FFF2-40B4-BE49-F238E27FC236}">
                <a16:creationId xmlns:a16="http://schemas.microsoft.com/office/drawing/2014/main" id="{D5832F30-AC18-1E2C-4DD8-0C3CFDC64A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1900" y="3997265"/>
            <a:ext cx="9283700" cy="431800"/>
          </a:xfrm>
          <a:prstGeom prst="rect">
            <a:avLst/>
          </a:prstGeom>
        </p:spPr>
      </p:pic>
      <p:sp>
        <p:nvSpPr>
          <p:cNvPr id="23" name="TextBox 22">
            <a:extLst>
              <a:ext uri="{FF2B5EF4-FFF2-40B4-BE49-F238E27FC236}">
                <a16:creationId xmlns:a16="http://schemas.microsoft.com/office/drawing/2014/main" id="{9841DE68-7981-6E3E-3337-8E8CB06C279F}"/>
              </a:ext>
            </a:extLst>
          </p:cNvPr>
          <p:cNvSpPr txBox="1"/>
          <p:nvPr/>
        </p:nvSpPr>
        <p:spPr>
          <a:xfrm>
            <a:off x="1384408" y="3517164"/>
            <a:ext cx="7816340" cy="400110"/>
          </a:xfrm>
          <a:prstGeom prst="rect">
            <a:avLst/>
          </a:prstGeom>
          <a:noFill/>
        </p:spPr>
        <p:txBody>
          <a:bodyPr wrap="square" rtlCol="0">
            <a:spAutoFit/>
          </a:bodyPr>
          <a:lstStyle/>
          <a:p>
            <a:r>
              <a:rPr lang="en-US" sz="2000" dirty="0" err="1"/>
              <a:t>Sintaxe</a:t>
            </a:r>
            <a:r>
              <a:rPr lang="en-US" sz="2000" dirty="0"/>
              <a:t> de </a:t>
            </a:r>
            <a:r>
              <a:rPr lang="en-US" sz="2000" dirty="0" err="1"/>
              <a:t>integração</a:t>
            </a:r>
            <a:r>
              <a:rPr lang="en-US" sz="2000" dirty="0"/>
              <a:t>:</a:t>
            </a:r>
          </a:p>
        </p:txBody>
      </p:sp>
      <p:pic>
        <p:nvPicPr>
          <p:cNvPr id="24" name="Picture 23">
            <a:extLst>
              <a:ext uri="{FF2B5EF4-FFF2-40B4-BE49-F238E27FC236}">
                <a16:creationId xmlns:a16="http://schemas.microsoft.com/office/drawing/2014/main" id="{23614B24-3C10-FAD1-CA3F-215331AC69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1900" y="5154338"/>
            <a:ext cx="5638800" cy="317500"/>
          </a:xfrm>
          <a:prstGeom prst="rect">
            <a:avLst/>
          </a:prstGeom>
        </p:spPr>
      </p:pic>
      <p:sp>
        <p:nvSpPr>
          <p:cNvPr id="25" name="TextBox 24">
            <a:extLst>
              <a:ext uri="{FF2B5EF4-FFF2-40B4-BE49-F238E27FC236}">
                <a16:creationId xmlns:a16="http://schemas.microsoft.com/office/drawing/2014/main" id="{780BA722-DDF6-B12F-ADFF-3B125E38E5CB}"/>
              </a:ext>
            </a:extLst>
          </p:cNvPr>
          <p:cNvSpPr txBox="1"/>
          <p:nvPr/>
        </p:nvSpPr>
        <p:spPr>
          <a:xfrm>
            <a:off x="1384408" y="4754228"/>
            <a:ext cx="7816340" cy="400110"/>
          </a:xfrm>
          <a:prstGeom prst="rect">
            <a:avLst/>
          </a:prstGeom>
          <a:noFill/>
        </p:spPr>
        <p:txBody>
          <a:bodyPr wrap="square" rtlCol="0">
            <a:spAutoFit/>
          </a:bodyPr>
          <a:lstStyle/>
          <a:p>
            <a:r>
              <a:rPr lang="en-US" sz="2000" dirty="0" err="1"/>
              <a:t>Exemplo</a:t>
            </a:r>
            <a:r>
              <a:rPr lang="en-US" sz="2000" dirty="0"/>
              <a:t> de </a:t>
            </a:r>
            <a:r>
              <a:rPr lang="en-US" sz="2000" dirty="0" err="1"/>
              <a:t>integração</a:t>
            </a:r>
            <a:r>
              <a:rPr lang="en-US" sz="2000" dirty="0"/>
              <a:t>:</a:t>
            </a:r>
          </a:p>
        </p:txBody>
      </p:sp>
      <p:pic>
        <p:nvPicPr>
          <p:cNvPr id="26" name="Picture 25">
            <a:extLst>
              <a:ext uri="{FF2B5EF4-FFF2-40B4-BE49-F238E27FC236}">
                <a16:creationId xmlns:a16="http://schemas.microsoft.com/office/drawing/2014/main" id="{1497162F-8C77-9DEA-D41E-D565F51163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9270" y="291484"/>
            <a:ext cx="2046030" cy="2569251"/>
          </a:xfrm>
          <a:prstGeom prst="rect">
            <a:avLst/>
          </a:prstGeom>
        </p:spPr>
      </p:pic>
    </p:spTree>
    <p:extLst>
      <p:ext uri="{BB962C8B-B14F-4D97-AF65-F5344CB8AC3E}">
        <p14:creationId xmlns:p14="http://schemas.microsoft.com/office/powerpoint/2010/main" val="2851644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3F0F9E5F-82A0-C810-3FEA-9718022F61EE}"/>
              </a:ext>
            </a:extLst>
          </p:cNvPr>
          <p:cNvGraphicFramePr>
            <a:graphicFrameLocks noGrp="1"/>
          </p:cNvGraphicFramePr>
          <p:nvPr>
            <p:extLst>
              <p:ext uri="{D42A27DB-BD31-4B8C-83A1-F6EECF244321}">
                <p14:modId xmlns:p14="http://schemas.microsoft.com/office/powerpoint/2010/main" val="1209319073"/>
              </p:ext>
            </p:extLst>
          </p:nvPr>
        </p:nvGraphicFramePr>
        <p:xfrm>
          <a:off x="923060" y="996909"/>
          <a:ext cx="10792690" cy="4760603"/>
        </p:xfrm>
        <a:graphic>
          <a:graphicData uri="http://schemas.openxmlformats.org/drawingml/2006/table">
            <a:tbl>
              <a:tblPr firstRow="1" bandRow="1">
                <a:tableStyleId>{073A0DAA-6AF3-43AB-8588-CEC1D06C72B9}</a:tableStyleId>
              </a:tblPr>
              <a:tblGrid>
                <a:gridCol w="2067466">
                  <a:extLst>
                    <a:ext uri="{9D8B030D-6E8A-4147-A177-3AD203B41FA5}">
                      <a16:colId xmlns:a16="http://schemas.microsoft.com/office/drawing/2014/main" val="3005986539"/>
                    </a:ext>
                  </a:extLst>
                </a:gridCol>
                <a:gridCol w="4362612">
                  <a:extLst>
                    <a:ext uri="{9D8B030D-6E8A-4147-A177-3AD203B41FA5}">
                      <a16:colId xmlns:a16="http://schemas.microsoft.com/office/drawing/2014/main" val="62459987"/>
                    </a:ext>
                  </a:extLst>
                </a:gridCol>
                <a:gridCol w="4362612">
                  <a:extLst>
                    <a:ext uri="{9D8B030D-6E8A-4147-A177-3AD203B41FA5}">
                      <a16:colId xmlns:a16="http://schemas.microsoft.com/office/drawing/2014/main" val="4041369776"/>
                    </a:ext>
                  </a:extLst>
                </a:gridCol>
              </a:tblGrid>
              <a:tr h="586233">
                <a:tc>
                  <a:txBody>
                    <a:bodyPr/>
                    <a:lstStyle/>
                    <a:p>
                      <a:pPr algn="ctr"/>
                      <a:endParaRPr lang="en-US" sz="2400" b="1" dirty="0">
                        <a:solidFill>
                          <a:schemeClr val="bg2"/>
                        </a:solidFill>
                      </a:endParaRPr>
                    </a:p>
                  </a:txBody>
                  <a:tcPr marL="152400" marR="76200" marT="38100" marB="381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400" kern="1200" dirty="0">
                          <a:solidFill>
                            <a:schemeClr val="bg2"/>
                          </a:solidFill>
                        </a:rPr>
                        <a:t>Standard</a:t>
                      </a:r>
                      <a:endParaRPr lang="en-US" sz="2400" b="0" kern="1200" dirty="0">
                        <a:solidFill>
                          <a:schemeClr val="bg2"/>
                        </a:solidFill>
                        <a:latin typeface="+mn-lt"/>
                        <a:ea typeface="+mn-ea"/>
                        <a:cs typeface="+mn-cs"/>
                      </a:endParaRPr>
                    </a:p>
                  </a:txBody>
                  <a:tcPr marL="152400" marR="76200" marT="38100" marB="381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en-US" sz="2400" kern="1200" dirty="0">
                          <a:solidFill>
                            <a:schemeClr val="bg2"/>
                          </a:solidFill>
                        </a:rPr>
                        <a:t>Express</a:t>
                      </a:r>
                      <a:endParaRPr lang="en-US" sz="2400" b="0" kern="1200" dirty="0">
                        <a:solidFill>
                          <a:schemeClr val="bg2"/>
                        </a:solidFill>
                        <a:latin typeface="+mn-lt"/>
                        <a:ea typeface="+mn-ea"/>
                        <a:cs typeface="+mn-cs"/>
                      </a:endParaRPr>
                    </a:p>
                  </a:txBody>
                  <a:tcPr marL="152400" marR="76200" marT="38100" marB="381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736250437"/>
                  </a:ext>
                </a:extLst>
              </a:tr>
              <a:tr h="418738">
                <a:tc>
                  <a:txBody>
                    <a:bodyPr/>
                    <a:lstStyle/>
                    <a:p>
                      <a:pPr marL="0" algn="ctr" defTabSz="1097278" rtl="0" eaLnBrk="1" latinLnBrk="0" hangingPunct="1"/>
                      <a:r>
                        <a:rPr lang="en-US" sz="1600" b="1" kern="1200" dirty="0">
                          <a:solidFill>
                            <a:schemeClr val="tx1"/>
                          </a:solidFill>
                          <a:latin typeface="+mn-lt"/>
                          <a:ea typeface="+mn-ea"/>
                          <a:cs typeface="+mn-cs"/>
                        </a:rPr>
                        <a:t>Casos de </a:t>
                      </a:r>
                      <a:r>
                        <a:rPr lang="en-US" sz="1600" b="1" kern="1200" dirty="0" err="1">
                          <a:solidFill>
                            <a:schemeClr val="tx1"/>
                          </a:solidFill>
                          <a:latin typeface="+mn-lt"/>
                          <a:ea typeface="+mn-ea"/>
                          <a:cs typeface="+mn-cs"/>
                        </a:rPr>
                        <a:t>Uso</a:t>
                      </a:r>
                      <a:endParaRPr lang="en-US" sz="1600" b="1" kern="1200" dirty="0">
                        <a:solidFill>
                          <a:schemeClr val="tx1"/>
                        </a:solidFill>
                        <a:latin typeface="+mn-lt"/>
                        <a:ea typeface="+mn-ea"/>
                        <a:cs typeface="+mn-cs"/>
                      </a:endParaRPr>
                    </a:p>
                  </a:txBody>
                  <a:tcPr marL="152400" marR="76200" marT="38100" marB="38100" anchor="ctr">
                    <a:lnT w="38100" cmpd="sng">
                      <a:noFill/>
                    </a:lnT>
                    <a:lnB w="12700" cmpd="sng">
                      <a:noFill/>
                    </a:lnB>
                    <a:solidFill>
                      <a:schemeClr val="tx1">
                        <a:lumMod val="50000"/>
                      </a:schemeClr>
                    </a:solidFill>
                  </a:tcPr>
                </a:tc>
                <a:tc>
                  <a:txBody>
                    <a:bodyPr/>
                    <a:lstStyle/>
                    <a:p>
                      <a:pPr algn="ctr"/>
                      <a:endParaRPr lang="en-US" sz="1600" dirty="0">
                        <a:solidFill>
                          <a:schemeClr val="bg1"/>
                        </a:solidFill>
                      </a:endParaRPr>
                    </a:p>
                    <a:p>
                      <a:pPr algn="ctr"/>
                      <a:r>
                        <a:rPr lang="en-US" sz="1600" dirty="0">
                          <a:solidFill>
                            <a:schemeClr val="bg1"/>
                          </a:solidFill>
                        </a:rPr>
                        <a:t>Ideal para </a:t>
                      </a:r>
                      <a:r>
                        <a:rPr lang="en-US" sz="1600" dirty="0" err="1">
                          <a:solidFill>
                            <a:schemeClr val="bg1"/>
                          </a:solidFill>
                        </a:rPr>
                        <a:t>fluxos</a:t>
                      </a:r>
                      <a:r>
                        <a:rPr lang="en-US" sz="1600" dirty="0">
                          <a:solidFill>
                            <a:schemeClr val="bg1"/>
                          </a:solidFill>
                        </a:rPr>
                        <a:t> de </a:t>
                      </a:r>
                      <a:r>
                        <a:rPr lang="en-US" sz="1600" dirty="0" err="1">
                          <a:solidFill>
                            <a:schemeClr val="bg1"/>
                          </a:solidFill>
                        </a:rPr>
                        <a:t>trabalho</a:t>
                      </a:r>
                      <a:r>
                        <a:rPr lang="en-US" sz="1600" dirty="0">
                          <a:solidFill>
                            <a:schemeClr val="bg1"/>
                          </a:solidFill>
                        </a:rPr>
                        <a:t> </a:t>
                      </a:r>
                      <a:r>
                        <a:rPr lang="en-US" sz="1600" b="1" dirty="0">
                          <a:solidFill>
                            <a:schemeClr val="bg1"/>
                          </a:solidFill>
                        </a:rPr>
                        <a:t>de longa </a:t>
                      </a:r>
                      <a:r>
                        <a:rPr lang="en-US" sz="1600" b="1" dirty="0" err="1">
                          <a:solidFill>
                            <a:schemeClr val="bg1"/>
                          </a:solidFill>
                        </a:rPr>
                        <a:t>duração</a:t>
                      </a:r>
                      <a:r>
                        <a:rPr lang="en-US" sz="1600" dirty="0">
                          <a:solidFill>
                            <a:schemeClr val="bg1"/>
                          </a:solidFill>
                        </a:rPr>
                        <a:t>, </a:t>
                      </a:r>
                      <a:r>
                        <a:rPr lang="en-US" sz="1600" dirty="0" err="1">
                          <a:solidFill>
                            <a:schemeClr val="bg1"/>
                          </a:solidFill>
                        </a:rPr>
                        <a:t>duráveis</a:t>
                      </a:r>
                      <a:r>
                        <a:rPr lang="en-US" sz="1600" dirty="0">
                          <a:solidFill>
                            <a:schemeClr val="bg1"/>
                          </a:solidFill>
                        </a:rPr>
                        <a:t> e </a:t>
                      </a:r>
                      <a:r>
                        <a:rPr lang="en-US" sz="1600" dirty="0" err="1">
                          <a:solidFill>
                            <a:schemeClr val="bg1"/>
                          </a:solidFill>
                        </a:rPr>
                        <a:t>auditáveis</a:t>
                      </a:r>
                      <a:endParaRPr lang="en-US" sz="1600" dirty="0">
                        <a:solidFill>
                          <a:schemeClr val="bg1"/>
                        </a:solidFill>
                      </a:endParaRPr>
                    </a:p>
                  </a:txBody>
                  <a:tcPr marL="152400" marR="76200" marT="38100" marB="38100" anchor="ctr">
                    <a:lnT w="38100" cmpd="sng">
                      <a:noFill/>
                    </a:lnT>
                    <a:lnB w="12700" cmpd="sng">
                      <a:noFill/>
                    </a:lnB>
                  </a:tcPr>
                </a:tc>
                <a:tc>
                  <a:txBody>
                    <a:bodyPr/>
                    <a:lstStyle/>
                    <a:p>
                      <a:pPr algn="ctr"/>
                      <a:endParaRPr lang="en-US" sz="1600" dirty="0">
                        <a:solidFill>
                          <a:schemeClr val="bg1"/>
                        </a:solidFill>
                      </a:endParaRPr>
                    </a:p>
                    <a:p>
                      <a:pPr algn="ctr"/>
                      <a:r>
                        <a:rPr lang="en-US" sz="1600" dirty="0">
                          <a:solidFill>
                            <a:schemeClr val="bg1"/>
                          </a:solidFill>
                        </a:rPr>
                        <a:t>Ideal para cargas de </a:t>
                      </a:r>
                      <a:r>
                        <a:rPr lang="en-US" sz="1600" dirty="0" err="1">
                          <a:solidFill>
                            <a:schemeClr val="bg1"/>
                          </a:solidFill>
                        </a:rPr>
                        <a:t>trabalho</a:t>
                      </a:r>
                      <a:r>
                        <a:rPr lang="en-US" sz="1600" dirty="0">
                          <a:solidFill>
                            <a:schemeClr val="bg1"/>
                          </a:solidFill>
                        </a:rPr>
                        <a:t> de </a:t>
                      </a:r>
                      <a:r>
                        <a:rPr lang="en-US" sz="1600" dirty="0" err="1">
                          <a:solidFill>
                            <a:schemeClr val="bg1"/>
                          </a:solidFill>
                        </a:rPr>
                        <a:t>processamento</a:t>
                      </a:r>
                      <a:r>
                        <a:rPr lang="en-US" sz="1600" dirty="0">
                          <a:solidFill>
                            <a:schemeClr val="bg1"/>
                          </a:solidFill>
                        </a:rPr>
                        <a:t> de </a:t>
                      </a:r>
                      <a:r>
                        <a:rPr lang="en-US" sz="1600" dirty="0" err="1">
                          <a:solidFill>
                            <a:schemeClr val="bg1"/>
                          </a:solidFill>
                        </a:rPr>
                        <a:t>eventos</a:t>
                      </a:r>
                      <a:r>
                        <a:rPr lang="en-US" sz="1600" dirty="0">
                          <a:solidFill>
                            <a:schemeClr val="bg1"/>
                          </a:solidFill>
                        </a:rPr>
                        <a:t> de </a:t>
                      </a:r>
                      <a:r>
                        <a:rPr lang="en-US" sz="1600" b="1" dirty="0">
                          <a:solidFill>
                            <a:schemeClr val="bg1"/>
                          </a:solidFill>
                        </a:rPr>
                        <a:t>alto volume</a:t>
                      </a:r>
                      <a:endParaRPr lang="en-US" sz="1600" dirty="0">
                        <a:solidFill>
                          <a:schemeClr val="bg1"/>
                        </a:solidFill>
                      </a:endParaRPr>
                    </a:p>
                  </a:txBody>
                  <a:tcPr marL="152400" marR="76200" marT="38100" marB="38100" anchor="ctr">
                    <a:lnT w="38100" cmpd="sng">
                      <a:noFill/>
                    </a:lnT>
                    <a:lnB w="12700" cmpd="sng">
                      <a:noFill/>
                    </a:lnB>
                  </a:tcPr>
                </a:tc>
                <a:extLst>
                  <a:ext uri="{0D108BD9-81ED-4DB2-BD59-A6C34878D82A}">
                    <a16:rowId xmlns:a16="http://schemas.microsoft.com/office/drawing/2014/main" val="4038635909"/>
                  </a:ext>
                </a:extLst>
              </a:tr>
              <a:tr h="418738">
                <a:tc>
                  <a:txBody>
                    <a:bodyPr/>
                    <a:lstStyle/>
                    <a:p>
                      <a:pPr marL="0" algn="ctr" defTabSz="1097278" rtl="0" eaLnBrk="1" latinLnBrk="0" hangingPunct="1"/>
                      <a:r>
                        <a:rPr lang="en-US" sz="1600" b="1" kern="1200" dirty="0" err="1">
                          <a:solidFill>
                            <a:schemeClr val="tx1"/>
                          </a:solidFill>
                        </a:rPr>
                        <a:t>Duração</a:t>
                      </a:r>
                      <a:r>
                        <a:rPr lang="en-US" sz="1600" b="1" kern="1200" dirty="0">
                          <a:solidFill>
                            <a:schemeClr val="tx1"/>
                          </a:solidFill>
                        </a:rPr>
                        <a:t> </a:t>
                      </a:r>
                      <a:r>
                        <a:rPr lang="en-US" sz="1600" b="1" kern="1200" dirty="0" err="1">
                          <a:solidFill>
                            <a:schemeClr val="tx1"/>
                          </a:solidFill>
                        </a:rPr>
                        <a:t>Máxima</a:t>
                      </a:r>
                      <a:endParaRPr lang="en-US" sz="1600" b="1" kern="1200" dirty="0">
                        <a:solidFill>
                          <a:schemeClr val="tx1"/>
                        </a:solidFill>
                        <a:latin typeface="+mn-lt"/>
                        <a:ea typeface="+mn-ea"/>
                        <a:cs typeface="+mn-cs"/>
                      </a:endParaRPr>
                    </a:p>
                  </a:txBody>
                  <a:tcPr marL="152400" marR="76200" marT="38100" marB="38100" anchor="ctr">
                    <a:lnT w="38100" cmpd="sng">
                      <a:noFill/>
                    </a:lnT>
                    <a:solidFill>
                      <a:schemeClr val="tx1">
                        <a:lumMod val="50000"/>
                      </a:schemeClr>
                    </a:solidFill>
                  </a:tcPr>
                </a:tc>
                <a:tc>
                  <a:txBody>
                    <a:bodyPr/>
                    <a:lstStyle/>
                    <a:p>
                      <a:pPr algn="ctr"/>
                      <a:r>
                        <a:rPr lang="en-US" sz="1600" dirty="0"/>
                        <a:t>365 </a:t>
                      </a:r>
                      <a:r>
                        <a:rPr lang="en-US" sz="1600" dirty="0" err="1"/>
                        <a:t>dias</a:t>
                      </a:r>
                      <a:endParaRPr lang="en-US" sz="1600" dirty="0">
                        <a:solidFill>
                          <a:schemeClr val="bg1"/>
                        </a:solidFill>
                      </a:endParaRPr>
                    </a:p>
                  </a:txBody>
                  <a:tcPr marL="152400" marR="76200" marT="38100" marB="38100" anchor="ctr">
                    <a:lnT w="38100" cmpd="sng">
                      <a:noFill/>
                    </a:lnT>
                  </a:tcPr>
                </a:tc>
                <a:tc>
                  <a:txBody>
                    <a:bodyPr/>
                    <a:lstStyle/>
                    <a:p>
                      <a:pPr algn="ctr"/>
                      <a:r>
                        <a:rPr lang="en-US" sz="1600" dirty="0"/>
                        <a:t>5 </a:t>
                      </a:r>
                      <a:r>
                        <a:rPr lang="en-US" sz="1600" dirty="0" err="1"/>
                        <a:t>minutos</a:t>
                      </a:r>
                      <a:endParaRPr lang="en-US" sz="1600" dirty="0">
                        <a:solidFill>
                          <a:schemeClr val="bg1"/>
                        </a:solidFill>
                      </a:endParaRPr>
                    </a:p>
                  </a:txBody>
                  <a:tcPr marL="152400" marR="76200" marT="38100" marB="38100" anchor="ctr">
                    <a:lnT w="38100" cmpd="sng">
                      <a:noFill/>
                    </a:lnT>
                  </a:tcPr>
                </a:tc>
                <a:extLst>
                  <a:ext uri="{0D108BD9-81ED-4DB2-BD59-A6C34878D82A}">
                    <a16:rowId xmlns:a16="http://schemas.microsoft.com/office/drawing/2014/main" val="2646983266"/>
                  </a:ext>
                </a:extLst>
              </a:tr>
              <a:tr h="736978">
                <a:tc>
                  <a:txBody>
                    <a:bodyPr/>
                    <a:lstStyle/>
                    <a:p>
                      <a:pPr marL="0" algn="ctr" defTabSz="1097278" rtl="0" eaLnBrk="1" latinLnBrk="0" hangingPunct="1"/>
                      <a:r>
                        <a:rPr lang="en-US" sz="1600" b="1" kern="1200" dirty="0" err="1">
                          <a:solidFill>
                            <a:schemeClr val="tx1"/>
                          </a:solidFill>
                        </a:rPr>
                        <a:t>Transições</a:t>
                      </a:r>
                      <a:r>
                        <a:rPr lang="en-US" sz="1600" b="1" kern="1200" dirty="0">
                          <a:solidFill>
                            <a:schemeClr val="tx1"/>
                          </a:solidFill>
                        </a:rPr>
                        <a:t> de Estado</a:t>
                      </a:r>
                      <a:endParaRPr lang="en-US" sz="1600" b="1" kern="1200" dirty="0">
                        <a:solidFill>
                          <a:schemeClr val="tx1"/>
                        </a:solidFill>
                        <a:latin typeface="+mn-lt"/>
                        <a:ea typeface="+mn-ea"/>
                        <a:cs typeface="+mn-cs"/>
                      </a:endParaRPr>
                    </a:p>
                  </a:txBody>
                  <a:tcPr marL="152400" marR="76200" marT="38100" marB="38100" anchor="ctr">
                    <a:solidFill>
                      <a:schemeClr val="tx1">
                        <a:lumMod val="50000"/>
                      </a:schemeClr>
                    </a:solidFill>
                  </a:tcPr>
                </a:tc>
                <a:tc>
                  <a:txBody>
                    <a:bodyPr/>
                    <a:lstStyle/>
                    <a:p>
                      <a:pPr algn="ctr"/>
                      <a:r>
                        <a:rPr lang="en-US" sz="1600" dirty="0" err="1"/>
                        <a:t>Balde</a:t>
                      </a:r>
                      <a:r>
                        <a:rPr lang="en-US" sz="1600" dirty="0"/>
                        <a:t> </a:t>
                      </a:r>
                      <a:r>
                        <a:rPr lang="en-US" sz="1600" dirty="0" err="1"/>
                        <a:t>inicial</a:t>
                      </a:r>
                      <a:r>
                        <a:rPr lang="en-US" sz="1600" dirty="0"/>
                        <a:t> de 5.000 com taxa de </a:t>
                      </a:r>
                      <a:r>
                        <a:rPr lang="en-US" sz="1600" dirty="0" err="1"/>
                        <a:t>recarga</a:t>
                      </a:r>
                      <a:r>
                        <a:rPr lang="en-US" sz="1600" dirty="0"/>
                        <a:t> de 1.500 </a:t>
                      </a:r>
                      <a:r>
                        <a:rPr lang="en-US" sz="1600" dirty="0" err="1"/>
                        <a:t>por</a:t>
                      </a:r>
                      <a:r>
                        <a:rPr lang="en-US" sz="1600" dirty="0"/>
                        <a:t> </a:t>
                      </a:r>
                      <a:r>
                        <a:rPr lang="en-US" sz="1600" dirty="0" err="1"/>
                        <a:t>segundo</a:t>
                      </a:r>
                      <a:r>
                        <a:rPr lang="en-US" sz="1600" dirty="0"/>
                        <a:t> </a:t>
                      </a:r>
                      <a:endParaRPr lang="en-US" sz="1600" dirty="0">
                        <a:solidFill>
                          <a:schemeClr val="bg1"/>
                        </a:solidFill>
                      </a:endParaRPr>
                    </a:p>
                  </a:txBody>
                  <a:tcPr marL="152400" marR="76200" marT="38100" marB="38100" anchor="ctr"/>
                </a:tc>
                <a:tc>
                  <a:txBody>
                    <a:bodyPr/>
                    <a:lstStyle/>
                    <a:p>
                      <a:pPr algn="ctr"/>
                      <a:r>
                        <a:rPr lang="en-US" sz="1600" dirty="0" err="1"/>
                        <a:t>Ilimitado</a:t>
                      </a:r>
                      <a:endParaRPr lang="en-US" sz="1600" dirty="0">
                        <a:solidFill>
                          <a:schemeClr val="bg1"/>
                        </a:solidFill>
                      </a:endParaRPr>
                    </a:p>
                  </a:txBody>
                  <a:tcPr marL="152400" marR="76200" marT="38100" marB="38100" anchor="ctr"/>
                </a:tc>
                <a:extLst>
                  <a:ext uri="{0D108BD9-81ED-4DB2-BD59-A6C34878D82A}">
                    <a16:rowId xmlns:a16="http://schemas.microsoft.com/office/drawing/2014/main" val="442901877"/>
                  </a:ext>
                </a:extLst>
              </a:tr>
              <a:tr h="736978">
                <a:tc>
                  <a:txBody>
                    <a:bodyPr/>
                    <a:lstStyle/>
                    <a:p>
                      <a:pPr marL="0" algn="ctr" defTabSz="1097278" rtl="0" eaLnBrk="1" latinLnBrk="0" hangingPunct="1"/>
                      <a:r>
                        <a:rPr lang="en-US" sz="1600" b="1" kern="1200" dirty="0" err="1">
                          <a:solidFill>
                            <a:schemeClr val="tx1"/>
                          </a:solidFill>
                        </a:rPr>
                        <a:t>Padrões</a:t>
                      </a:r>
                      <a:endParaRPr lang="en-US" sz="1600" b="1" kern="1200" dirty="0">
                        <a:solidFill>
                          <a:schemeClr val="tx1"/>
                        </a:solidFill>
                        <a:latin typeface="+mn-lt"/>
                        <a:ea typeface="+mn-ea"/>
                        <a:cs typeface="+mn-cs"/>
                      </a:endParaRPr>
                    </a:p>
                  </a:txBody>
                  <a:tcPr marL="152400" marR="76200" marT="38100" marB="38100" anchor="ctr">
                    <a:solidFill>
                      <a:schemeClr val="tx1">
                        <a:lumMod val="50000"/>
                      </a:schemeClr>
                    </a:solidFill>
                  </a:tcPr>
                </a:tc>
                <a:tc>
                  <a:txBody>
                    <a:bodyPr/>
                    <a:lstStyle/>
                    <a:p>
                      <a:pPr algn="ctr"/>
                      <a:r>
                        <a:rPr lang="en-US" sz="1600" dirty="0" err="1"/>
                        <a:t>Suporta</a:t>
                      </a:r>
                      <a:r>
                        <a:rPr lang="en-US" sz="1600" dirty="0"/>
                        <a:t> </a:t>
                      </a:r>
                      <a:r>
                        <a:rPr lang="en-US" sz="1600" dirty="0" err="1"/>
                        <a:t>todos</a:t>
                      </a:r>
                      <a:r>
                        <a:rPr lang="en-US" sz="1600" dirty="0"/>
                        <a:t> </a:t>
                      </a:r>
                      <a:r>
                        <a:rPr lang="en-US" sz="1600" dirty="0" err="1"/>
                        <a:t>padrões</a:t>
                      </a:r>
                      <a:endParaRPr lang="en-US" sz="1600" dirty="0">
                        <a:solidFill>
                          <a:schemeClr val="bg1"/>
                        </a:solidFill>
                      </a:endParaRPr>
                    </a:p>
                  </a:txBody>
                  <a:tcPr marL="152400" marR="76200" marT="38100" marB="38100" anchor="ctr"/>
                </a:tc>
                <a:tc>
                  <a:txBody>
                    <a:bodyPr/>
                    <a:lstStyle/>
                    <a:p>
                      <a:pPr algn="ctr"/>
                      <a:r>
                        <a:rPr lang="en-US" sz="1600" dirty="0" err="1"/>
                        <a:t>Não</a:t>
                      </a:r>
                      <a:r>
                        <a:rPr lang="en-US" sz="1600" dirty="0"/>
                        <a:t> </a:t>
                      </a:r>
                      <a:r>
                        <a:rPr lang="en-US" sz="1600" dirty="0" err="1"/>
                        <a:t>suporta</a:t>
                      </a:r>
                      <a:r>
                        <a:rPr lang="en-US" sz="1600" dirty="0"/>
                        <a:t> Job-run (.sync) </a:t>
                      </a:r>
                      <a:r>
                        <a:rPr lang="en-US" sz="1600" dirty="0" err="1"/>
                        <a:t>ou</a:t>
                      </a:r>
                      <a:r>
                        <a:rPr lang="en-US" sz="1600" dirty="0"/>
                        <a:t> Callback (.wait For Callback)</a:t>
                      </a:r>
                      <a:endParaRPr lang="en-US" sz="1600" dirty="0">
                        <a:solidFill>
                          <a:schemeClr val="bg1"/>
                        </a:solidFill>
                      </a:endParaRPr>
                    </a:p>
                  </a:txBody>
                  <a:tcPr marL="152400" marR="76200" marT="38100" marB="38100" anchor="ctr"/>
                </a:tc>
                <a:extLst>
                  <a:ext uri="{0D108BD9-81ED-4DB2-BD59-A6C34878D82A}">
                    <a16:rowId xmlns:a16="http://schemas.microsoft.com/office/drawing/2014/main" val="1369866793"/>
                  </a:ext>
                </a:extLst>
              </a:tr>
              <a:tr h="736978">
                <a:tc>
                  <a:txBody>
                    <a:bodyPr/>
                    <a:lstStyle/>
                    <a:p>
                      <a:pPr marL="0" algn="ctr" defTabSz="1097278" rtl="0" eaLnBrk="1" latinLnBrk="0" hangingPunct="1"/>
                      <a:r>
                        <a:rPr lang="en-US" sz="1600" b="1" kern="1200" dirty="0" err="1">
                          <a:solidFill>
                            <a:schemeClr val="tx1"/>
                          </a:solidFill>
                          <a:latin typeface="+mn-lt"/>
                          <a:ea typeface="+mn-ea"/>
                          <a:cs typeface="+mn-cs"/>
                        </a:rPr>
                        <a:t>Invocação</a:t>
                      </a:r>
                      <a:endParaRPr lang="en-US" sz="1600" b="1" kern="1200" dirty="0">
                        <a:solidFill>
                          <a:schemeClr val="tx1"/>
                        </a:solidFill>
                        <a:latin typeface="+mn-lt"/>
                        <a:ea typeface="+mn-ea"/>
                        <a:cs typeface="+mn-cs"/>
                      </a:endParaRPr>
                    </a:p>
                  </a:txBody>
                  <a:tcPr marL="152400" marR="76200" marT="38100" marB="38100" anchor="ctr">
                    <a:solidFill>
                      <a:schemeClr val="tx1">
                        <a:lumMod val="50000"/>
                      </a:schemeClr>
                    </a:solidFill>
                  </a:tcPr>
                </a:tc>
                <a:tc>
                  <a:txBody>
                    <a:bodyPr/>
                    <a:lstStyle/>
                    <a:p>
                      <a:pPr algn="ctr"/>
                      <a:r>
                        <a:rPr lang="en-US" sz="1600" dirty="0" err="1">
                          <a:solidFill>
                            <a:schemeClr val="bg1"/>
                          </a:solidFill>
                        </a:rPr>
                        <a:t>Somente</a:t>
                      </a:r>
                      <a:r>
                        <a:rPr lang="en-US" sz="1600" dirty="0">
                          <a:solidFill>
                            <a:schemeClr val="bg1"/>
                          </a:solidFill>
                        </a:rPr>
                        <a:t> </a:t>
                      </a:r>
                      <a:r>
                        <a:rPr lang="en-US" sz="1600" dirty="0" err="1">
                          <a:solidFill>
                            <a:schemeClr val="bg1"/>
                          </a:solidFill>
                        </a:rPr>
                        <a:t>invocação</a:t>
                      </a:r>
                      <a:r>
                        <a:rPr lang="en-US" sz="1600" dirty="0">
                          <a:solidFill>
                            <a:schemeClr val="bg1"/>
                          </a:solidFill>
                        </a:rPr>
                        <a:t> </a:t>
                      </a:r>
                      <a:r>
                        <a:rPr lang="en-US" sz="1600" dirty="0" err="1">
                          <a:solidFill>
                            <a:schemeClr val="bg1"/>
                          </a:solidFill>
                        </a:rPr>
                        <a:t>assíncrona</a:t>
                      </a:r>
                      <a:endParaRPr lang="en-US" sz="1600" dirty="0">
                        <a:solidFill>
                          <a:schemeClr val="bg1"/>
                        </a:solidFill>
                      </a:endParaRPr>
                    </a:p>
                  </a:txBody>
                  <a:tcPr marL="152400" marR="76200" marT="38100" marB="38100" anchor="ctr"/>
                </a:tc>
                <a:tc>
                  <a:txBody>
                    <a:bodyPr/>
                    <a:lstStyle/>
                    <a:p>
                      <a:pPr algn="ctr"/>
                      <a:r>
                        <a:rPr lang="en-US" sz="1600" dirty="0" err="1">
                          <a:solidFill>
                            <a:schemeClr val="bg1"/>
                          </a:solidFill>
                        </a:rPr>
                        <a:t>Invocação</a:t>
                      </a:r>
                      <a:r>
                        <a:rPr lang="en-US" sz="1600" dirty="0">
                          <a:solidFill>
                            <a:schemeClr val="bg1"/>
                          </a:solidFill>
                        </a:rPr>
                        <a:t> </a:t>
                      </a:r>
                      <a:r>
                        <a:rPr lang="en-US" sz="1600" dirty="0" err="1">
                          <a:solidFill>
                            <a:schemeClr val="bg1"/>
                          </a:solidFill>
                        </a:rPr>
                        <a:t>síncrona</a:t>
                      </a:r>
                      <a:r>
                        <a:rPr lang="en-US" sz="1600" dirty="0">
                          <a:solidFill>
                            <a:schemeClr val="bg1"/>
                          </a:solidFill>
                        </a:rPr>
                        <a:t> e </a:t>
                      </a:r>
                      <a:r>
                        <a:rPr lang="en-US" sz="1600" dirty="0" err="1">
                          <a:solidFill>
                            <a:schemeClr val="bg1"/>
                          </a:solidFill>
                        </a:rPr>
                        <a:t>assíncrona</a:t>
                      </a:r>
                      <a:endParaRPr lang="en-US" sz="1600" dirty="0">
                        <a:solidFill>
                          <a:schemeClr val="bg1"/>
                        </a:solidFill>
                      </a:endParaRPr>
                    </a:p>
                  </a:txBody>
                  <a:tcPr marL="152400" marR="76200" marT="38100" marB="38100" anchor="ctr"/>
                </a:tc>
                <a:extLst>
                  <a:ext uri="{0D108BD9-81ED-4DB2-BD59-A6C34878D82A}">
                    <a16:rowId xmlns:a16="http://schemas.microsoft.com/office/drawing/2014/main" val="2484188708"/>
                  </a:ext>
                </a:extLst>
              </a:tr>
              <a:tr h="736978">
                <a:tc>
                  <a:txBody>
                    <a:bodyPr/>
                    <a:lstStyle/>
                    <a:p>
                      <a:pPr marL="0" algn="ctr" defTabSz="1097278" rtl="0" eaLnBrk="1" latinLnBrk="0" hangingPunct="1"/>
                      <a:r>
                        <a:rPr lang="en-US" sz="1600" b="1" kern="1200" dirty="0" err="1">
                          <a:solidFill>
                            <a:schemeClr val="tx1"/>
                          </a:solidFill>
                          <a:latin typeface="+mn-lt"/>
                          <a:ea typeface="+mn-ea"/>
                          <a:cs typeface="+mn-cs"/>
                        </a:rPr>
                        <a:t>Preços</a:t>
                      </a:r>
                      <a:endParaRPr lang="en-US" sz="1600" b="1" kern="1200" dirty="0">
                        <a:solidFill>
                          <a:schemeClr val="tx1"/>
                        </a:solidFill>
                        <a:latin typeface="+mn-lt"/>
                        <a:ea typeface="+mn-ea"/>
                        <a:cs typeface="+mn-cs"/>
                      </a:endParaRPr>
                    </a:p>
                  </a:txBody>
                  <a:tcPr marL="152400" marR="76200" marT="38100" marB="38100" anchor="ctr">
                    <a:solidFill>
                      <a:schemeClr val="tx1">
                        <a:lumMod val="50000"/>
                      </a:schemeClr>
                    </a:solidFill>
                  </a:tcPr>
                </a:tc>
                <a:tc>
                  <a:txBody>
                    <a:bodyPr/>
                    <a:lstStyle/>
                    <a:p>
                      <a:pPr algn="ctr"/>
                      <a:r>
                        <a:rPr lang="en-US" sz="1600" dirty="0">
                          <a:solidFill>
                            <a:schemeClr val="bg1"/>
                          </a:solidFill>
                        </a:rPr>
                        <a:t>$0,025 a </a:t>
                      </a:r>
                      <a:r>
                        <a:rPr lang="en-US" sz="1600" dirty="0" err="1">
                          <a:solidFill>
                            <a:schemeClr val="bg1"/>
                          </a:solidFill>
                        </a:rPr>
                        <a:t>cada</a:t>
                      </a:r>
                      <a:r>
                        <a:rPr lang="en-US" sz="1600" dirty="0">
                          <a:solidFill>
                            <a:schemeClr val="bg1"/>
                          </a:solidFill>
                        </a:rPr>
                        <a:t> 1.000 </a:t>
                      </a:r>
                      <a:r>
                        <a:rPr lang="en-US" sz="1600" dirty="0" err="1">
                          <a:solidFill>
                            <a:schemeClr val="bg1"/>
                          </a:solidFill>
                        </a:rPr>
                        <a:t>transações</a:t>
                      </a:r>
                      <a:r>
                        <a:rPr lang="en-US" sz="1600" dirty="0">
                          <a:solidFill>
                            <a:schemeClr val="bg1"/>
                          </a:solidFill>
                        </a:rPr>
                        <a:t> de </a:t>
                      </a:r>
                      <a:r>
                        <a:rPr lang="en-US" sz="1600" dirty="0" err="1">
                          <a:solidFill>
                            <a:schemeClr val="bg1"/>
                          </a:solidFill>
                        </a:rPr>
                        <a:t>estado</a:t>
                      </a:r>
                      <a:endParaRPr lang="en-US" sz="1600" dirty="0">
                        <a:solidFill>
                          <a:schemeClr val="bg1"/>
                        </a:solidFill>
                      </a:endParaRPr>
                    </a:p>
                  </a:txBody>
                  <a:tcPr marL="152400" marR="76200" marT="38100" marB="38100" anchor="ctr"/>
                </a:tc>
                <a:tc>
                  <a:txBody>
                    <a:bodyPr/>
                    <a:lstStyle/>
                    <a:p>
                      <a:pPr algn="ctr"/>
                      <a:r>
                        <a:rPr lang="en-US" sz="1600" dirty="0">
                          <a:solidFill>
                            <a:schemeClr val="bg1"/>
                          </a:solidFill>
                        </a:rPr>
                        <a:t>$1,00 a </a:t>
                      </a:r>
                      <a:r>
                        <a:rPr lang="en-US" sz="1600" dirty="0" err="1">
                          <a:solidFill>
                            <a:schemeClr val="bg1"/>
                          </a:solidFill>
                        </a:rPr>
                        <a:t>cada</a:t>
                      </a:r>
                      <a:r>
                        <a:rPr lang="en-US" sz="1600" dirty="0">
                          <a:solidFill>
                            <a:schemeClr val="bg1"/>
                          </a:solidFill>
                        </a:rPr>
                        <a:t> 1M </a:t>
                      </a:r>
                      <a:r>
                        <a:rPr lang="en-US" sz="1600" dirty="0" err="1">
                          <a:solidFill>
                            <a:schemeClr val="bg1"/>
                          </a:solidFill>
                        </a:rPr>
                        <a:t>requisições</a:t>
                      </a:r>
                      <a:r>
                        <a:rPr lang="he-IL" sz="1600" dirty="0">
                          <a:solidFill>
                            <a:schemeClr val="bg1"/>
                          </a:solidFill>
                        </a:rPr>
                        <a:t> + </a:t>
                      </a:r>
                    </a:p>
                    <a:p>
                      <a:pPr algn="ctr"/>
                      <a:r>
                        <a:rPr lang="en-US" sz="1600" dirty="0">
                          <a:solidFill>
                            <a:schemeClr val="bg1"/>
                          </a:solidFill>
                        </a:rPr>
                        <a:t>$0,06 </a:t>
                      </a:r>
                      <a:r>
                        <a:rPr lang="en-US" sz="1600" dirty="0" err="1">
                          <a:solidFill>
                            <a:schemeClr val="bg1"/>
                          </a:solidFill>
                        </a:rPr>
                        <a:t>por</a:t>
                      </a:r>
                      <a:r>
                        <a:rPr lang="en-US" sz="1600" dirty="0">
                          <a:solidFill>
                            <a:schemeClr val="bg1"/>
                          </a:solidFill>
                        </a:rPr>
                        <a:t> GB-hora (</a:t>
                      </a:r>
                      <a:r>
                        <a:rPr lang="en-US" sz="1600" dirty="0" err="1">
                          <a:solidFill>
                            <a:schemeClr val="bg1"/>
                          </a:solidFill>
                        </a:rPr>
                        <a:t>em</a:t>
                      </a:r>
                      <a:r>
                        <a:rPr lang="en-US" sz="1600" dirty="0">
                          <a:solidFill>
                            <a:schemeClr val="bg1"/>
                          </a:solidFill>
                        </a:rPr>
                        <a:t> </a:t>
                      </a:r>
                      <a:r>
                        <a:rPr lang="en-US" sz="1600" dirty="0" err="1">
                          <a:solidFill>
                            <a:schemeClr val="bg1"/>
                          </a:solidFill>
                        </a:rPr>
                        <a:t>camadas</a:t>
                      </a:r>
                      <a:r>
                        <a:rPr lang="en-US" sz="1600" dirty="0">
                          <a:solidFill>
                            <a:schemeClr val="bg1"/>
                          </a:solidFill>
                        </a:rPr>
                        <a:t>)</a:t>
                      </a:r>
                    </a:p>
                  </a:txBody>
                  <a:tcPr marL="152400" marR="76200" marT="38100" marB="38100" anchor="ctr"/>
                </a:tc>
                <a:extLst>
                  <a:ext uri="{0D108BD9-81ED-4DB2-BD59-A6C34878D82A}">
                    <a16:rowId xmlns:a16="http://schemas.microsoft.com/office/drawing/2014/main" val="3693827633"/>
                  </a:ext>
                </a:extLst>
              </a:tr>
            </a:tbl>
          </a:graphicData>
        </a:graphic>
      </p:graphicFrame>
      <p:sp>
        <p:nvSpPr>
          <p:cNvPr id="8" name="Title 1">
            <a:extLst>
              <a:ext uri="{FF2B5EF4-FFF2-40B4-BE49-F238E27FC236}">
                <a16:creationId xmlns:a16="http://schemas.microsoft.com/office/drawing/2014/main" id="{D45FA70F-DD30-38D5-BFCD-DA41B2E6AAD3}"/>
              </a:ext>
            </a:extLst>
          </p:cNvPr>
          <p:cNvSpPr txBox="1">
            <a:spLocks/>
          </p:cNvSpPr>
          <p:nvPr/>
        </p:nvSpPr>
        <p:spPr>
          <a:xfrm>
            <a:off x="457200" y="153248"/>
            <a:ext cx="11258550" cy="727655"/>
          </a:xfrm>
          <a:prstGeom prst="rect">
            <a:avLst/>
          </a:prstGeom>
        </p:spPr>
        <p:txBody>
          <a:bodyPr vert="horz" lIns="152400" tIns="121920" rIns="152400" bIns="121920" rtlCol="0" anchor="t">
            <a:normAutofit/>
          </a:bodyPr>
          <a:lstStyle>
            <a:lvl1pPr algn="l" defTabSz="731520" rtl="0" eaLnBrk="1" latinLnBrk="0" hangingPunct="1">
              <a:spcBef>
                <a:spcPct val="0"/>
              </a:spcBef>
              <a:buNone/>
              <a:defRPr sz="3800" b="1" i="0" kern="120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sz="3167" dirty="0"/>
              <a:t>Standard vs. Express workflows</a:t>
            </a:r>
          </a:p>
        </p:txBody>
      </p:sp>
    </p:spTree>
    <p:extLst>
      <p:ext uri="{BB962C8B-B14F-4D97-AF65-F5344CB8AC3E}">
        <p14:creationId xmlns:p14="http://schemas.microsoft.com/office/powerpoint/2010/main" val="23495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AAFE5A5-F0CE-7A08-AC8E-57CCDF82F9B1}"/>
              </a:ext>
            </a:extLst>
          </p:cNvPr>
          <p:cNvSpPr>
            <a:spLocks noGrp="1"/>
          </p:cNvSpPr>
          <p:nvPr>
            <p:ph type="title"/>
          </p:nvPr>
        </p:nvSpPr>
        <p:spPr>
          <a:xfrm>
            <a:off x="266700" y="371476"/>
            <a:ext cx="11658600" cy="640975"/>
          </a:xfrm>
        </p:spPr>
        <p:txBody>
          <a:bodyPr/>
          <a:lstStyle/>
          <a:p>
            <a:r>
              <a:rPr lang="en-US" dirty="0" err="1"/>
              <a:t>Padrões</a:t>
            </a:r>
            <a:r>
              <a:rPr lang="en-US" dirty="0"/>
              <a:t> de </a:t>
            </a:r>
            <a:r>
              <a:rPr lang="en-US" dirty="0" err="1"/>
              <a:t>tarefas</a:t>
            </a:r>
            <a:endParaRPr lang="en-US" dirty="0"/>
          </a:p>
        </p:txBody>
      </p:sp>
      <p:sp>
        <p:nvSpPr>
          <p:cNvPr id="7" name="TextBox 6">
            <a:extLst>
              <a:ext uri="{FF2B5EF4-FFF2-40B4-BE49-F238E27FC236}">
                <a16:creationId xmlns:a16="http://schemas.microsoft.com/office/drawing/2014/main" id="{4528D8C5-DF4E-CDDE-C528-22426915370B}"/>
              </a:ext>
            </a:extLst>
          </p:cNvPr>
          <p:cNvSpPr txBox="1"/>
          <p:nvPr/>
        </p:nvSpPr>
        <p:spPr>
          <a:xfrm>
            <a:off x="3904411" y="1588924"/>
            <a:ext cx="7632593" cy="1169359"/>
          </a:xfrm>
          <a:prstGeom prst="rect">
            <a:avLst/>
          </a:prstGeom>
          <a:noFill/>
        </p:spPr>
        <p:txBody>
          <a:bodyPr wrap="square" rtlCol="0">
            <a:spAutoFit/>
          </a:bodyPr>
          <a:lstStyle/>
          <a:p>
            <a:pPr defTabSz="914270"/>
            <a:r>
              <a:rPr lang="en-US" sz="2333" dirty="0">
                <a:solidFill>
                  <a:srgbClr val="FFFFFF"/>
                </a:solidFill>
                <a:latin typeface="Amazon Ember"/>
              </a:rPr>
              <a:t>O Step Functions </a:t>
            </a:r>
            <a:r>
              <a:rPr lang="en-US" sz="2333" dirty="0" err="1">
                <a:solidFill>
                  <a:srgbClr val="FFFFFF"/>
                </a:solidFill>
                <a:latin typeface="Amazon Ember"/>
              </a:rPr>
              <a:t>chamará</a:t>
            </a:r>
            <a:r>
              <a:rPr lang="en-US" sz="2333" dirty="0">
                <a:solidFill>
                  <a:srgbClr val="FFFFFF"/>
                </a:solidFill>
                <a:latin typeface="Amazon Ember"/>
              </a:rPr>
              <a:t> </a:t>
            </a:r>
            <a:r>
              <a:rPr lang="en-US" sz="2333" dirty="0" err="1">
                <a:solidFill>
                  <a:srgbClr val="FFFFFF"/>
                </a:solidFill>
                <a:latin typeface="Amazon Ember"/>
              </a:rPr>
              <a:t>uma</a:t>
            </a:r>
            <a:r>
              <a:rPr lang="en-US" sz="2333" dirty="0">
                <a:solidFill>
                  <a:srgbClr val="FFFFFF"/>
                </a:solidFill>
                <a:latin typeface="Amazon Ember"/>
              </a:rPr>
              <a:t> </a:t>
            </a:r>
            <a:r>
              <a:rPr lang="en-US" sz="2333" dirty="0" err="1">
                <a:solidFill>
                  <a:srgbClr val="FFFFFF"/>
                </a:solidFill>
                <a:latin typeface="Amazon Ember"/>
              </a:rPr>
              <a:t>integração</a:t>
            </a:r>
            <a:r>
              <a:rPr lang="en-US" sz="2333" dirty="0">
                <a:solidFill>
                  <a:srgbClr val="FFFFFF"/>
                </a:solidFill>
                <a:latin typeface="Amazon Ember"/>
              </a:rPr>
              <a:t> de </a:t>
            </a:r>
            <a:r>
              <a:rPr lang="en-US" sz="2333" dirty="0" err="1">
                <a:solidFill>
                  <a:srgbClr val="FFFFFF"/>
                </a:solidFill>
                <a:latin typeface="Amazon Ember"/>
              </a:rPr>
              <a:t>serviço</a:t>
            </a:r>
            <a:r>
              <a:rPr lang="en-US" sz="2333" dirty="0">
                <a:solidFill>
                  <a:srgbClr val="FFFFFF"/>
                </a:solidFill>
                <a:latin typeface="Amazon Ember"/>
              </a:rPr>
              <a:t> e </a:t>
            </a:r>
            <a:r>
              <a:rPr lang="en-US" sz="2333" dirty="0" err="1">
                <a:solidFill>
                  <a:srgbClr val="FFC000"/>
                </a:solidFill>
                <a:latin typeface="Amazon Ember"/>
              </a:rPr>
              <a:t>prosseguirá</a:t>
            </a:r>
            <a:r>
              <a:rPr lang="en-US" sz="2333" dirty="0">
                <a:solidFill>
                  <a:srgbClr val="FFC000"/>
                </a:solidFill>
                <a:latin typeface="Amazon Ember"/>
              </a:rPr>
              <a:t> </a:t>
            </a:r>
            <a:r>
              <a:rPr lang="en-US" sz="2333" dirty="0" err="1">
                <a:solidFill>
                  <a:srgbClr val="FFC000"/>
                </a:solidFill>
                <a:latin typeface="Amazon Ember"/>
              </a:rPr>
              <a:t>imediatamente</a:t>
            </a:r>
            <a:r>
              <a:rPr lang="en-US" sz="2333" dirty="0">
                <a:solidFill>
                  <a:srgbClr val="FFC000"/>
                </a:solidFill>
                <a:latin typeface="Amazon Ember"/>
              </a:rPr>
              <a:t> </a:t>
            </a:r>
            <a:r>
              <a:rPr lang="en-US" sz="2333" dirty="0" err="1">
                <a:solidFill>
                  <a:srgbClr val="FFFFFF"/>
                </a:solidFill>
                <a:latin typeface="Amazon Ember"/>
              </a:rPr>
              <a:t>sem</a:t>
            </a:r>
            <a:r>
              <a:rPr lang="en-US" sz="2333" dirty="0">
                <a:solidFill>
                  <a:srgbClr val="FFFFFF"/>
                </a:solidFill>
                <a:latin typeface="Amazon Ember"/>
              </a:rPr>
              <a:t> </a:t>
            </a:r>
            <a:r>
              <a:rPr lang="en-US" sz="2333" dirty="0" err="1">
                <a:solidFill>
                  <a:srgbClr val="FFFFFF"/>
                </a:solidFill>
                <a:latin typeface="Amazon Ember"/>
              </a:rPr>
              <a:t>esperar</a:t>
            </a:r>
            <a:r>
              <a:rPr lang="en-US" sz="2333" dirty="0">
                <a:solidFill>
                  <a:srgbClr val="FFFFFF"/>
                </a:solidFill>
                <a:latin typeface="Amazon Ember"/>
              </a:rPr>
              <a:t> que o </a:t>
            </a:r>
            <a:r>
              <a:rPr lang="en-US" sz="2333" dirty="0" err="1">
                <a:solidFill>
                  <a:srgbClr val="FFFFFF"/>
                </a:solidFill>
                <a:latin typeface="Amazon Ember"/>
              </a:rPr>
              <a:t>serviço</a:t>
            </a:r>
            <a:r>
              <a:rPr lang="en-US" sz="2333" dirty="0">
                <a:solidFill>
                  <a:srgbClr val="FFFFFF"/>
                </a:solidFill>
                <a:latin typeface="Amazon Ember"/>
              </a:rPr>
              <a:t> </a:t>
            </a:r>
            <a:r>
              <a:rPr lang="en-US" sz="2333" dirty="0" err="1">
                <a:solidFill>
                  <a:srgbClr val="FFFFFF"/>
                </a:solidFill>
                <a:latin typeface="Amazon Ember"/>
              </a:rPr>
              <a:t>conclua</a:t>
            </a:r>
            <a:r>
              <a:rPr lang="en-US" sz="2333" dirty="0">
                <a:solidFill>
                  <a:srgbClr val="FFFFFF"/>
                </a:solidFill>
                <a:latin typeface="Amazon Ember"/>
              </a:rPr>
              <a:t> </a:t>
            </a:r>
            <a:r>
              <a:rPr lang="en-US" sz="2333" dirty="0" err="1">
                <a:solidFill>
                  <a:srgbClr val="FFFFFF"/>
                </a:solidFill>
                <a:latin typeface="Amazon Ember"/>
              </a:rPr>
              <a:t>seu</a:t>
            </a:r>
            <a:r>
              <a:rPr lang="en-US" sz="2333" dirty="0">
                <a:solidFill>
                  <a:srgbClr val="FFFFFF"/>
                </a:solidFill>
                <a:latin typeface="Amazon Ember"/>
              </a:rPr>
              <a:t> </a:t>
            </a:r>
            <a:r>
              <a:rPr lang="en-US" sz="2333" dirty="0" err="1">
                <a:solidFill>
                  <a:srgbClr val="FFFFFF"/>
                </a:solidFill>
                <a:latin typeface="Amazon Ember"/>
              </a:rPr>
              <a:t>trabalho</a:t>
            </a:r>
            <a:r>
              <a:rPr lang="en-US" sz="2333" dirty="0">
                <a:solidFill>
                  <a:srgbClr val="FFFFFF"/>
                </a:solidFill>
                <a:latin typeface="Amazon Ember"/>
              </a:rPr>
              <a:t>.</a:t>
            </a:r>
            <a:endParaRPr lang="en-US" sz="2333" dirty="0">
              <a:solidFill>
                <a:srgbClr val="FFFFFF"/>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8" name="Rectangle 7">
            <a:extLst>
              <a:ext uri="{FF2B5EF4-FFF2-40B4-BE49-F238E27FC236}">
                <a16:creationId xmlns:a16="http://schemas.microsoft.com/office/drawing/2014/main" id="{B26D791B-1D47-E6F0-3DD2-407B3EFC000F}"/>
              </a:ext>
            </a:extLst>
          </p:cNvPr>
          <p:cNvSpPr/>
          <p:nvPr/>
        </p:nvSpPr>
        <p:spPr>
          <a:xfrm flipV="1">
            <a:off x="3546695" y="1598141"/>
            <a:ext cx="44609" cy="11494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270"/>
            <a:endParaRPr lang="en-US" sz="1765" dirty="0">
              <a:solidFill>
                <a:srgbClr val="FFFFFF"/>
              </a:solidFill>
              <a:latin typeface="Amazon Ember"/>
            </a:endParaRPr>
          </a:p>
        </p:txBody>
      </p:sp>
      <p:sp>
        <p:nvSpPr>
          <p:cNvPr id="9" name="TextBox 8">
            <a:extLst>
              <a:ext uri="{FF2B5EF4-FFF2-40B4-BE49-F238E27FC236}">
                <a16:creationId xmlns:a16="http://schemas.microsoft.com/office/drawing/2014/main" id="{1A984395-50A4-3243-DC3B-A90666140429}"/>
              </a:ext>
            </a:extLst>
          </p:cNvPr>
          <p:cNvSpPr txBox="1"/>
          <p:nvPr/>
        </p:nvSpPr>
        <p:spPr>
          <a:xfrm>
            <a:off x="275643" y="1942869"/>
            <a:ext cx="3002552" cy="461665"/>
          </a:xfrm>
          <a:prstGeom prst="rect">
            <a:avLst/>
          </a:prstGeom>
          <a:noFill/>
        </p:spPr>
        <p:txBody>
          <a:bodyPr wrap="square" rtlCol="0">
            <a:spAutoFit/>
          </a:bodyPr>
          <a:lstStyle/>
          <a:p>
            <a:pPr algn="r" defTabSz="914270"/>
            <a:r>
              <a:rPr lang="en-US" sz="2400" dirty="0">
                <a:latin typeface="Amazon Ember"/>
              </a:rPr>
              <a:t>Request  Response</a:t>
            </a:r>
            <a:endParaRPr lang="en-US" sz="2400"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10" name="TextBox 9">
            <a:extLst>
              <a:ext uri="{FF2B5EF4-FFF2-40B4-BE49-F238E27FC236}">
                <a16:creationId xmlns:a16="http://schemas.microsoft.com/office/drawing/2014/main" id="{DF09B77D-E3D9-32AE-D778-B83D14815DFE}"/>
              </a:ext>
            </a:extLst>
          </p:cNvPr>
          <p:cNvSpPr txBox="1"/>
          <p:nvPr/>
        </p:nvSpPr>
        <p:spPr>
          <a:xfrm>
            <a:off x="3904411" y="4512459"/>
            <a:ext cx="8011946" cy="1528367"/>
          </a:xfrm>
          <a:prstGeom prst="rect">
            <a:avLst/>
          </a:prstGeom>
          <a:noFill/>
        </p:spPr>
        <p:txBody>
          <a:bodyPr wrap="square" rtlCol="0">
            <a:spAutoFit/>
          </a:bodyPr>
          <a:lstStyle/>
          <a:p>
            <a:pPr defTabSz="609576"/>
            <a:r>
              <a:rPr lang="en-US" sz="2333" dirty="0">
                <a:solidFill>
                  <a:srgbClr val="FFFFFF"/>
                </a:solidFill>
                <a:latin typeface="Amazon Ember"/>
              </a:rPr>
              <a:t>O Step Functions </a:t>
            </a:r>
            <a:r>
              <a:rPr lang="en-US" sz="2333" dirty="0" err="1">
                <a:solidFill>
                  <a:srgbClr val="FFFFFF"/>
                </a:solidFill>
                <a:latin typeface="Amazon Ember"/>
              </a:rPr>
              <a:t>chamará</a:t>
            </a:r>
            <a:r>
              <a:rPr lang="en-US" sz="2333" dirty="0">
                <a:solidFill>
                  <a:srgbClr val="FFFFFF"/>
                </a:solidFill>
                <a:latin typeface="Amazon Ember"/>
              </a:rPr>
              <a:t> um </a:t>
            </a:r>
            <a:r>
              <a:rPr lang="en-US" sz="2333" dirty="0" err="1">
                <a:solidFill>
                  <a:srgbClr val="FFFFFF"/>
                </a:solidFill>
                <a:latin typeface="Amazon Ember"/>
              </a:rPr>
              <a:t>serviço</a:t>
            </a:r>
            <a:r>
              <a:rPr lang="en-US" sz="2333" dirty="0">
                <a:solidFill>
                  <a:srgbClr val="FFFFFF"/>
                </a:solidFill>
                <a:latin typeface="Amazon Ember"/>
              </a:rPr>
              <a:t> com um task token e </a:t>
            </a:r>
            <a:r>
              <a:rPr lang="en-US" sz="2333" dirty="0" err="1">
                <a:solidFill>
                  <a:srgbClr val="FFC000"/>
                </a:solidFill>
                <a:latin typeface="Amazon Ember"/>
              </a:rPr>
              <a:t>continuará</a:t>
            </a:r>
            <a:r>
              <a:rPr lang="en-US" sz="2333" dirty="0">
                <a:solidFill>
                  <a:srgbClr val="FFC000"/>
                </a:solidFill>
                <a:latin typeface="Amazon Ember"/>
              </a:rPr>
              <a:t> </a:t>
            </a:r>
            <a:r>
              <a:rPr lang="en-US" sz="2333" dirty="0" err="1">
                <a:solidFill>
                  <a:srgbClr val="FFC000"/>
                </a:solidFill>
                <a:latin typeface="Amazon Ember"/>
              </a:rPr>
              <a:t>depois</a:t>
            </a:r>
            <a:r>
              <a:rPr lang="en-US" sz="2333" dirty="0">
                <a:solidFill>
                  <a:srgbClr val="FFC000"/>
                </a:solidFill>
                <a:latin typeface="Amazon Ember"/>
              </a:rPr>
              <a:t> que o token for </a:t>
            </a:r>
            <a:r>
              <a:rPr lang="en-US" sz="2333" dirty="0" err="1">
                <a:solidFill>
                  <a:srgbClr val="FFC000"/>
                </a:solidFill>
                <a:latin typeface="Amazon Ember"/>
              </a:rPr>
              <a:t>retornado</a:t>
            </a:r>
            <a:r>
              <a:rPr lang="en-US" sz="2333" dirty="0">
                <a:solidFill>
                  <a:srgbClr val="FFC000"/>
                </a:solidFill>
                <a:latin typeface="Amazon Ember"/>
              </a:rPr>
              <a:t>.</a:t>
            </a:r>
          </a:p>
          <a:p>
            <a:pPr defTabSz="609576"/>
            <a:br>
              <a:rPr lang="en-US" sz="2333" dirty="0">
                <a:solidFill>
                  <a:srgbClr val="FFFFFF"/>
                </a:solidFill>
                <a:latin typeface="Amazon Ember"/>
              </a:rPr>
            </a:br>
            <a:endParaRPr lang="en-US" sz="2333" dirty="0">
              <a:solidFill>
                <a:srgbClr val="FFFFFF"/>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1" name="Rectangle 10">
            <a:extLst>
              <a:ext uri="{FF2B5EF4-FFF2-40B4-BE49-F238E27FC236}">
                <a16:creationId xmlns:a16="http://schemas.microsoft.com/office/drawing/2014/main" id="{AFBAA6F2-DDB5-A37D-E5B9-7EF57CC860B4}"/>
              </a:ext>
            </a:extLst>
          </p:cNvPr>
          <p:cNvSpPr/>
          <p:nvPr/>
        </p:nvSpPr>
        <p:spPr>
          <a:xfrm flipV="1">
            <a:off x="3563168" y="4333112"/>
            <a:ext cx="44609" cy="11494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270"/>
            <a:endParaRPr lang="en-US" sz="1765" dirty="0">
              <a:solidFill>
                <a:srgbClr val="FFFFFF"/>
              </a:solidFill>
              <a:latin typeface="Amazon Ember"/>
            </a:endParaRPr>
          </a:p>
        </p:txBody>
      </p:sp>
      <p:sp>
        <p:nvSpPr>
          <p:cNvPr id="12" name="TextBox 11">
            <a:extLst>
              <a:ext uri="{FF2B5EF4-FFF2-40B4-BE49-F238E27FC236}">
                <a16:creationId xmlns:a16="http://schemas.microsoft.com/office/drawing/2014/main" id="{62EA418F-E7E8-2F89-411A-3A35CA1B8BA1}"/>
              </a:ext>
            </a:extLst>
          </p:cNvPr>
          <p:cNvSpPr txBox="1"/>
          <p:nvPr/>
        </p:nvSpPr>
        <p:spPr>
          <a:xfrm>
            <a:off x="292116" y="4677840"/>
            <a:ext cx="3002552" cy="461665"/>
          </a:xfrm>
          <a:prstGeom prst="rect">
            <a:avLst/>
          </a:prstGeom>
          <a:noFill/>
        </p:spPr>
        <p:txBody>
          <a:bodyPr wrap="square" rtlCol="0">
            <a:spAutoFit/>
          </a:bodyPr>
          <a:lstStyle/>
          <a:p>
            <a:pPr algn="r" defTabSz="914270"/>
            <a:r>
              <a:rPr lang="en-US" sz="2400" dirty="0">
                <a:latin typeface="Amazon Ember"/>
              </a:rPr>
              <a:t>Callback</a:t>
            </a:r>
            <a:endParaRPr lang="en-US" sz="2400"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13" name="TextBox 12">
            <a:extLst>
              <a:ext uri="{FF2B5EF4-FFF2-40B4-BE49-F238E27FC236}">
                <a16:creationId xmlns:a16="http://schemas.microsoft.com/office/drawing/2014/main" id="{09509C38-6027-6F0F-66E1-5AAC0FCC3906}"/>
              </a:ext>
            </a:extLst>
          </p:cNvPr>
          <p:cNvSpPr txBox="1"/>
          <p:nvPr/>
        </p:nvSpPr>
        <p:spPr>
          <a:xfrm>
            <a:off x="3904411" y="3080589"/>
            <a:ext cx="7169695" cy="1169359"/>
          </a:xfrm>
          <a:prstGeom prst="rect">
            <a:avLst/>
          </a:prstGeom>
          <a:noFill/>
        </p:spPr>
        <p:txBody>
          <a:bodyPr wrap="square" rtlCol="0">
            <a:spAutoFit/>
          </a:bodyPr>
          <a:lstStyle/>
          <a:p>
            <a:pPr defTabSz="914270"/>
            <a:r>
              <a:rPr lang="en-US" sz="2333" dirty="0">
                <a:solidFill>
                  <a:srgbClr val="FFFFFF"/>
                </a:solidFill>
                <a:latin typeface="Amazon Ember"/>
              </a:rPr>
              <a:t>O Step Functions </a:t>
            </a:r>
            <a:r>
              <a:rPr lang="en-US" sz="2333" dirty="0" err="1">
                <a:solidFill>
                  <a:srgbClr val="FFFFFF"/>
                </a:solidFill>
                <a:latin typeface="Amazon Ember"/>
              </a:rPr>
              <a:t>chamará</a:t>
            </a:r>
            <a:r>
              <a:rPr lang="en-US" sz="2333" dirty="0">
                <a:solidFill>
                  <a:srgbClr val="FFFFFF"/>
                </a:solidFill>
                <a:latin typeface="Amazon Ember"/>
              </a:rPr>
              <a:t> </a:t>
            </a:r>
            <a:r>
              <a:rPr lang="en-US" sz="2333" dirty="0" err="1">
                <a:solidFill>
                  <a:srgbClr val="FFFFFF"/>
                </a:solidFill>
                <a:latin typeface="Amazon Ember"/>
              </a:rPr>
              <a:t>uma</a:t>
            </a:r>
            <a:r>
              <a:rPr lang="en-US" sz="2333" dirty="0">
                <a:solidFill>
                  <a:srgbClr val="FFFFFF"/>
                </a:solidFill>
                <a:latin typeface="Amazon Ember"/>
              </a:rPr>
              <a:t> </a:t>
            </a:r>
            <a:r>
              <a:rPr lang="en-US" sz="2333" dirty="0" err="1">
                <a:solidFill>
                  <a:srgbClr val="FFFFFF"/>
                </a:solidFill>
                <a:latin typeface="Amazon Ember"/>
              </a:rPr>
              <a:t>integração</a:t>
            </a:r>
            <a:r>
              <a:rPr lang="en-US" sz="2333" dirty="0">
                <a:solidFill>
                  <a:srgbClr val="FFFFFF"/>
                </a:solidFill>
                <a:latin typeface="Amazon Ember"/>
              </a:rPr>
              <a:t> de </a:t>
            </a:r>
            <a:r>
              <a:rPr lang="en-US" sz="2333" dirty="0" err="1">
                <a:solidFill>
                  <a:srgbClr val="FFFFFF"/>
                </a:solidFill>
                <a:latin typeface="Amazon Ember"/>
              </a:rPr>
              <a:t>serviço</a:t>
            </a:r>
            <a:r>
              <a:rPr lang="en-US" sz="2333" dirty="0">
                <a:solidFill>
                  <a:srgbClr val="FFFFFF"/>
                </a:solidFill>
                <a:latin typeface="Amazon Ember"/>
              </a:rPr>
              <a:t> e </a:t>
            </a:r>
            <a:r>
              <a:rPr lang="en-US" sz="2333" dirty="0" err="1">
                <a:solidFill>
                  <a:srgbClr val="FFC000"/>
                </a:solidFill>
                <a:latin typeface="Amazon Ember"/>
              </a:rPr>
              <a:t>aguardará</a:t>
            </a:r>
            <a:r>
              <a:rPr lang="en-US" sz="2333" dirty="0">
                <a:solidFill>
                  <a:srgbClr val="FFC000"/>
                </a:solidFill>
                <a:latin typeface="Amazon Ember"/>
              </a:rPr>
              <a:t> </a:t>
            </a:r>
            <a:r>
              <a:rPr lang="en-US" sz="2333" dirty="0" err="1">
                <a:solidFill>
                  <a:srgbClr val="FFC000"/>
                </a:solidFill>
                <a:latin typeface="Amazon Ember"/>
              </a:rPr>
              <a:t>até</a:t>
            </a:r>
            <a:r>
              <a:rPr lang="en-US" sz="2333" dirty="0">
                <a:solidFill>
                  <a:srgbClr val="FFC000"/>
                </a:solidFill>
                <a:latin typeface="Amazon Ember"/>
              </a:rPr>
              <a:t> que </a:t>
            </a:r>
            <a:r>
              <a:rPr lang="en-US" sz="2333" dirty="0" err="1">
                <a:solidFill>
                  <a:srgbClr val="FFC000"/>
                </a:solidFill>
                <a:latin typeface="Amazon Ember"/>
              </a:rPr>
              <a:t>seu</a:t>
            </a:r>
            <a:r>
              <a:rPr lang="en-US" sz="2333" dirty="0">
                <a:solidFill>
                  <a:srgbClr val="FFC000"/>
                </a:solidFill>
                <a:latin typeface="Amazon Ember"/>
              </a:rPr>
              <a:t> </a:t>
            </a:r>
            <a:r>
              <a:rPr lang="en-US" sz="2333" dirty="0" err="1">
                <a:solidFill>
                  <a:srgbClr val="FFC000"/>
                </a:solidFill>
                <a:latin typeface="Amazon Ember"/>
              </a:rPr>
              <a:t>trabalho</a:t>
            </a:r>
            <a:r>
              <a:rPr lang="en-US" sz="2333" dirty="0">
                <a:solidFill>
                  <a:srgbClr val="FFC000"/>
                </a:solidFill>
                <a:latin typeface="Amazon Ember"/>
              </a:rPr>
              <a:t> </a:t>
            </a:r>
            <a:r>
              <a:rPr lang="en-US" sz="2333" dirty="0" err="1">
                <a:solidFill>
                  <a:srgbClr val="FFC000"/>
                </a:solidFill>
                <a:latin typeface="Amazon Ember"/>
              </a:rPr>
              <a:t>seja</a:t>
            </a:r>
            <a:r>
              <a:rPr lang="en-US" sz="2333" dirty="0">
                <a:solidFill>
                  <a:srgbClr val="FFC000"/>
                </a:solidFill>
                <a:latin typeface="Amazon Ember"/>
              </a:rPr>
              <a:t> </a:t>
            </a:r>
            <a:r>
              <a:rPr lang="en-US" sz="2333" dirty="0" err="1">
                <a:solidFill>
                  <a:srgbClr val="FFC000"/>
                </a:solidFill>
                <a:latin typeface="Amazon Ember"/>
              </a:rPr>
              <a:t>concluído</a:t>
            </a:r>
            <a:r>
              <a:rPr lang="en-US" sz="2333" dirty="0">
                <a:solidFill>
                  <a:srgbClr val="FFC000"/>
                </a:solidFill>
                <a:latin typeface="Amazon Ember"/>
              </a:rPr>
              <a:t>.</a:t>
            </a:r>
            <a:endParaRPr lang="en-US" sz="2333" dirty="0">
              <a:solidFill>
                <a:srgbClr val="FFC000"/>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4" name="Rectangle 13">
            <a:extLst>
              <a:ext uri="{FF2B5EF4-FFF2-40B4-BE49-F238E27FC236}">
                <a16:creationId xmlns:a16="http://schemas.microsoft.com/office/drawing/2014/main" id="{10823B0D-0602-12FB-478E-C0FA144BF873}"/>
              </a:ext>
            </a:extLst>
          </p:cNvPr>
          <p:cNvSpPr/>
          <p:nvPr/>
        </p:nvSpPr>
        <p:spPr>
          <a:xfrm flipV="1">
            <a:off x="3546695" y="2910268"/>
            <a:ext cx="44609" cy="11494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270"/>
            <a:endParaRPr lang="en-US" sz="1765" dirty="0">
              <a:solidFill>
                <a:srgbClr val="FFFFFF"/>
              </a:solidFill>
              <a:latin typeface="Amazon Ember"/>
            </a:endParaRPr>
          </a:p>
        </p:txBody>
      </p:sp>
      <p:sp>
        <p:nvSpPr>
          <p:cNvPr id="15" name="TextBox 14">
            <a:extLst>
              <a:ext uri="{FF2B5EF4-FFF2-40B4-BE49-F238E27FC236}">
                <a16:creationId xmlns:a16="http://schemas.microsoft.com/office/drawing/2014/main" id="{42643688-10EA-F346-ECEB-690E92CE80F9}"/>
              </a:ext>
            </a:extLst>
          </p:cNvPr>
          <p:cNvSpPr txBox="1"/>
          <p:nvPr/>
        </p:nvSpPr>
        <p:spPr>
          <a:xfrm>
            <a:off x="280125" y="3254996"/>
            <a:ext cx="3002552" cy="461665"/>
          </a:xfrm>
          <a:prstGeom prst="rect">
            <a:avLst/>
          </a:prstGeom>
          <a:noFill/>
        </p:spPr>
        <p:txBody>
          <a:bodyPr wrap="square" rtlCol="0">
            <a:spAutoFit/>
          </a:bodyPr>
          <a:lstStyle/>
          <a:p>
            <a:pPr algn="r" defTabSz="914270"/>
            <a:r>
              <a:rPr lang="en-US" sz="2400" dirty="0">
                <a:latin typeface="Amazon Ember"/>
                <a:ea typeface="Amazon Ember" panose="020B0603020204020204" pitchFamily="34" charset="0"/>
                <a:cs typeface="Amazon Ember" panose="020B0603020204020204" pitchFamily="34" charset="0"/>
              </a:rPr>
              <a:t>Sync Polling</a:t>
            </a:r>
            <a:endParaRPr lang="en-US" sz="2400" dirty="0">
              <a:latin typeface="Amazon Ember" panose="020B0603020204020204" pitchFamily="34" charset="0"/>
              <a:ea typeface="Amazon Ember" panose="020B0603020204020204" pitchFamily="34" charset="0"/>
              <a:cs typeface="Amazon Ember" panose="020B0603020204020204" pitchFamily="34" charset="0"/>
            </a:endParaRPr>
          </a:p>
        </p:txBody>
      </p:sp>
    </p:spTree>
    <p:extLst>
      <p:ext uri="{BB962C8B-B14F-4D97-AF65-F5344CB8AC3E}">
        <p14:creationId xmlns:p14="http://schemas.microsoft.com/office/powerpoint/2010/main" val="1744258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AAFE5A5-F0CE-7A08-AC8E-57CCDF82F9B1}"/>
              </a:ext>
            </a:extLst>
          </p:cNvPr>
          <p:cNvSpPr>
            <a:spLocks noGrp="1"/>
          </p:cNvSpPr>
          <p:nvPr>
            <p:ph type="title"/>
          </p:nvPr>
        </p:nvSpPr>
        <p:spPr>
          <a:xfrm>
            <a:off x="266700" y="371476"/>
            <a:ext cx="11658600" cy="640975"/>
          </a:xfrm>
        </p:spPr>
        <p:txBody>
          <a:bodyPr/>
          <a:lstStyle/>
          <a:p>
            <a:r>
              <a:rPr lang="en-US" dirty="0"/>
              <a:t>Casos de </a:t>
            </a:r>
            <a:r>
              <a:rPr lang="en-US" dirty="0" err="1"/>
              <a:t>Uso</a:t>
            </a:r>
            <a:r>
              <a:rPr lang="en-US" dirty="0"/>
              <a:t> de </a:t>
            </a:r>
            <a:r>
              <a:rPr lang="en-US" dirty="0" err="1"/>
              <a:t>Exemplo</a:t>
            </a:r>
            <a:endParaRPr lang="en-US" dirty="0"/>
          </a:p>
        </p:txBody>
      </p:sp>
      <p:sp>
        <p:nvSpPr>
          <p:cNvPr id="16" name="Content Placeholder 4">
            <a:extLst>
              <a:ext uri="{FF2B5EF4-FFF2-40B4-BE49-F238E27FC236}">
                <a16:creationId xmlns:a16="http://schemas.microsoft.com/office/drawing/2014/main" id="{2F8844DC-7BAD-891B-4F38-52E5C444E42C}"/>
              </a:ext>
            </a:extLst>
          </p:cNvPr>
          <p:cNvSpPr>
            <a:spLocks noGrp="1"/>
          </p:cNvSpPr>
          <p:nvPr>
            <p:ph idx="1"/>
          </p:nvPr>
        </p:nvSpPr>
        <p:spPr>
          <a:xfrm>
            <a:off x="762001" y="1236549"/>
            <a:ext cx="11429999" cy="5139869"/>
          </a:xfrm>
        </p:spPr>
        <p:txBody>
          <a:bodyPr/>
          <a:lstStyle/>
          <a:p>
            <a:pPr>
              <a:lnSpc>
                <a:spcPct val="100000"/>
              </a:lnSpc>
              <a:spcAft>
                <a:spcPts val="600"/>
              </a:spcAft>
            </a:pPr>
            <a:r>
              <a:rPr lang="en-US" dirty="0" err="1"/>
              <a:t>Processamento</a:t>
            </a:r>
            <a:r>
              <a:rPr lang="en-US" dirty="0"/>
              <a:t> de dados (</a:t>
            </a:r>
            <a:r>
              <a:rPr lang="en-US" dirty="0" err="1"/>
              <a:t>arquivo</a:t>
            </a:r>
            <a:r>
              <a:rPr lang="en-US" dirty="0"/>
              <a:t>, </a:t>
            </a:r>
            <a:r>
              <a:rPr lang="en-US" dirty="0" err="1"/>
              <a:t>vídeo</a:t>
            </a:r>
            <a:r>
              <a:rPr lang="en-US" dirty="0"/>
              <a:t>, </a:t>
            </a:r>
            <a:r>
              <a:rPr lang="en-US" dirty="0" err="1"/>
              <a:t>imagem</a:t>
            </a:r>
            <a:r>
              <a:rPr lang="en-US" dirty="0"/>
              <a:t>; ETL)</a:t>
            </a:r>
          </a:p>
          <a:p>
            <a:pPr>
              <a:lnSpc>
                <a:spcPct val="100000"/>
              </a:lnSpc>
              <a:spcAft>
                <a:spcPts val="600"/>
              </a:spcAft>
            </a:pPr>
            <a:endParaRPr lang="en-US" dirty="0"/>
          </a:p>
          <a:p>
            <a:pPr>
              <a:lnSpc>
                <a:spcPct val="100000"/>
              </a:lnSpc>
              <a:spcAft>
                <a:spcPts val="600"/>
              </a:spcAft>
            </a:pPr>
            <a:r>
              <a:rPr lang="en-US" dirty="0" err="1"/>
              <a:t>Aprendizado</a:t>
            </a:r>
            <a:r>
              <a:rPr lang="en-US" dirty="0"/>
              <a:t> de </a:t>
            </a:r>
            <a:r>
              <a:rPr lang="en-US" dirty="0" err="1"/>
              <a:t>máquina</a:t>
            </a:r>
            <a:r>
              <a:rPr lang="en-US" dirty="0"/>
              <a:t> (</a:t>
            </a:r>
            <a:r>
              <a:rPr lang="en-US" dirty="0" err="1"/>
              <a:t>detecção</a:t>
            </a:r>
            <a:r>
              <a:rPr lang="en-US" dirty="0"/>
              <a:t> de </a:t>
            </a:r>
            <a:r>
              <a:rPr lang="en-US" dirty="0" err="1"/>
              <a:t>fraudes</a:t>
            </a:r>
            <a:r>
              <a:rPr lang="en-US" dirty="0"/>
              <a:t>, </a:t>
            </a:r>
            <a:r>
              <a:rPr lang="en-US" dirty="0" err="1"/>
              <a:t>recomendações</a:t>
            </a:r>
            <a:r>
              <a:rPr lang="en-US" dirty="0"/>
              <a:t>, </a:t>
            </a:r>
            <a:r>
              <a:rPr lang="en-US" dirty="0" err="1"/>
              <a:t>enriquecimento</a:t>
            </a:r>
            <a:r>
              <a:rPr lang="en-US" dirty="0"/>
              <a:t> de dados)</a:t>
            </a:r>
          </a:p>
          <a:p>
            <a:pPr>
              <a:lnSpc>
                <a:spcPct val="100000"/>
              </a:lnSpc>
              <a:spcAft>
                <a:spcPts val="600"/>
              </a:spcAft>
            </a:pPr>
            <a:endParaRPr lang="en-US" dirty="0"/>
          </a:p>
          <a:p>
            <a:pPr>
              <a:lnSpc>
                <a:spcPct val="100000"/>
              </a:lnSpc>
              <a:spcAft>
                <a:spcPts val="600"/>
              </a:spcAft>
            </a:pPr>
            <a:r>
              <a:rPr lang="en-US" dirty="0" err="1"/>
              <a:t>Orquestração</a:t>
            </a:r>
            <a:r>
              <a:rPr lang="en-US" dirty="0"/>
              <a:t> de </a:t>
            </a:r>
            <a:r>
              <a:rPr lang="en-US" dirty="0" err="1"/>
              <a:t>microsserviços</a:t>
            </a:r>
            <a:r>
              <a:rPr lang="en-US" dirty="0"/>
              <a:t> (</a:t>
            </a:r>
            <a:r>
              <a:rPr lang="en-US" dirty="0" err="1"/>
              <a:t>fluxos</a:t>
            </a:r>
            <a:r>
              <a:rPr lang="en-US" dirty="0"/>
              <a:t> de </a:t>
            </a:r>
            <a:r>
              <a:rPr lang="en-US" dirty="0" err="1"/>
              <a:t>trabalho</a:t>
            </a:r>
            <a:r>
              <a:rPr lang="en-US" dirty="0"/>
              <a:t> </a:t>
            </a:r>
            <a:r>
              <a:rPr lang="en-US" dirty="0" err="1"/>
              <a:t>síncronos</a:t>
            </a:r>
            <a:r>
              <a:rPr lang="en-US" dirty="0"/>
              <a:t>, </a:t>
            </a:r>
            <a:r>
              <a:rPr lang="en-US" dirty="0" err="1"/>
              <a:t>orquestração</a:t>
            </a:r>
            <a:r>
              <a:rPr lang="en-US" dirty="0"/>
              <a:t> de </a:t>
            </a:r>
            <a:r>
              <a:rPr lang="en-US" dirty="0" err="1"/>
              <a:t>contêineres</a:t>
            </a:r>
            <a:r>
              <a:rPr lang="en-US" dirty="0"/>
              <a:t>)</a:t>
            </a:r>
          </a:p>
          <a:p>
            <a:pPr>
              <a:lnSpc>
                <a:spcPct val="100000"/>
              </a:lnSpc>
              <a:spcAft>
                <a:spcPts val="600"/>
              </a:spcAft>
            </a:pPr>
            <a:endParaRPr lang="en-US" dirty="0"/>
          </a:p>
          <a:p>
            <a:pPr>
              <a:lnSpc>
                <a:spcPct val="100000"/>
              </a:lnSpc>
              <a:spcAft>
                <a:spcPts val="600"/>
              </a:spcAft>
            </a:pPr>
            <a:r>
              <a:rPr lang="en-US" dirty="0" err="1"/>
              <a:t>Automação</a:t>
            </a:r>
            <a:r>
              <a:rPr lang="en-US" dirty="0"/>
              <a:t> de TI e </a:t>
            </a:r>
            <a:r>
              <a:rPr lang="en-US" dirty="0" err="1"/>
              <a:t>segurança</a:t>
            </a:r>
            <a:r>
              <a:rPr lang="en-US" dirty="0"/>
              <a:t> (</a:t>
            </a:r>
            <a:r>
              <a:rPr lang="en-US" dirty="0" err="1"/>
              <a:t>gerenciamento</a:t>
            </a:r>
            <a:r>
              <a:rPr lang="en-US" dirty="0"/>
              <a:t> de </a:t>
            </a:r>
            <a:r>
              <a:rPr lang="en-US" dirty="0" err="1"/>
              <a:t>incidentes</a:t>
            </a:r>
            <a:r>
              <a:rPr lang="en-US" dirty="0"/>
              <a:t>, </a:t>
            </a:r>
            <a:r>
              <a:rPr lang="en-US" dirty="0" err="1"/>
              <a:t>correção</a:t>
            </a:r>
            <a:r>
              <a:rPr lang="en-US" dirty="0"/>
              <a:t> </a:t>
            </a:r>
            <a:r>
              <a:rPr lang="en-US" dirty="0" err="1"/>
              <a:t>automática</a:t>
            </a:r>
            <a:r>
              <a:rPr lang="en-US" dirty="0"/>
              <a:t>, </a:t>
            </a:r>
            <a:r>
              <a:rPr lang="en-US" dirty="0" err="1"/>
              <a:t>cenários</a:t>
            </a:r>
            <a:r>
              <a:rPr lang="en-US" dirty="0"/>
              <a:t> de </a:t>
            </a:r>
            <a:r>
              <a:rPr lang="en-US" dirty="0" err="1"/>
              <a:t>aprovação</a:t>
            </a:r>
            <a:r>
              <a:rPr lang="en-US" dirty="0"/>
              <a:t> </a:t>
            </a:r>
            <a:r>
              <a:rPr lang="en-US" dirty="0" err="1"/>
              <a:t>humana</a:t>
            </a:r>
            <a:r>
              <a:rPr lang="en-US" dirty="0"/>
              <a:t>)</a:t>
            </a:r>
          </a:p>
          <a:p>
            <a:pPr>
              <a:lnSpc>
                <a:spcPct val="100000"/>
              </a:lnSpc>
              <a:spcAft>
                <a:spcPts val="600"/>
              </a:spcAft>
            </a:pPr>
            <a:endParaRPr lang="en-US" dirty="0"/>
          </a:p>
          <a:p>
            <a:pPr>
              <a:lnSpc>
                <a:spcPct val="100000"/>
              </a:lnSpc>
              <a:spcAft>
                <a:spcPts val="600"/>
              </a:spcAft>
            </a:pPr>
            <a:r>
              <a:rPr lang="en-US" dirty="0" err="1"/>
              <a:t>Computação</a:t>
            </a:r>
            <a:r>
              <a:rPr lang="en-US" dirty="0"/>
              <a:t> de alto </a:t>
            </a:r>
            <a:r>
              <a:rPr lang="en-US" dirty="0" err="1"/>
              <a:t>desempenho</a:t>
            </a:r>
            <a:r>
              <a:rPr lang="en-US" dirty="0"/>
              <a:t> (HPC)</a:t>
            </a:r>
          </a:p>
        </p:txBody>
      </p:sp>
    </p:spTree>
    <p:extLst>
      <p:ext uri="{BB962C8B-B14F-4D97-AF65-F5344CB8AC3E}">
        <p14:creationId xmlns:p14="http://schemas.microsoft.com/office/powerpoint/2010/main" val="1449413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E23C216-60EB-4AA5-8FB1-DD0E5600C0DA}"/>
              </a:ext>
            </a:extLst>
          </p:cNvPr>
          <p:cNvSpPr>
            <a:spLocks noGrp="1"/>
          </p:cNvSpPr>
          <p:nvPr>
            <p:ph type="title"/>
          </p:nvPr>
        </p:nvSpPr>
        <p:spPr/>
        <p:txBody>
          <a:bodyPr/>
          <a:lstStyle/>
          <a:p>
            <a:r>
              <a:rPr lang="en-US" dirty="0"/>
              <a:t>Workshop Agenda</a:t>
            </a:r>
          </a:p>
        </p:txBody>
      </p:sp>
      <p:sp>
        <p:nvSpPr>
          <p:cNvPr id="8" name="Text Placeholder 7">
            <a:extLst>
              <a:ext uri="{FF2B5EF4-FFF2-40B4-BE49-F238E27FC236}">
                <a16:creationId xmlns:a16="http://schemas.microsoft.com/office/drawing/2014/main" id="{57FAEA95-7C09-43B6-9D64-2C682F5A1646}"/>
              </a:ext>
            </a:extLst>
          </p:cNvPr>
          <p:cNvSpPr>
            <a:spLocks noGrp="1"/>
          </p:cNvSpPr>
          <p:nvPr>
            <p:ph type="body" sz="quarter" idx="10"/>
          </p:nvPr>
        </p:nvSpPr>
        <p:spPr>
          <a:xfrm>
            <a:off x="1545140" y="2057855"/>
            <a:ext cx="8944333" cy="2412968"/>
          </a:xfrm>
        </p:spPr>
        <p:txBody>
          <a:bodyPr/>
          <a:lstStyle/>
          <a:p>
            <a:r>
              <a:rPr lang="en-US" sz="2800" dirty="0"/>
              <a:t>1. </a:t>
            </a:r>
            <a:r>
              <a:rPr lang="en-US" sz="2800" dirty="0" err="1"/>
              <a:t>Sessão</a:t>
            </a:r>
            <a:r>
              <a:rPr lang="en-US" sz="2800" dirty="0"/>
              <a:t> de Grupo [</a:t>
            </a:r>
            <a:r>
              <a:rPr lang="en-US" sz="2800" dirty="0" err="1"/>
              <a:t>abordagem</a:t>
            </a:r>
            <a:r>
              <a:rPr lang="en-US" sz="2800" dirty="0"/>
              <a:t> do </a:t>
            </a:r>
            <a:r>
              <a:rPr lang="en-US" sz="2800" dirty="0" err="1"/>
              <a:t>básico</a:t>
            </a:r>
            <a:r>
              <a:rPr lang="en-US" sz="2800" dirty="0"/>
              <a:t>]</a:t>
            </a:r>
          </a:p>
          <a:p>
            <a:r>
              <a:rPr lang="en-US" sz="2800" dirty="0"/>
              <a:t>2. </a:t>
            </a:r>
            <a:r>
              <a:rPr lang="en-US" sz="2800" dirty="0" err="1"/>
              <a:t>Sessão</a:t>
            </a:r>
            <a:r>
              <a:rPr lang="en-US" sz="2800" dirty="0"/>
              <a:t> </a:t>
            </a:r>
            <a:r>
              <a:rPr lang="en-US" sz="2800" dirty="0" err="1"/>
              <a:t>individualizada</a:t>
            </a:r>
            <a:r>
              <a:rPr lang="en-US" sz="2800" dirty="0"/>
              <a:t> [</a:t>
            </a:r>
            <a:r>
              <a:rPr lang="en-US" sz="2800" dirty="0" err="1"/>
              <a:t>recursos</a:t>
            </a:r>
            <a:r>
              <a:rPr lang="en-US" sz="2800" dirty="0"/>
              <a:t> </a:t>
            </a:r>
            <a:r>
              <a:rPr lang="en-US" sz="2800" dirty="0" err="1"/>
              <a:t>mais</a:t>
            </a:r>
            <a:r>
              <a:rPr lang="en-US" sz="2800" dirty="0"/>
              <a:t> </a:t>
            </a:r>
            <a:r>
              <a:rPr lang="en-US" sz="2800" dirty="0" err="1"/>
              <a:t>avançados</a:t>
            </a:r>
            <a:r>
              <a:rPr lang="en-US" sz="2800" dirty="0"/>
              <a:t>]</a:t>
            </a:r>
          </a:p>
          <a:p>
            <a:r>
              <a:rPr lang="en-US" sz="2800" dirty="0"/>
              <a:t>3. </a:t>
            </a:r>
            <a:r>
              <a:rPr lang="en-US" sz="2800" dirty="0" err="1"/>
              <a:t>Concluir</a:t>
            </a:r>
            <a:r>
              <a:rPr lang="en-US" sz="2800" dirty="0"/>
              <a:t> [</a:t>
            </a:r>
            <a:r>
              <a:rPr lang="en-US" sz="2800" dirty="0" err="1"/>
              <a:t>recursos</a:t>
            </a:r>
            <a:r>
              <a:rPr lang="en-US" sz="2800" dirty="0"/>
              <a:t> </a:t>
            </a:r>
            <a:r>
              <a:rPr lang="en-US" sz="2800" dirty="0" err="1"/>
              <a:t>adicionais</a:t>
            </a:r>
            <a:r>
              <a:rPr lang="en-US" sz="2800" dirty="0"/>
              <a:t>, </a:t>
            </a:r>
            <a:r>
              <a:rPr lang="en-US" sz="2800" dirty="0" err="1"/>
              <a:t>sessões</a:t>
            </a:r>
            <a:r>
              <a:rPr lang="en-US" sz="2800" dirty="0"/>
              <a:t> </a:t>
            </a:r>
            <a:r>
              <a:rPr lang="en-US" sz="2800" dirty="0" err="1"/>
              <a:t>relacionadas</a:t>
            </a:r>
            <a:r>
              <a:rPr lang="en-US" sz="2800" dirty="0"/>
              <a:t>]</a:t>
            </a:r>
            <a:endParaRPr lang="en-US" dirty="0"/>
          </a:p>
        </p:txBody>
      </p:sp>
    </p:spTree>
    <p:extLst>
      <p:ext uri="{BB962C8B-B14F-4D97-AF65-F5344CB8AC3E}">
        <p14:creationId xmlns:p14="http://schemas.microsoft.com/office/powerpoint/2010/main" val="58386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DBA924C-FA55-ABCA-6B09-D8A2228987D8}"/>
              </a:ext>
            </a:extLst>
          </p:cNvPr>
          <p:cNvSpPr>
            <a:spLocks noGrp="1"/>
          </p:cNvSpPr>
          <p:nvPr>
            <p:ph type="title"/>
          </p:nvPr>
        </p:nvSpPr>
        <p:spPr>
          <a:xfrm>
            <a:off x="269877" y="289512"/>
            <a:ext cx="11652356" cy="646331"/>
          </a:xfrm>
        </p:spPr>
        <p:txBody>
          <a:bodyPr/>
          <a:lstStyle/>
          <a:p>
            <a:r>
              <a:rPr lang="en-US" dirty="0">
                <a:solidFill>
                  <a:schemeClr val="tx1"/>
                </a:solidFill>
              </a:rPr>
              <a:t>Login no </a:t>
            </a:r>
            <a:r>
              <a:rPr lang="en-US" dirty="0" err="1">
                <a:solidFill>
                  <a:schemeClr val="tx1"/>
                </a:solidFill>
              </a:rPr>
              <a:t>painel</a:t>
            </a:r>
            <a:r>
              <a:rPr lang="en-US" dirty="0">
                <a:solidFill>
                  <a:schemeClr val="tx1"/>
                </a:solidFill>
              </a:rPr>
              <a:t> do modo </a:t>
            </a:r>
            <a:r>
              <a:rPr lang="en-US" dirty="0" err="1">
                <a:solidFill>
                  <a:schemeClr val="tx1"/>
                </a:solidFill>
              </a:rPr>
              <a:t>hospedado</a:t>
            </a:r>
            <a:endParaRPr lang="en-US" dirty="0">
              <a:solidFill>
                <a:schemeClr val="tx1"/>
              </a:solidFill>
            </a:endParaRPr>
          </a:p>
        </p:txBody>
      </p:sp>
      <p:pic>
        <p:nvPicPr>
          <p:cNvPr id="7" name="Picture 6">
            <a:extLst>
              <a:ext uri="{FF2B5EF4-FFF2-40B4-BE49-F238E27FC236}">
                <a16:creationId xmlns:a16="http://schemas.microsoft.com/office/drawing/2014/main" id="{F72B44CD-2429-79B4-327B-F42B08A98A1A}"/>
              </a:ext>
            </a:extLst>
          </p:cNvPr>
          <p:cNvPicPr>
            <a:picLocks noChangeAspect="1"/>
          </p:cNvPicPr>
          <p:nvPr/>
        </p:nvPicPr>
        <p:blipFill>
          <a:blip r:embed="rId2"/>
          <a:stretch>
            <a:fillRect/>
          </a:stretch>
        </p:blipFill>
        <p:spPr>
          <a:xfrm>
            <a:off x="2535125" y="1189176"/>
            <a:ext cx="6023071" cy="3340797"/>
          </a:xfrm>
          <a:prstGeom prst="rect">
            <a:avLst/>
          </a:prstGeom>
        </p:spPr>
      </p:pic>
      <p:sp>
        <p:nvSpPr>
          <p:cNvPr id="8" name="TextBox 7">
            <a:extLst>
              <a:ext uri="{FF2B5EF4-FFF2-40B4-BE49-F238E27FC236}">
                <a16:creationId xmlns:a16="http://schemas.microsoft.com/office/drawing/2014/main" id="{9D8EC2B3-6FFB-E95E-7D6D-7F35A875C4D6}"/>
              </a:ext>
            </a:extLst>
          </p:cNvPr>
          <p:cNvSpPr txBox="1"/>
          <p:nvPr/>
        </p:nvSpPr>
        <p:spPr>
          <a:xfrm>
            <a:off x="2171569" y="4690974"/>
            <a:ext cx="7121749" cy="1412694"/>
          </a:xfrm>
          <a:prstGeom prst="rect">
            <a:avLst/>
          </a:prstGeom>
          <a:noFill/>
        </p:spPr>
        <p:txBody>
          <a:bodyPr wrap="square" lIns="182880" tIns="146304" rIns="182880" bIns="146304" rtlCol="0">
            <a:spAutoFit/>
          </a:bodyPr>
          <a:lstStyle/>
          <a:p>
            <a:pPr marL="0" marR="0" lvl="0" indent="0" algn="ctr" defTabSz="1097212" rtl="0" eaLnBrk="1" fontAlgn="auto" latinLnBrk="0" hangingPunct="1">
              <a:lnSpc>
                <a:spcPct val="90000"/>
              </a:lnSpc>
              <a:spcBef>
                <a:spcPts val="0"/>
              </a:spcBef>
              <a:spcAft>
                <a:spcPts val="1800"/>
              </a:spcAft>
              <a:buClrTx/>
              <a:buSzTx/>
              <a:buFontTx/>
              <a:buNone/>
              <a:tabLst/>
              <a:defRPr/>
            </a:pPr>
            <a:r>
              <a:rPr kumimoji="0" lang="en-US" sz="3200" b="0" i="0" u="none" strike="noStrike" kern="1200" cap="none" spc="0" normalizeH="0" baseline="0" noProof="0" dirty="0">
                <a:ln>
                  <a:noFill/>
                </a:ln>
                <a:gradFill>
                  <a:gsLst>
                    <a:gs pos="2917">
                      <a:srgbClr val="222F3B"/>
                    </a:gs>
                    <a:gs pos="30000">
                      <a:srgbClr val="222F3B"/>
                    </a:gs>
                  </a:gsLst>
                  <a:lin ang="5400000" scaled="0"/>
                </a:gradFill>
                <a:effectLst/>
                <a:uLnTx/>
                <a:uFillTx/>
                <a:latin typeface="Amazon Ember"/>
                <a:ea typeface="+mn-ea"/>
                <a:cs typeface="+mn-cs"/>
                <a:hlinkClick r:id="rId3"/>
              </a:rPr>
              <a:t>https://dashboard.eventengine.run</a:t>
            </a:r>
            <a:endParaRPr kumimoji="0" lang="en-US" sz="3200" b="0" i="0" u="none" strike="noStrike" kern="1200" cap="none" spc="0" normalizeH="0" baseline="0" noProof="0" dirty="0">
              <a:ln>
                <a:noFill/>
              </a:ln>
              <a:gradFill>
                <a:gsLst>
                  <a:gs pos="2917">
                    <a:srgbClr val="222F3B"/>
                  </a:gs>
                  <a:gs pos="30000">
                    <a:srgbClr val="222F3B"/>
                  </a:gs>
                </a:gsLst>
                <a:lin ang="5400000" scaled="0"/>
              </a:gradFill>
              <a:effectLst/>
              <a:uLnTx/>
              <a:uFillTx/>
              <a:latin typeface="Amazon Ember"/>
              <a:ea typeface="+mn-ea"/>
              <a:cs typeface="+mn-cs"/>
            </a:endParaRPr>
          </a:p>
          <a:p>
            <a:pPr lvl="0" algn="ctr" defTabSz="1097212">
              <a:lnSpc>
                <a:spcPct val="90000"/>
              </a:lnSpc>
              <a:spcAft>
                <a:spcPts val="1800"/>
              </a:spcAft>
              <a:defRPr/>
            </a:pPr>
            <a:r>
              <a:rPr kumimoji="0" lang="en-US" sz="3200" b="0" i="0" u="none" strike="noStrike" kern="1200" cap="none" spc="0" normalizeH="0" baseline="0" noProof="0" dirty="0">
                <a:ln>
                  <a:noFill/>
                </a:ln>
                <a:effectLst/>
                <a:uLnTx/>
                <a:uFillTx/>
                <a:latin typeface="Amazon Ember"/>
                <a:ea typeface="+mn-ea"/>
                <a:cs typeface="+mn-cs"/>
              </a:rPr>
              <a:t>Event Hash: </a:t>
            </a:r>
            <a:r>
              <a:rPr lang="en-US" sz="3200" dirty="0"/>
              <a:t>577b-1e91452a24-62</a:t>
            </a:r>
            <a:endParaRPr kumimoji="0" lang="en-US" sz="3200" b="0" i="0" u="none" strike="noStrike" kern="1200" cap="none" spc="0" normalizeH="0" baseline="0" noProof="0" dirty="0">
              <a:ln>
                <a:noFill/>
              </a:ln>
              <a:effectLst/>
              <a:uLnTx/>
              <a:uFillTx/>
              <a:latin typeface="Amazon Ember"/>
              <a:ea typeface="+mn-ea"/>
              <a:cs typeface="+mn-cs"/>
            </a:endParaRPr>
          </a:p>
        </p:txBody>
      </p:sp>
    </p:spTree>
    <p:extLst>
      <p:ext uri="{BB962C8B-B14F-4D97-AF65-F5344CB8AC3E}">
        <p14:creationId xmlns:p14="http://schemas.microsoft.com/office/powerpoint/2010/main" val="47642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BDDA172-F3C8-38E6-F5E7-F11CB43DC48E}"/>
              </a:ext>
            </a:extLst>
          </p:cNvPr>
          <p:cNvPicPr>
            <a:picLocks noChangeAspect="1"/>
          </p:cNvPicPr>
          <p:nvPr/>
        </p:nvPicPr>
        <p:blipFill>
          <a:blip r:embed="rId2"/>
          <a:stretch>
            <a:fillRect/>
          </a:stretch>
        </p:blipFill>
        <p:spPr>
          <a:xfrm>
            <a:off x="801832" y="1484303"/>
            <a:ext cx="10588336" cy="3584593"/>
          </a:xfrm>
          <a:prstGeom prst="rect">
            <a:avLst/>
          </a:prstGeom>
        </p:spPr>
      </p:pic>
      <p:sp>
        <p:nvSpPr>
          <p:cNvPr id="7" name="Title 1">
            <a:extLst>
              <a:ext uri="{FF2B5EF4-FFF2-40B4-BE49-F238E27FC236}">
                <a16:creationId xmlns:a16="http://schemas.microsoft.com/office/drawing/2014/main" id="{8C1A8500-EF44-4C2D-596F-E54B1F9809C4}"/>
              </a:ext>
            </a:extLst>
          </p:cNvPr>
          <p:cNvSpPr>
            <a:spLocks noGrp="1"/>
          </p:cNvSpPr>
          <p:nvPr>
            <p:ph type="title"/>
          </p:nvPr>
        </p:nvSpPr>
        <p:spPr>
          <a:xfrm>
            <a:off x="269877" y="289512"/>
            <a:ext cx="11652356" cy="646331"/>
          </a:xfrm>
        </p:spPr>
        <p:txBody>
          <a:bodyPr/>
          <a:lstStyle/>
          <a:p>
            <a:r>
              <a:rPr lang="en-US" dirty="0" err="1">
                <a:solidFill>
                  <a:schemeClr val="tx1"/>
                </a:solidFill>
              </a:rPr>
              <a:t>Acessando</a:t>
            </a:r>
            <a:r>
              <a:rPr lang="en-US" dirty="0">
                <a:solidFill>
                  <a:schemeClr val="tx1"/>
                </a:solidFill>
              </a:rPr>
              <a:t> o </a:t>
            </a:r>
            <a:r>
              <a:rPr lang="en-US" dirty="0" err="1">
                <a:solidFill>
                  <a:schemeClr val="tx1"/>
                </a:solidFill>
              </a:rPr>
              <a:t>conteúdo</a:t>
            </a:r>
            <a:r>
              <a:rPr lang="en-US" dirty="0">
                <a:solidFill>
                  <a:schemeClr val="tx1"/>
                </a:solidFill>
              </a:rPr>
              <a:t> do workshop</a:t>
            </a:r>
          </a:p>
        </p:txBody>
      </p:sp>
      <p:sp>
        <p:nvSpPr>
          <p:cNvPr id="8" name="AutoShape 2">
            <a:extLst>
              <a:ext uri="{FF2B5EF4-FFF2-40B4-BE49-F238E27FC236}">
                <a16:creationId xmlns:a16="http://schemas.microsoft.com/office/drawing/2014/main" id="{4C130C23-E0EA-EA44-7F7D-EDED82A03DF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097212" rtl="0" eaLnBrk="1" fontAlgn="auto" latinLnBrk="0" hangingPunct="1">
              <a:lnSpc>
                <a:spcPct val="100000"/>
              </a:lnSpc>
              <a:spcBef>
                <a:spcPts val="0"/>
              </a:spcBef>
              <a:spcAft>
                <a:spcPts val="0"/>
              </a:spcAft>
              <a:buClrTx/>
              <a:buSzTx/>
              <a:buFontTx/>
              <a:buNone/>
              <a:tabLst/>
              <a:defRPr/>
            </a:pPr>
            <a:endParaRPr kumimoji="0" lang="en-US" sz="2118" b="0" i="0" u="none" strike="noStrike" kern="1200" cap="none" spc="0" normalizeH="0" baseline="0" noProof="0">
              <a:ln>
                <a:noFill/>
              </a:ln>
              <a:solidFill>
                <a:srgbClr val="222F3B"/>
              </a:solidFill>
              <a:effectLst/>
              <a:uLnTx/>
              <a:uFillTx/>
              <a:latin typeface="Amazon Ember"/>
              <a:ea typeface="+mn-ea"/>
              <a:cs typeface="+mn-cs"/>
            </a:endParaRPr>
          </a:p>
        </p:txBody>
      </p:sp>
      <p:sp>
        <p:nvSpPr>
          <p:cNvPr id="9" name="Oval 8">
            <a:extLst>
              <a:ext uri="{FF2B5EF4-FFF2-40B4-BE49-F238E27FC236}">
                <a16:creationId xmlns:a16="http://schemas.microsoft.com/office/drawing/2014/main" id="{DC45E34D-02DA-6210-97D3-8753E123C66A}"/>
              </a:ext>
            </a:extLst>
          </p:cNvPr>
          <p:cNvSpPr/>
          <p:nvPr/>
        </p:nvSpPr>
        <p:spPr bwMode="auto">
          <a:xfrm>
            <a:off x="7245458" y="2857500"/>
            <a:ext cx="1524469" cy="625744"/>
          </a:xfrm>
          <a:prstGeom prst="ellipse">
            <a:avLst/>
          </a:prstGeom>
          <a:noFill/>
          <a:ln w="571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mazon Ember"/>
              <a:ea typeface="Segoe UI" pitchFamily="34" charset="0"/>
              <a:cs typeface="Segoe UI" pitchFamily="34" charset="0"/>
            </a:endParaRPr>
          </a:p>
        </p:txBody>
      </p:sp>
    </p:spTree>
    <p:extLst>
      <p:ext uri="{BB962C8B-B14F-4D97-AF65-F5344CB8AC3E}">
        <p14:creationId xmlns:p14="http://schemas.microsoft.com/office/powerpoint/2010/main" val="172839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07A020-E3CC-4B96-AC45-FCD9859908F2}"/>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FA68AFE9-BA39-4145-A8A9-3C014FD86748}"/>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2F2099EE-682D-484F-A8A5-8DB2F177C264}"/>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EF152D8F-E291-48DF-B9A3-F234293E70E2}"/>
              </a:ext>
            </a:extLst>
          </p:cNvPr>
          <p:cNvSpPr>
            <a:spLocks noGrp="1"/>
          </p:cNvSpPr>
          <p:nvPr>
            <p:ph type="body" sz="quarter" idx="13"/>
          </p:nvPr>
        </p:nvSpPr>
        <p:spPr/>
        <p:txBody>
          <a:bodyPr/>
          <a:lstStyle/>
          <a:p>
            <a:endParaRPr lang="en-US"/>
          </a:p>
        </p:txBody>
      </p:sp>
      <p:sp>
        <p:nvSpPr>
          <p:cNvPr id="7" name="Text Placeholder 6">
            <a:extLst>
              <a:ext uri="{FF2B5EF4-FFF2-40B4-BE49-F238E27FC236}">
                <a16:creationId xmlns:a16="http://schemas.microsoft.com/office/drawing/2014/main" id="{DE78C4E4-511B-49E3-8FAD-1AE9BC248C79}"/>
              </a:ext>
            </a:extLst>
          </p:cNvPr>
          <p:cNvSpPr>
            <a:spLocks noGrp="1"/>
          </p:cNvSpPr>
          <p:nvPr>
            <p:ph type="body" sz="quarter" idx="14"/>
          </p:nvPr>
        </p:nvSpPr>
        <p:spPr/>
        <p:txBody>
          <a:bodyPr/>
          <a:lstStyle/>
          <a:p>
            <a:endParaRPr lang="en-US"/>
          </a:p>
        </p:txBody>
      </p:sp>
      <p:sp>
        <p:nvSpPr>
          <p:cNvPr id="8" name="Text Placeholder 7">
            <a:extLst>
              <a:ext uri="{FF2B5EF4-FFF2-40B4-BE49-F238E27FC236}">
                <a16:creationId xmlns:a16="http://schemas.microsoft.com/office/drawing/2014/main" id="{51CA35D5-7D4A-49C3-8742-19972DA6D844}"/>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382536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90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6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ACA7E9-013D-4A7B-8764-881066E74331}"/>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308225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2A0D60-E930-4C1A-8CC8-98B6761ABCBD}"/>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E1E96394-E8D9-4C71-A873-62C4FAE949E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82836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A540FA-F77D-489B-AB6B-AB4FF1CE6251}"/>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D6F05615-D54F-4EEF-9329-D4DDE1B68F05}"/>
              </a:ext>
            </a:extLst>
          </p:cNvPr>
          <p:cNvSpPr>
            <a:spLocks noGrp="1"/>
          </p:cNvSpPr>
          <p:nvPr>
            <p:ph sz="half" idx="1"/>
          </p:nvPr>
        </p:nvSpPr>
        <p:spPr/>
        <p:txBody>
          <a:bodyPr/>
          <a:lstStyle/>
          <a:p>
            <a:endParaRPr lang="en-US"/>
          </a:p>
        </p:txBody>
      </p:sp>
      <p:sp>
        <p:nvSpPr>
          <p:cNvPr id="6" name="Content Placeholder 5">
            <a:extLst>
              <a:ext uri="{FF2B5EF4-FFF2-40B4-BE49-F238E27FC236}">
                <a16:creationId xmlns:a16="http://schemas.microsoft.com/office/drawing/2014/main" id="{2DF71C68-2840-48B2-8AD6-660BCE5BE6F1}"/>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2725259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77F6CD-7330-45E0-A679-5238D5808651}"/>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8CDB9F96-C2F9-4902-AD78-F94DC9097FF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764798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5">
            <a:extLst>
              <a:ext uri="{FF2B5EF4-FFF2-40B4-BE49-F238E27FC236}">
                <a16:creationId xmlns:a16="http://schemas.microsoft.com/office/drawing/2014/main" id="{B881B8A1-1508-413F-8DB5-83C7110A3752}"/>
              </a:ext>
            </a:extLst>
          </p:cNvPr>
          <p:cNvSpPr>
            <a:spLocks noGrp="1"/>
          </p:cNvSpPr>
          <p:nvPr>
            <p:ph type="title"/>
          </p:nvPr>
        </p:nvSpPr>
        <p:spPr/>
        <p:txBody>
          <a:bodyPr/>
          <a:lstStyle/>
          <a:p>
            <a:endParaRPr lang="en-US" dirty="0"/>
          </a:p>
        </p:txBody>
      </p:sp>
      <p:sp>
        <p:nvSpPr>
          <p:cNvPr id="37" name="Text Placeholder 36">
            <a:extLst>
              <a:ext uri="{FF2B5EF4-FFF2-40B4-BE49-F238E27FC236}">
                <a16:creationId xmlns:a16="http://schemas.microsoft.com/office/drawing/2014/main" id="{4B91F763-1ACD-4A30-9FCC-95321C5EDD01}"/>
              </a:ext>
            </a:extLst>
          </p:cNvPr>
          <p:cNvSpPr>
            <a:spLocks noGrp="1"/>
          </p:cNvSpPr>
          <p:nvPr>
            <p:ph type="body" sz="quarter" idx="15"/>
          </p:nvPr>
        </p:nvSpPr>
        <p:spPr/>
        <p:txBody>
          <a:bodyPr/>
          <a:lstStyle/>
          <a:p>
            <a:endParaRPr lang="en-US"/>
          </a:p>
        </p:txBody>
      </p:sp>
      <p:sp>
        <p:nvSpPr>
          <p:cNvPr id="38" name="Text Placeholder 37">
            <a:extLst>
              <a:ext uri="{FF2B5EF4-FFF2-40B4-BE49-F238E27FC236}">
                <a16:creationId xmlns:a16="http://schemas.microsoft.com/office/drawing/2014/main" id="{E105820E-7F22-46E4-920A-F51D3C5A45BC}"/>
              </a:ext>
            </a:extLst>
          </p:cNvPr>
          <p:cNvSpPr>
            <a:spLocks noGrp="1"/>
          </p:cNvSpPr>
          <p:nvPr>
            <p:ph type="body" sz="quarter" idx="16"/>
          </p:nvPr>
        </p:nvSpPr>
        <p:spPr/>
        <p:txBody>
          <a:bodyPr/>
          <a:lstStyle/>
          <a:p>
            <a:endParaRPr lang="en-US"/>
          </a:p>
        </p:txBody>
      </p:sp>
      <p:sp>
        <p:nvSpPr>
          <p:cNvPr id="39" name="Picture Placeholder 38">
            <a:extLst>
              <a:ext uri="{FF2B5EF4-FFF2-40B4-BE49-F238E27FC236}">
                <a16:creationId xmlns:a16="http://schemas.microsoft.com/office/drawing/2014/main" id="{2C5E1A25-58A6-45CA-9152-FEF489976E18}"/>
              </a:ext>
            </a:extLst>
          </p:cNvPr>
          <p:cNvSpPr>
            <a:spLocks noGrp="1"/>
          </p:cNvSpPr>
          <p:nvPr>
            <p:ph type="pic" sz="quarter" idx="21"/>
          </p:nvPr>
        </p:nvSpPr>
        <p:spPr/>
      </p:sp>
      <p:sp>
        <p:nvSpPr>
          <p:cNvPr id="41" name="Picture Placeholder 40">
            <a:extLst>
              <a:ext uri="{FF2B5EF4-FFF2-40B4-BE49-F238E27FC236}">
                <a16:creationId xmlns:a16="http://schemas.microsoft.com/office/drawing/2014/main" id="{FA82A9BB-7DF1-4C17-A8C6-0BEC1FBC2DFD}"/>
              </a:ext>
            </a:extLst>
          </p:cNvPr>
          <p:cNvSpPr>
            <a:spLocks noGrp="1"/>
          </p:cNvSpPr>
          <p:nvPr>
            <p:ph type="pic" sz="quarter" idx="20"/>
          </p:nvPr>
        </p:nvSpPr>
        <p:spPr/>
      </p:sp>
    </p:spTree>
    <p:extLst>
      <p:ext uri="{BB962C8B-B14F-4D97-AF65-F5344CB8AC3E}">
        <p14:creationId xmlns:p14="http://schemas.microsoft.com/office/powerpoint/2010/main" val="2544966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64219EF-1201-4F29-92E2-DA1930985E42}"/>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40708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Examples of how to use the template layouts</a:t>
            </a:r>
          </a:p>
        </p:txBody>
      </p:sp>
    </p:spTree>
    <p:extLst>
      <p:ext uri="{BB962C8B-B14F-4D97-AF65-F5344CB8AC3E}">
        <p14:creationId xmlns:p14="http://schemas.microsoft.com/office/powerpoint/2010/main" val="134035054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2608370"/>
            <a:ext cx="8529084" cy="1524571"/>
          </a:xfrm>
        </p:spPr>
        <p:txBody>
          <a:bodyPr/>
          <a:lstStyle/>
          <a:p>
            <a:r>
              <a:rPr lang="en-US" dirty="0"/>
              <a:t>Presentation slide examples for reference</a:t>
            </a:r>
          </a:p>
        </p:txBody>
      </p:sp>
      <p:sp>
        <p:nvSpPr>
          <p:cNvPr id="8" name="Text Placeholder 7"/>
          <p:cNvSpPr>
            <a:spLocks noGrp="1"/>
          </p:cNvSpPr>
          <p:nvPr>
            <p:ph type="subTitle" idx="1"/>
          </p:nvPr>
        </p:nvSpPr>
        <p:spPr/>
        <p:txBody>
          <a:bodyPr/>
          <a:lstStyle/>
          <a:p>
            <a:r>
              <a:rPr lang="en-US"/>
              <a:t>Sponsored by anycompany</a:t>
            </a:r>
            <a:endParaRPr lang="en-US" dirty="0"/>
          </a:p>
        </p:txBody>
      </p:sp>
      <p:sp>
        <p:nvSpPr>
          <p:cNvPr id="7" name="Text Placeholder 6"/>
          <p:cNvSpPr>
            <a:spLocks noGrp="1"/>
          </p:cNvSpPr>
          <p:nvPr>
            <p:ph type="body" sz="quarter" idx="12"/>
          </p:nvPr>
        </p:nvSpPr>
        <p:spPr/>
        <p:txBody>
          <a:bodyPr/>
          <a:lstStyle/>
          <a:p>
            <a:r>
              <a:rPr lang="en-US"/>
              <a:t>Senior Solutions Architect</a:t>
            </a:r>
          </a:p>
          <a:p>
            <a:r>
              <a:rPr lang="en-US"/>
              <a:t>AnyCompany</a:t>
            </a:r>
            <a:endParaRPr lang="en-US" dirty="0"/>
          </a:p>
        </p:txBody>
      </p:sp>
      <p:sp>
        <p:nvSpPr>
          <p:cNvPr id="9" name="Text Placeholder 8"/>
          <p:cNvSpPr>
            <a:spLocks noGrp="1"/>
          </p:cNvSpPr>
          <p:nvPr>
            <p:ph type="body" sz="quarter" idx="13"/>
          </p:nvPr>
        </p:nvSpPr>
        <p:spPr/>
        <p:txBody>
          <a:bodyPr/>
          <a:lstStyle/>
          <a:p>
            <a:r>
              <a:rPr lang="en-US"/>
              <a:t>Alejandro Rosalez (he/him)</a:t>
            </a:r>
            <a:endParaRPr lang="en-US" dirty="0"/>
          </a:p>
        </p:txBody>
      </p:sp>
      <p:sp>
        <p:nvSpPr>
          <p:cNvPr id="10" name="Text Placeholder 9"/>
          <p:cNvSpPr>
            <a:spLocks noGrp="1"/>
          </p:cNvSpPr>
          <p:nvPr>
            <p:ph type="body" sz="quarter" idx="14"/>
          </p:nvPr>
        </p:nvSpPr>
        <p:spPr/>
        <p:txBody>
          <a:bodyPr/>
          <a:lstStyle/>
          <a:p>
            <a:r>
              <a:rPr lang="en-US"/>
              <a:t>Principal Engineer</a:t>
            </a:r>
          </a:p>
          <a:p>
            <a:r>
              <a:rPr lang="en-US"/>
              <a:t>Example Corp.</a:t>
            </a:r>
            <a:endParaRPr lang="en-US" dirty="0"/>
          </a:p>
        </p:txBody>
      </p:sp>
      <p:sp>
        <p:nvSpPr>
          <p:cNvPr id="6" name="Text Placeholder 5"/>
          <p:cNvSpPr>
            <a:spLocks noGrp="1"/>
          </p:cNvSpPr>
          <p:nvPr>
            <p:ph type="body" sz="quarter" idx="11"/>
          </p:nvPr>
        </p:nvSpPr>
        <p:spPr/>
        <p:txBody>
          <a:bodyPr/>
          <a:lstStyle/>
          <a:p>
            <a:r>
              <a:rPr lang="en-US" dirty="0"/>
              <a:t>ABC229-S</a:t>
            </a:r>
          </a:p>
        </p:txBody>
      </p:sp>
      <p:sp>
        <p:nvSpPr>
          <p:cNvPr id="5" name="Text Placeholder 4"/>
          <p:cNvSpPr>
            <a:spLocks noGrp="1"/>
          </p:cNvSpPr>
          <p:nvPr>
            <p:ph type="body" sz="quarter" idx="10"/>
          </p:nvPr>
        </p:nvSpPr>
        <p:spPr>
          <a:xfrm>
            <a:off x="381000" y="4622800"/>
            <a:ext cx="4025900" cy="369332"/>
          </a:xfrm>
        </p:spPr>
        <p:txBody>
          <a:bodyPr/>
          <a:lstStyle/>
          <a:p>
            <a:r>
              <a:rPr lang="en-US" dirty="0"/>
              <a:t>Ana Carolina Silva (she/her)</a:t>
            </a:r>
          </a:p>
        </p:txBody>
      </p:sp>
    </p:spTree>
    <p:extLst>
      <p:ext uri="{BB962C8B-B14F-4D97-AF65-F5344CB8AC3E}">
        <p14:creationId xmlns:p14="http://schemas.microsoft.com/office/powerpoint/2010/main" val="2791548117"/>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Agenda</a:t>
            </a:r>
            <a:endParaRPr lang="en-US" dirty="0"/>
          </a:p>
        </p:txBody>
      </p:sp>
      <p:sp>
        <p:nvSpPr>
          <p:cNvPr id="10" name="Content Placeholder 9"/>
          <p:cNvSpPr>
            <a:spLocks noGrp="1"/>
          </p:cNvSpPr>
          <p:nvPr>
            <p:ph type="body" sz="quarter" idx="10"/>
          </p:nvPr>
        </p:nvSpPr>
        <p:spPr/>
        <p:txBody>
          <a:bodyPr/>
          <a:lstStyle/>
          <a:p>
            <a:r>
              <a:rPr lang="en-US"/>
              <a:t>Where we were</a:t>
            </a:r>
          </a:p>
          <a:p>
            <a:r>
              <a:rPr lang="en-US"/>
              <a:t>Our roadmap to the solution</a:t>
            </a:r>
          </a:p>
          <a:p>
            <a:r>
              <a:rPr lang="en-US"/>
              <a:t>Key steps we took and decisions we made</a:t>
            </a:r>
          </a:p>
          <a:p>
            <a:r>
              <a:rPr lang="en-US"/>
              <a:t>How we solved the problem</a:t>
            </a:r>
          </a:p>
          <a:p>
            <a:r>
              <a:rPr lang="en-US"/>
              <a:t>Where we are today</a:t>
            </a:r>
            <a:endParaRPr lang="en-US" dirty="0"/>
          </a:p>
        </p:txBody>
      </p:sp>
    </p:spTree>
    <p:extLst>
      <p:ext uri="{BB962C8B-B14F-4D97-AF65-F5344CB8AC3E}">
        <p14:creationId xmlns:p14="http://schemas.microsoft.com/office/powerpoint/2010/main" val="261319210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Good presentations</a:t>
            </a:r>
            <a:endParaRPr lang="en-US" dirty="0"/>
          </a:p>
        </p:txBody>
      </p:sp>
      <p:sp>
        <p:nvSpPr>
          <p:cNvPr id="5" name="Content Placeholder 4"/>
          <p:cNvSpPr>
            <a:spLocks noGrp="1"/>
          </p:cNvSpPr>
          <p:nvPr>
            <p:ph idx="1"/>
          </p:nvPr>
        </p:nvSpPr>
        <p:spPr/>
        <p:txBody>
          <a:bodyPr/>
          <a:lstStyle/>
          <a:p>
            <a:r>
              <a:rPr lang="en-US"/>
              <a:t>Are customer-focused</a:t>
            </a:r>
          </a:p>
          <a:p>
            <a:r>
              <a:rPr lang="en-US"/>
              <a:t>Are true to the abstract</a:t>
            </a:r>
          </a:p>
          <a:p>
            <a:r>
              <a:rPr lang="en-US"/>
              <a:t>Tell a story</a:t>
            </a:r>
          </a:p>
          <a:p>
            <a:r>
              <a:rPr lang="en-US"/>
              <a:t>Provide clear takeaways</a:t>
            </a:r>
          </a:p>
          <a:p>
            <a:r>
              <a:rPr lang="en-US"/>
              <a:t>Have simple visuals and one message per slide</a:t>
            </a:r>
            <a:endParaRPr lang="en-US" dirty="0"/>
          </a:p>
        </p:txBody>
      </p:sp>
      <p:pic>
        <p:nvPicPr>
          <p:cNvPr id="17" name="Picture Placeholder 16">
            <a:extLst>
              <a:ext uri="{FF2B5EF4-FFF2-40B4-BE49-F238E27FC236}">
                <a16:creationId xmlns:a16="http://schemas.microsoft.com/office/drawing/2014/main" id="{29BCC0D8-0441-4C02-9605-5AFEDA8E95E9}"/>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t="147" b="147"/>
          <a:stretch/>
        </p:blipFill>
        <p:spPr/>
      </p:pic>
      <p:sp>
        <p:nvSpPr>
          <p:cNvPr id="18" name="Rectangle 17">
            <a:extLst>
              <a:ext uri="{FF2B5EF4-FFF2-40B4-BE49-F238E27FC236}">
                <a16:creationId xmlns:a16="http://schemas.microsoft.com/office/drawing/2014/main" id="{56ED3752-4830-468B-BC09-C0EE3FC4052E}"/>
              </a:ext>
            </a:extLst>
          </p:cNvPr>
          <p:cNvSpPr/>
          <p:nvPr/>
        </p:nvSpPr>
        <p:spPr>
          <a:xfrm>
            <a:off x="6248399" y="0"/>
            <a:ext cx="5943601" cy="4470400"/>
          </a:xfrm>
          <a:prstGeom prst="rect">
            <a:avLst/>
          </a:prstGeom>
          <a:gradFill flip="none" rotWithShape="1">
            <a:gsLst>
              <a:gs pos="0">
                <a:schemeClr val="accent5">
                  <a:lumMod val="50000"/>
                </a:schemeClr>
              </a:gs>
              <a:gs pos="91000">
                <a:schemeClr val="accent6">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537997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p15="http://schemas.microsoft.com/office/powerpoint/2012/main" xmlns:a16="http://schemas.microsoft.com/office/drawing/2014/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FC859D73-2226-4329-940A-5849655E0188}"/>
              </a:ext>
            </a:extLst>
          </p:cNvPr>
          <p:cNvSpPr>
            <a:spLocks noGrp="1"/>
          </p:cNvSpPr>
          <p:nvPr>
            <p:ph type="ctrTitle"/>
          </p:nvPr>
        </p:nvSpPr>
        <p:spPr>
          <a:xfrm>
            <a:off x="381000" y="2608370"/>
            <a:ext cx="9144000" cy="757130"/>
          </a:xfrm>
        </p:spPr>
        <p:txBody>
          <a:bodyPr/>
          <a:lstStyle/>
          <a:p>
            <a:r>
              <a:rPr lang="en-US" dirty="0"/>
              <a:t>The Step Functions Workshop</a:t>
            </a:r>
          </a:p>
        </p:txBody>
      </p:sp>
      <p:sp>
        <p:nvSpPr>
          <p:cNvPr id="29" name="Subtitle 28">
            <a:extLst>
              <a:ext uri="{FF2B5EF4-FFF2-40B4-BE49-F238E27FC236}">
                <a16:creationId xmlns:a16="http://schemas.microsoft.com/office/drawing/2014/main" id="{1CF2D9E4-1EBC-4582-A9FE-968F0CE696CB}"/>
              </a:ext>
            </a:extLst>
          </p:cNvPr>
          <p:cNvSpPr>
            <a:spLocks noGrp="1"/>
          </p:cNvSpPr>
          <p:nvPr>
            <p:ph type="subTitle" idx="1"/>
          </p:nvPr>
        </p:nvSpPr>
        <p:spPr/>
        <p:txBody>
          <a:bodyPr/>
          <a:lstStyle/>
          <a:p>
            <a:endParaRPr lang="en-US" dirty="0"/>
          </a:p>
        </p:txBody>
      </p:sp>
      <p:sp>
        <p:nvSpPr>
          <p:cNvPr id="31" name="Text Placeholder 30">
            <a:extLst>
              <a:ext uri="{FF2B5EF4-FFF2-40B4-BE49-F238E27FC236}">
                <a16:creationId xmlns:a16="http://schemas.microsoft.com/office/drawing/2014/main" id="{DCDFFA21-8008-4936-B87F-32A9D4C70329}"/>
              </a:ext>
            </a:extLst>
          </p:cNvPr>
          <p:cNvSpPr>
            <a:spLocks noGrp="1"/>
          </p:cNvSpPr>
          <p:nvPr>
            <p:ph type="body" sz="quarter" idx="11"/>
          </p:nvPr>
        </p:nvSpPr>
        <p:spPr/>
        <p:txBody>
          <a:bodyPr/>
          <a:lstStyle/>
          <a:p>
            <a:r>
              <a:rPr lang="en-US" dirty="0"/>
              <a:t>API201</a:t>
            </a:r>
          </a:p>
        </p:txBody>
      </p:sp>
      <p:sp>
        <p:nvSpPr>
          <p:cNvPr id="30" name="Text Placeholder 29">
            <a:extLst>
              <a:ext uri="{FF2B5EF4-FFF2-40B4-BE49-F238E27FC236}">
                <a16:creationId xmlns:a16="http://schemas.microsoft.com/office/drawing/2014/main" id="{5E7065A5-899E-4ACF-A270-CA9F5131262A}"/>
              </a:ext>
            </a:extLst>
          </p:cNvPr>
          <p:cNvSpPr>
            <a:spLocks noGrp="1"/>
          </p:cNvSpPr>
          <p:nvPr>
            <p:ph type="body" sz="quarter" idx="10"/>
          </p:nvPr>
        </p:nvSpPr>
        <p:spPr>
          <a:xfrm>
            <a:off x="381000" y="4622800"/>
            <a:ext cx="9144000" cy="369332"/>
          </a:xfrm>
        </p:spPr>
        <p:txBody>
          <a:bodyPr/>
          <a:lstStyle/>
          <a:p>
            <a:r>
              <a:rPr lang="en-US" dirty="0"/>
              <a:t>Dan Fox</a:t>
            </a:r>
          </a:p>
        </p:txBody>
      </p:sp>
      <p:sp>
        <p:nvSpPr>
          <p:cNvPr id="32" name="Text Placeholder 31">
            <a:extLst>
              <a:ext uri="{FF2B5EF4-FFF2-40B4-BE49-F238E27FC236}">
                <a16:creationId xmlns:a16="http://schemas.microsoft.com/office/drawing/2014/main" id="{DE1D57F7-6F2A-4403-AA43-9850DEDE5A13}"/>
              </a:ext>
            </a:extLst>
          </p:cNvPr>
          <p:cNvSpPr>
            <a:spLocks noGrp="1"/>
          </p:cNvSpPr>
          <p:nvPr>
            <p:ph type="body" sz="quarter" idx="12"/>
          </p:nvPr>
        </p:nvSpPr>
        <p:spPr>
          <a:xfrm>
            <a:off x="381000" y="5029200"/>
            <a:ext cx="9144000" cy="574003"/>
          </a:xfrm>
        </p:spPr>
        <p:txBody>
          <a:bodyPr/>
          <a:lstStyle/>
          <a:p>
            <a:r>
              <a:rPr lang="en-US" dirty="0"/>
              <a:t>Principal Specialist Solutions Architect</a:t>
            </a:r>
          </a:p>
          <a:p>
            <a:r>
              <a:rPr lang="en-US" dirty="0"/>
              <a:t>AWS</a:t>
            </a:r>
          </a:p>
        </p:txBody>
      </p:sp>
    </p:spTree>
    <p:extLst>
      <p:ext uri="{BB962C8B-B14F-4D97-AF65-F5344CB8AC3E}">
        <p14:creationId xmlns:p14="http://schemas.microsoft.com/office/powerpoint/2010/main" val="3339943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Title 17"/>
          <p:cNvSpPr>
            <a:spLocks noGrp="1"/>
          </p:cNvSpPr>
          <p:nvPr>
            <p:ph type="title"/>
          </p:nvPr>
        </p:nvSpPr>
        <p:spPr>
          <a:xfrm>
            <a:off x="698202" y="1991937"/>
            <a:ext cx="9004300" cy="2086725"/>
          </a:xfrm>
        </p:spPr>
        <p:txBody>
          <a:bodyPr/>
          <a:lstStyle/>
          <a:p>
            <a:r>
              <a:rPr lang="en-US"/>
              <a:t>Every new thing creates two new questions and two new opportunities.</a:t>
            </a:r>
            <a:endParaRPr lang="en-US" dirty="0"/>
          </a:p>
        </p:txBody>
      </p:sp>
      <p:sp>
        <p:nvSpPr>
          <p:cNvPr id="14" name="Text Placeholder 13">
            <a:extLst>
              <a:ext uri="{FF2B5EF4-FFF2-40B4-BE49-F238E27FC236}">
                <a16:creationId xmlns:a16="http://schemas.microsoft.com/office/drawing/2014/main" id="{4D871129-1A16-49A8-9A49-078CCF850639}"/>
              </a:ext>
            </a:extLst>
          </p:cNvPr>
          <p:cNvSpPr>
            <a:spLocks noGrp="1"/>
          </p:cNvSpPr>
          <p:nvPr>
            <p:ph type="body" sz="quarter" idx="15"/>
          </p:nvPr>
        </p:nvSpPr>
        <p:spPr/>
        <p:txBody>
          <a:bodyPr/>
          <a:lstStyle/>
          <a:p>
            <a:r>
              <a:rPr lang="en-US"/>
              <a:t>Jeff Bezos</a:t>
            </a:r>
            <a:endParaRPr lang="en-US" dirty="0"/>
          </a:p>
        </p:txBody>
      </p:sp>
      <p:sp>
        <p:nvSpPr>
          <p:cNvPr id="15" name="Text Placeholder 14">
            <a:extLst>
              <a:ext uri="{FF2B5EF4-FFF2-40B4-BE49-F238E27FC236}">
                <a16:creationId xmlns:a16="http://schemas.microsoft.com/office/drawing/2014/main" id="{A341D6D8-3519-4CE0-8A1E-1FC33E04FB34}"/>
              </a:ext>
            </a:extLst>
          </p:cNvPr>
          <p:cNvSpPr>
            <a:spLocks noGrp="1"/>
          </p:cNvSpPr>
          <p:nvPr>
            <p:ph type="body" sz="quarter" idx="16"/>
          </p:nvPr>
        </p:nvSpPr>
        <p:spPr/>
        <p:txBody>
          <a:bodyPr/>
          <a:lstStyle/>
          <a:p>
            <a:r>
              <a:rPr lang="en-US"/>
              <a:t>Founder and Executive Chair of Amazon</a:t>
            </a:r>
            <a:endParaRPr lang="en-US" dirty="0"/>
          </a:p>
        </p:txBody>
      </p:sp>
      <p:sp>
        <p:nvSpPr>
          <p:cNvPr id="5" name="Picture Placeholder 4">
            <a:extLst>
              <a:ext uri="{FF2B5EF4-FFF2-40B4-BE49-F238E27FC236}">
                <a16:creationId xmlns:a16="http://schemas.microsoft.com/office/drawing/2014/main" id="{E6BB68DD-04B1-4C18-B413-DFE00BCB11F4}"/>
              </a:ext>
            </a:extLst>
          </p:cNvPr>
          <p:cNvSpPr>
            <a:spLocks noGrp="1"/>
          </p:cNvSpPr>
          <p:nvPr>
            <p:ph type="pic" sz="quarter" idx="20"/>
          </p:nvPr>
        </p:nvSpPr>
        <p:spPr/>
      </p:sp>
      <p:sp>
        <p:nvSpPr>
          <p:cNvPr id="6" name="Picture Placeholder 5">
            <a:extLst>
              <a:ext uri="{FF2B5EF4-FFF2-40B4-BE49-F238E27FC236}">
                <a16:creationId xmlns:a16="http://schemas.microsoft.com/office/drawing/2014/main" id="{136DF833-F356-497E-B771-6D2D2676B499}"/>
              </a:ext>
            </a:extLst>
          </p:cNvPr>
          <p:cNvSpPr>
            <a:spLocks noGrp="1"/>
          </p:cNvSpPr>
          <p:nvPr>
            <p:ph type="pic" sz="quarter" idx="21"/>
          </p:nvPr>
        </p:nvSpPr>
        <p:spPr>
          <a:xfrm flipH="1" flipV="1">
            <a:off x="4745573" y="3357776"/>
            <a:ext cx="309563" cy="309563"/>
          </a:xfrm>
        </p:spPr>
      </p:sp>
    </p:spTree>
    <p:extLst>
      <p:ext uri="{BB962C8B-B14F-4D97-AF65-F5344CB8AC3E}">
        <p14:creationId xmlns:p14="http://schemas.microsoft.com/office/powerpoint/2010/main" val="132916199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Tables</a:t>
            </a:r>
            <a:endParaRPr lang="en-US" dirty="0"/>
          </a:p>
        </p:txBody>
      </p:sp>
      <p:sp>
        <p:nvSpPr>
          <p:cNvPr id="8" name="Text Placeholder 7"/>
          <p:cNvSpPr>
            <a:spLocks noGrp="1"/>
          </p:cNvSpPr>
          <p:nvPr>
            <p:ph type="body" sz="quarter" idx="10"/>
          </p:nvPr>
        </p:nvSpPr>
        <p:spPr/>
        <p:txBody>
          <a:bodyPr/>
          <a:lstStyle/>
          <a:p>
            <a:r>
              <a:rPr lang="en-US"/>
              <a:t>USE ONE OF THESE preformatted TABLES AS A STARTING POINT OR MODEL FOR YOUR TABLE</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749099200"/>
              </p:ext>
            </p:extLst>
          </p:nvPr>
        </p:nvGraphicFramePr>
        <p:xfrm>
          <a:off x="381000" y="1712383"/>
          <a:ext cx="11430000" cy="1901140"/>
        </p:xfrm>
        <a:graphic>
          <a:graphicData uri="http://schemas.openxmlformats.org/drawingml/2006/table">
            <a:tbl>
              <a:tblPr firstRow="1" bandRow="1">
                <a:tableStyleId>{912C8C85-51F0-491E-9774-3900AFEF0FD7}</a:tableStyleId>
              </a:tblPr>
              <a:tblGrid>
                <a:gridCol w="2434751">
                  <a:extLst>
                    <a:ext uri="{9D8B030D-6E8A-4147-A177-3AD203B41FA5}">
                      <a16:colId xmlns:a16="http://schemas.microsoft.com/office/drawing/2014/main" val="20000"/>
                    </a:ext>
                  </a:extLst>
                </a:gridCol>
                <a:gridCol w="4504111">
                  <a:extLst>
                    <a:ext uri="{9D8B030D-6E8A-4147-A177-3AD203B41FA5}">
                      <a16:colId xmlns:a16="http://schemas.microsoft.com/office/drawing/2014/main" val="20001"/>
                    </a:ext>
                  </a:extLst>
                </a:gridCol>
                <a:gridCol w="4491138">
                  <a:extLst>
                    <a:ext uri="{9D8B030D-6E8A-4147-A177-3AD203B41FA5}">
                      <a16:colId xmlns:a16="http://schemas.microsoft.com/office/drawing/2014/main" val="20002"/>
                    </a:ext>
                  </a:extLst>
                </a:gridCol>
              </a:tblGrid>
              <a:tr h="475285">
                <a:tc>
                  <a:txBody>
                    <a:bodyPr/>
                    <a:lstStyle/>
                    <a:p>
                      <a:endParaRPr lang="en-US" sz="2300" b="0" dirty="0">
                        <a:solidFill>
                          <a:schemeClr val="bg2"/>
                        </a:solidFill>
                      </a:endParaRPr>
                    </a:p>
                  </a:txBody>
                  <a:tcPr marL="152400" marR="76200" marT="38105" marB="38105" anchor="ctr">
                    <a:noFill/>
                  </a:tcPr>
                </a:tc>
                <a:tc>
                  <a:txBody>
                    <a:bodyPr/>
                    <a:lstStyle/>
                    <a:p>
                      <a:r>
                        <a:rPr lang="en-US" sz="2000" b="0" kern="1200" dirty="0"/>
                        <a:t>Tables</a:t>
                      </a:r>
                      <a:endParaRPr lang="en-US" sz="2000" b="0" kern="1200" dirty="0">
                        <a:solidFill>
                          <a:schemeClr val="tx1"/>
                        </a:solidFill>
                        <a:latin typeface="+mn-lt"/>
                        <a:ea typeface="+mn-ea"/>
                        <a:cs typeface="+mn-cs"/>
                      </a:endParaRPr>
                    </a:p>
                  </a:txBody>
                  <a:tcPr marL="152400" marR="76200" marT="38105" marB="38105" anchor="ctr"/>
                </a:tc>
                <a:tc>
                  <a:txBody>
                    <a:bodyPr/>
                    <a:lstStyle/>
                    <a:p>
                      <a:r>
                        <a:rPr lang="en-US" sz="2000" b="0" kern="1200" dirty="0"/>
                        <a:t>Charts</a:t>
                      </a:r>
                      <a:endParaRPr lang="en-US" sz="2000" b="0" kern="1200" dirty="0">
                        <a:solidFill>
                          <a:schemeClr val="tx1"/>
                        </a:solidFill>
                        <a:latin typeface="+mn-lt"/>
                        <a:ea typeface="+mn-ea"/>
                        <a:cs typeface="+mn-cs"/>
                      </a:endParaRPr>
                    </a:p>
                  </a:txBody>
                  <a:tcPr marL="152400" marR="76200" marT="38105" marB="38105" anchor="ctr"/>
                </a:tc>
                <a:extLst>
                  <a:ext uri="{0D108BD9-81ED-4DB2-BD59-A6C34878D82A}">
                    <a16:rowId xmlns:a16="http://schemas.microsoft.com/office/drawing/2014/main" val="10000"/>
                  </a:ext>
                </a:extLst>
              </a:tr>
              <a:tr h="475285">
                <a:tc>
                  <a:txBody>
                    <a:bodyPr/>
                    <a:lstStyle/>
                    <a:p>
                      <a:pPr marL="0" algn="l" defTabSz="1097278" rtl="0" eaLnBrk="1" latinLnBrk="0" hangingPunct="1"/>
                      <a:r>
                        <a:rPr lang="en-US" sz="2000" kern="1200" dirty="0">
                          <a:solidFill>
                            <a:schemeClr val="bg1"/>
                          </a:solidFill>
                        </a:rPr>
                        <a:t>Main use</a:t>
                      </a:r>
                      <a:endParaRPr lang="en-US" sz="2000" kern="1200" dirty="0">
                        <a:solidFill>
                          <a:schemeClr val="bg1"/>
                        </a:solidFill>
                        <a:latin typeface="+mn-lt"/>
                        <a:ea typeface="+mn-ea"/>
                        <a:cs typeface="+mn-cs"/>
                      </a:endParaRPr>
                    </a:p>
                  </a:txBody>
                  <a:tcPr marL="152400" marR="76200" marT="38105" marB="38105" anchor="ctr">
                    <a:solidFill>
                      <a:schemeClr val="accent6"/>
                    </a:solidFill>
                  </a:tcPr>
                </a:tc>
                <a:tc>
                  <a:txBody>
                    <a:bodyPr/>
                    <a:lstStyle/>
                    <a:p>
                      <a:r>
                        <a:rPr lang="en-US" sz="1800" dirty="0"/>
                        <a:t>Focus</a:t>
                      </a:r>
                      <a:r>
                        <a:rPr lang="en-US" sz="1800" baseline="0" dirty="0"/>
                        <a:t> on data points</a:t>
                      </a:r>
                      <a:endParaRPr lang="en-US" sz="1800" dirty="0">
                        <a:solidFill>
                          <a:schemeClr val="bg1"/>
                        </a:solidFill>
                      </a:endParaRPr>
                    </a:p>
                  </a:txBody>
                  <a:tcPr marL="152400" marR="76200" marT="38105" marB="38105" anchor="ctr"/>
                </a:tc>
                <a:tc>
                  <a:txBody>
                    <a:bodyPr/>
                    <a:lstStyle/>
                    <a:p>
                      <a:r>
                        <a:rPr lang="en-US" sz="1800" dirty="0"/>
                        <a:t>Focus on trends</a:t>
                      </a:r>
                      <a:r>
                        <a:rPr lang="en-US" sz="1800" baseline="0" dirty="0"/>
                        <a:t> or relationships</a:t>
                      </a:r>
                      <a:endParaRPr lang="en-US" sz="1800" dirty="0">
                        <a:solidFill>
                          <a:schemeClr val="bg1"/>
                        </a:solidFill>
                      </a:endParaRPr>
                    </a:p>
                  </a:txBody>
                  <a:tcPr marL="152400" marR="76200" marT="38105" marB="38105" anchor="ctr"/>
                </a:tc>
                <a:extLst>
                  <a:ext uri="{0D108BD9-81ED-4DB2-BD59-A6C34878D82A}">
                    <a16:rowId xmlns:a16="http://schemas.microsoft.com/office/drawing/2014/main" val="10001"/>
                  </a:ext>
                </a:extLst>
              </a:tr>
              <a:tr h="475285">
                <a:tc>
                  <a:txBody>
                    <a:bodyPr/>
                    <a:lstStyle/>
                    <a:p>
                      <a:pPr marL="0" algn="l" defTabSz="1097278" rtl="0" eaLnBrk="1" latinLnBrk="0" hangingPunct="1"/>
                      <a:r>
                        <a:rPr lang="en-US" sz="2000" kern="1200" dirty="0">
                          <a:solidFill>
                            <a:schemeClr val="bg1"/>
                          </a:solidFill>
                        </a:rPr>
                        <a:t>Main benefit</a:t>
                      </a:r>
                      <a:endParaRPr lang="en-US" sz="2000" kern="1200" dirty="0">
                        <a:solidFill>
                          <a:schemeClr val="bg1"/>
                        </a:solidFill>
                        <a:latin typeface="+mn-lt"/>
                        <a:ea typeface="+mn-ea"/>
                        <a:cs typeface="+mn-cs"/>
                      </a:endParaRPr>
                    </a:p>
                  </a:txBody>
                  <a:tcPr marL="152400" marR="76200" marT="38105" marB="38105" anchor="ctr">
                    <a:solidFill>
                      <a:schemeClr val="accent6"/>
                    </a:solidFill>
                  </a:tcPr>
                </a:tc>
                <a:tc>
                  <a:txBody>
                    <a:bodyPr/>
                    <a:lstStyle/>
                    <a:p>
                      <a:r>
                        <a:rPr lang="en-US" sz="1800" dirty="0"/>
                        <a:t>Precise</a:t>
                      </a:r>
                      <a:endParaRPr lang="en-US" sz="1800" dirty="0">
                        <a:solidFill>
                          <a:schemeClr val="bg1"/>
                        </a:solidFill>
                      </a:endParaRPr>
                    </a:p>
                  </a:txBody>
                  <a:tcPr marL="152400" marR="76200" marT="38105" marB="38105" anchor="ctr"/>
                </a:tc>
                <a:tc>
                  <a:txBody>
                    <a:bodyPr/>
                    <a:lstStyle/>
                    <a:p>
                      <a:r>
                        <a:rPr lang="en-US" sz="1800" dirty="0"/>
                        <a:t>Visual</a:t>
                      </a:r>
                      <a:endParaRPr lang="en-US" sz="1800" dirty="0">
                        <a:solidFill>
                          <a:schemeClr val="bg1"/>
                        </a:solidFill>
                      </a:endParaRPr>
                    </a:p>
                  </a:txBody>
                  <a:tcPr marL="152400" marR="76200" marT="38105" marB="38105" anchor="ctr"/>
                </a:tc>
                <a:extLst>
                  <a:ext uri="{0D108BD9-81ED-4DB2-BD59-A6C34878D82A}">
                    <a16:rowId xmlns:a16="http://schemas.microsoft.com/office/drawing/2014/main" val="10002"/>
                  </a:ext>
                </a:extLst>
              </a:tr>
              <a:tr h="475285">
                <a:tc>
                  <a:txBody>
                    <a:bodyPr/>
                    <a:lstStyle/>
                    <a:p>
                      <a:pPr marL="0" algn="l" defTabSz="1097278" rtl="0" eaLnBrk="1" latinLnBrk="0" hangingPunct="1"/>
                      <a:r>
                        <a:rPr lang="en-US" sz="2000" kern="1200" dirty="0">
                          <a:solidFill>
                            <a:schemeClr val="bg1"/>
                          </a:solidFill>
                        </a:rPr>
                        <a:t>Second benefit</a:t>
                      </a:r>
                      <a:endParaRPr lang="en-US" sz="2000" kern="1200" dirty="0">
                        <a:solidFill>
                          <a:schemeClr val="bg1"/>
                        </a:solidFill>
                        <a:latin typeface="+mn-lt"/>
                        <a:ea typeface="+mn-ea"/>
                        <a:cs typeface="+mn-cs"/>
                      </a:endParaRPr>
                    </a:p>
                  </a:txBody>
                  <a:tcPr marL="152400" marR="76200" marT="38105" marB="38105" anchor="ctr">
                    <a:solidFill>
                      <a:schemeClr val="accent6"/>
                    </a:solidFill>
                  </a:tcPr>
                </a:tc>
                <a:tc>
                  <a:txBody>
                    <a:bodyPr/>
                    <a:lstStyle/>
                    <a:p>
                      <a:r>
                        <a:rPr lang="en-US" sz="1800" dirty="0"/>
                        <a:t>Drill down on specific data</a:t>
                      </a:r>
                      <a:endParaRPr lang="en-US" sz="1800" dirty="0">
                        <a:solidFill>
                          <a:schemeClr val="bg1"/>
                        </a:solidFill>
                      </a:endParaRPr>
                    </a:p>
                  </a:txBody>
                  <a:tcPr marL="152400" marR="76200" marT="38105" marB="38105" anchor="ctr"/>
                </a:tc>
                <a:tc>
                  <a:txBody>
                    <a:bodyPr/>
                    <a:lstStyle/>
                    <a:p>
                      <a:r>
                        <a:rPr lang="en-US" sz="1800" dirty="0"/>
                        <a:t>Simplify complex datasets</a:t>
                      </a:r>
                      <a:endParaRPr lang="en-US" sz="1800" dirty="0">
                        <a:solidFill>
                          <a:schemeClr val="bg1"/>
                        </a:solidFill>
                      </a:endParaRPr>
                    </a:p>
                  </a:txBody>
                  <a:tcPr marL="152400" marR="76200" marT="38105" marB="38105" anchor="ctr"/>
                </a:tc>
                <a:extLst>
                  <a:ext uri="{0D108BD9-81ED-4DB2-BD59-A6C34878D82A}">
                    <a16:rowId xmlns:a16="http://schemas.microsoft.com/office/drawing/2014/main" val="10003"/>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165826882"/>
              </p:ext>
            </p:extLst>
          </p:nvPr>
        </p:nvGraphicFramePr>
        <p:xfrm>
          <a:off x="381000" y="3929100"/>
          <a:ext cx="11430000" cy="2031326"/>
        </p:xfrm>
        <a:graphic>
          <a:graphicData uri="http://schemas.openxmlformats.org/drawingml/2006/table">
            <a:tbl>
              <a:tblPr firstRow="1" bandRow="1">
                <a:tableStyleId>{912C8C85-51F0-491E-9774-3900AFEF0FD7}</a:tableStyleId>
              </a:tblPr>
              <a:tblGrid>
                <a:gridCol w="2857500">
                  <a:extLst>
                    <a:ext uri="{9D8B030D-6E8A-4147-A177-3AD203B41FA5}">
                      <a16:colId xmlns:a16="http://schemas.microsoft.com/office/drawing/2014/main" val="20000"/>
                    </a:ext>
                  </a:extLst>
                </a:gridCol>
                <a:gridCol w="2943176">
                  <a:extLst>
                    <a:ext uri="{9D8B030D-6E8A-4147-A177-3AD203B41FA5}">
                      <a16:colId xmlns:a16="http://schemas.microsoft.com/office/drawing/2014/main" val="20001"/>
                    </a:ext>
                  </a:extLst>
                </a:gridCol>
                <a:gridCol w="2771824">
                  <a:extLst>
                    <a:ext uri="{9D8B030D-6E8A-4147-A177-3AD203B41FA5}">
                      <a16:colId xmlns:a16="http://schemas.microsoft.com/office/drawing/2014/main" val="20002"/>
                    </a:ext>
                  </a:extLst>
                </a:gridCol>
                <a:gridCol w="2857500">
                  <a:extLst>
                    <a:ext uri="{9D8B030D-6E8A-4147-A177-3AD203B41FA5}">
                      <a16:colId xmlns:a16="http://schemas.microsoft.com/office/drawing/2014/main" val="20003"/>
                    </a:ext>
                  </a:extLst>
                </a:gridCol>
              </a:tblGrid>
              <a:tr h="431810">
                <a:tc>
                  <a:txBody>
                    <a:bodyPr/>
                    <a:lstStyle/>
                    <a:p>
                      <a:r>
                        <a:rPr lang="en-US" sz="2000" b="0" dirty="0"/>
                        <a:t>Data</a:t>
                      </a:r>
                      <a:r>
                        <a:rPr lang="en-US" sz="2000" b="0" baseline="0" dirty="0"/>
                        <a:t> tips</a:t>
                      </a:r>
                      <a:endParaRPr lang="en-US" sz="2000" b="0" dirty="0">
                        <a:solidFill>
                          <a:schemeClr val="tx1"/>
                        </a:solidFill>
                      </a:endParaRPr>
                    </a:p>
                  </a:txBody>
                  <a:tcPr marL="152400" marR="76200" marT="38105" marB="38105" anchor="ctr"/>
                </a:tc>
                <a:tc>
                  <a:txBody>
                    <a:bodyPr/>
                    <a:lstStyle/>
                    <a:p>
                      <a:r>
                        <a:rPr lang="en-US" sz="2000" b="0" kern="1200" dirty="0"/>
                        <a:t>Table tips</a:t>
                      </a:r>
                      <a:endParaRPr lang="en-US" sz="2000" b="0" kern="1200" dirty="0">
                        <a:solidFill>
                          <a:schemeClr val="tx1"/>
                        </a:solidFill>
                        <a:latin typeface="+mn-lt"/>
                        <a:ea typeface="+mn-ea"/>
                        <a:cs typeface="+mn-cs"/>
                      </a:endParaRPr>
                    </a:p>
                  </a:txBody>
                  <a:tcPr marL="152400" marR="76200" marT="38105" marB="38105" anchor="ctr"/>
                </a:tc>
                <a:tc>
                  <a:txBody>
                    <a:bodyPr/>
                    <a:lstStyle/>
                    <a:p>
                      <a:r>
                        <a:rPr lang="en-US" sz="2000" b="0" kern="1200" dirty="0"/>
                        <a:t>Table formatting</a:t>
                      </a:r>
                      <a:endParaRPr lang="en-US" sz="2000" b="0" kern="1200" dirty="0">
                        <a:solidFill>
                          <a:schemeClr val="tx1"/>
                        </a:solidFill>
                        <a:latin typeface="+mn-lt"/>
                        <a:ea typeface="+mn-ea"/>
                        <a:cs typeface="+mn-cs"/>
                      </a:endParaRPr>
                    </a:p>
                  </a:txBody>
                  <a:tcPr marL="152400" marR="76200" marT="38105" marB="38105" anchor="ctr"/>
                </a:tc>
                <a:tc>
                  <a:txBody>
                    <a:bodyPr/>
                    <a:lstStyle/>
                    <a:p>
                      <a:r>
                        <a:rPr lang="en-US" sz="2000" b="0" kern="1200" dirty="0"/>
                        <a:t>Table don’ts</a:t>
                      </a:r>
                      <a:endParaRPr lang="en-US" sz="2000" b="0" kern="1200" dirty="0">
                        <a:solidFill>
                          <a:schemeClr val="tx1"/>
                        </a:solidFill>
                        <a:latin typeface="+mn-lt"/>
                        <a:ea typeface="+mn-ea"/>
                        <a:cs typeface="+mn-cs"/>
                      </a:endParaRPr>
                    </a:p>
                  </a:txBody>
                  <a:tcPr marL="152400" marR="76200" marT="38105" marB="38105" anchor="ctr"/>
                </a:tc>
                <a:extLst>
                  <a:ext uri="{0D108BD9-81ED-4DB2-BD59-A6C34878D82A}">
                    <a16:rowId xmlns:a16="http://schemas.microsoft.com/office/drawing/2014/main" val="10000"/>
                  </a:ext>
                </a:extLst>
              </a:tr>
              <a:tr h="533172">
                <a:tc>
                  <a:txBody>
                    <a:bodyPr/>
                    <a:lstStyle/>
                    <a:p>
                      <a:pPr marL="0" algn="l" defTabSz="1097278" rtl="0" eaLnBrk="1" latinLnBrk="0" hangingPunct="1"/>
                      <a:r>
                        <a:rPr lang="en-US" sz="1800" kern="1200" dirty="0"/>
                        <a:t>Be honest and precise</a:t>
                      </a:r>
                      <a:endParaRPr lang="en-US" sz="1800" kern="1200" dirty="0">
                        <a:solidFill>
                          <a:schemeClr val="bg1"/>
                        </a:solidFill>
                        <a:latin typeface="+mn-lt"/>
                        <a:ea typeface="+mn-ea"/>
                        <a:cs typeface="+mn-cs"/>
                      </a:endParaRPr>
                    </a:p>
                  </a:txBody>
                  <a:tcPr marL="152400" marR="76200" marT="38105" marB="38105" anchor="ctr"/>
                </a:tc>
                <a:tc>
                  <a:txBody>
                    <a:bodyPr/>
                    <a:lstStyle/>
                    <a:p>
                      <a:r>
                        <a:rPr lang="en-US" sz="1800" dirty="0"/>
                        <a:t>Remove clutter</a:t>
                      </a:r>
                      <a:endParaRPr lang="en-US" sz="1800" dirty="0">
                        <a:solidFill>
                          <a:schemeClr val="bg1"/>
                        </a:solidFill>
                      </a:endParaRPr>
                    </a:p>
                  </a:txBody>
                  <a:tcPr marL="152400" marR="76200" marT="38105" marB="38105" anchor="ctr"/>
                </a:tc>
                <a:tc>
                  <a:txBody>
                    <a:bodyPr/>
                    <a:lstStyle/>
                    <a:p>
                      <a:r>
                        <a:rPr lang="en-US" sz="1800" dirty="0"/>
                        <a:t>Left align</a:t>
                      </a:r>
                      <a:endParaRPr lang="en-US" sz="1800" dirty="0">
                        <a:solidFill>
                          <a:schemeClr val="bg1"/>
                        </a:solidFill>
                      </a:endParaRPr>
                    </a:p>
                  </a:txBody>
                  <a:tcPr marL="152400" marR="76200" marT="38105" marB="38105" anchor="ctr"/>
                </a:tc>
                <a:tc>
                  <a:txBody>
                    <a:bodyPr/>
                    <a:lstStyle/>
                    <a:p>
                      <a:r>
                        <a:rPr lang="en-US" sz="1800" dirty="0"/>
                        <a:t>Don’t use tiny text</a:t>
                      </a:r>
                      <a:endParaRPr lang="en-US" sz="1800" dirty="0">
                        <a:solidFill>
                          <a:schemeClr val="bg1"/>
                        </a:solidFill>
                      </a:endParaRPr>
                    </a:p>
                  </a:txBody>
                  <a:tcPr marL="152400" marR="76200" marT="38105" marB="38105" anchor="ctr"/>
                </a:tc>
                <a:extLst>
                  <a:ext uri="{0D108BD9-81ED-4DB2-BD59-A6C34878D82A}">
                    <a16:rowId xmlns:a16="http://schemas.microsoft.com/office/drawing/2014/main" val="10001"/>
                  </a:ext>
                </a:extLst>
              </a:tr>
              <a:tr h="533172">
                <a:tc>
                  <a:txBody>
                    <a:bodyPr/>
                    <a:lstStyle/>
                    <a:p>
                      <a:pPr marL="0" algn="l" defTabSz="1097278" rtl="0" eaLnBrk="1" latinLnBrk="0" hangingPunct="1"/>
                      <a:r>
                        <a:rPr lang="en-US" sz="1800" kern="1200" dirty="0"/>
                        <a:t>Make a point</a:t>
                      </a:r>
                      <a:endParaRPr lang="en-US" sz="1800" kern="1200" dirty="0">
                        <a:solidFill>
                          <a:schemeClr val="bg1"/>
                        </a:solidFill>
                        <a:latin typeface="+mn-lt"/>
                        <a:ea typeface="+mn-ea"/>
                        <a:cs typeface="+mn-cs"/>
                      </a:endParaRPr>
                    </a:p>
                  </a:txBody>
                  <a:tcPr marL="152400" marR="76200" marT="38105" marB="38105" anchor="ctr"/>
                </a:tc>
                <a:tc>
                  <a:txBody>
                    <a:bodyPr/>
                    <a:lstStyle/>
                    <a:p>
                      <a:r>
                        <a:rPr lang="en-US" sz="1800" dirty="0"/>
                        <a:t>Emphasize</a:t>
                      </a:r>
                      <a:r>
                        <a:rPr lang="en-US" sz="1800" baseline="0" dirty="0"/>
                        <a:t> message</a:t>
                      </a:r>
                      <a:endParaRPr lang="en-US" sz="1800" dirty="0">
                        <a:solidFill>
                          <a:schemeClr val="bg1"/>
                        </a:solidFill>
                      </a:endParaRPr>
                    </a:p>
                  </a:txBody>
                  <a:tcPr marL="152400" marR="76200" marT="38105" marB="38105" anchor="ctr"/>
                </a:tc>
                <a:tc>
                  <a:txBody>
                    <a:bodyPr/>
                    <a:lstStyle/>
                    <a:p>
                      <a:r>
                        <a:rPr lang="en-US" sz="1800" dirty="0"/>
                        <a:t>Use</a:t>
                      </a:r>
                      <a:r>
                        <a:rPr lang="en-US" sz="1800" baseline="0" dirty="0"/>
                        <a:t> consistent sizes</a:t>
                      </a:r>
                      <a:endParaRPr lang="en-US" sz="1800" dirty="0">
                        <a:solidFill>
                          <a:schemeClr val="bg1"/>
                        </a:solidFill>
                      </a:endParaRPr>
                    </a:p>
                  </a:txBody>
                  <a:tcPr marL="152400" marR="76200" marT="38105" marB="38105" anchor="ctr"/>
                </a:tc>
                <a:tc>
                  <a:txBody>
                    <a:bodyPr/>
                    <a:lstStyle/>
                    <a:p>
                      <a:r>
                        <a:rPr lang="en-US" sz="1800" dirty="0"/>
                        <a:t>Don’t include it all</a:t>
                      </a:r>
                      <a:endParaRPr lang="en-US" sz="1800" dirty="0">
                        <a:solidFill>
                          <a:schemeClr val="bg1"/>
                        </a:solidFill>
                      </a:endParaRPr>
                    </a:p>
                  </a:txBody>
                  <a:tcPr marL="152400" marR="76200" marT="38105" marB="38105" anchor="ctr"/>
                </a:tc>
                <a:extLst>
                  <a:ext uri="{0D108BD9-81ED-4DB2-BD59-A6C34878D82A}">
                    <a16:rowId xmlns:a16="http://schemas.microsoft.com/office/drawing/2014/main" val="10002"/>
                  </a:ext>
                </a:extLst>
              </a:tr>
              <a:tr h="533172">
                <a:tc>
                  <a:txBody>
                    <a:bodyPr/>
                    <a:lstStyle/>
                    <a:p>
                      <a:pPr marL="0" algn="l" defTabSz="1097278" rtl="0" eaLnBrk="1" latinLnBrk="0" hangingPunct="1"/>
                      <a:r>
                        <a:rPr lang="en-US" sz="1800" kern="1200" dirty="0"/>
                        <a:t>Use the right method</a:t>
                      </a:r>
                      <a:endParaRPr lang="en-US" sz="1800" kern="1200" dirty="0">
                        <a:solidFill>
                          <a:schemeClr val="bg1"/>
                        </a:solidFill>
                        <a:latin typeface="+mn-lt"/>
                        <a:ea typeface="+mn-ea"/>
                        <a:cs typeface="+mn-cs"/>
                      </a:endParaRPr>
                    </a:p>
                  </a:txBody>
                  <a:tcPr marL="152400" marR="76200" marT="38105" marB="38105" anchor="ctr"/>
                </a:tc>
                <a:tc>
                  <a:txBody>
                    <a:bodyPr/>
                    <a:lstStyle/>
                    <a:p>
                      <a:r>
                        <a:rPr lang="en-US" sz="1800" dirty="0"/>
                        <a:t>Keep</a:t>
                      </a:r>
                      <a:r>
                        <a:rPr lang="en-US" sz="1800" baseline="0" dirty="0"/>
                        <a:t> it short</a:t>
                      </a:r>
                      <a:endParaRPr lang="en-US" sz="1800" dirty="0">
                        <a:solidFill>
                          <a:schemeClr val="bg1"/>
                        </a:solidFill>
                      </a:endParaRPr>
                    </a:p>
                  </a:txBody>
                  <a:tcPr marL="152400" marR="76200" marT="38105" marB="38105" anchor="ctr"/>
                </a:tc>
                <a:tc>
                  <a:txBody>
                    <a:bodyPr/>
                    <a:lstStyle/>
                    <a:p>
                      <a:r>
                        <a:rPr lang="en-US" sz="1800" dirty="0"/>
                        <a:t>Use visible colors</a:t>
                      </a:r>
                      <a:endParaRPr lang="en-US" sz="1800" dirty="0">
                        <a:solidFill>
                          <a:schemeClr val="bg1"/>
                        </a:solidFill>
                      </a:endParaRPr>
                    </a:p>
                  </a:txBody>
                  <a:tcPr marL="152400" marR="76200" marT="38105" marB="38105" anchor="ctr"/>
                </a:tc>
                <a:tc>
                  <a:txBody>
                    <a:bodyPr/>
                    <a:lstStyle/>
                    <a:p>
                      <a:r>
                        <a:rPr lang="en-US" sz="1800" dirty="0"/>
                        <a:t>Don’t overcomplicate</a:t>
                      </a:r>
                      <a:endParaRPr lang="en-US" sz="1800" dirty="0">
                        <a:solidFill>
                          <a:schemeClr val="bg1"/>
                        </a:solidFill>
                      </a:endParaRPr>
                    </a:p>
                  </a:txBody>
                  <a:tcPr marL="152400" marR="76200" marT="38105" marB="38105"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59871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xmlns:a16="http://schemas.microsoft.com/office/drawing/2014/main">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Charts</a:t>
            </a:r>
            <a:endParaRPr lang="en-US" dirty="0"/>
          </a:p>
        </p:txBody>
      </p:sp>
      <p:graphicFrame>
        <p:nvGraphicFramePr>
          <p:cNvPr id="7" name="Chart 6"/>
          <p:cNvGraphicFramePr/>
          <p:nvPr>
            <p:extLst>
              <p:ext uri="{D42A27DB-BD31-4B8C-83A1-F6EECF244321}">
                <p14:modId xmlns:p14="http://schemas.microsoft.com/office/powerpoint/2010/main" val="4129018288"/>
              </p:ext>
            </p:extLst>
          </p:nvPr>
        </p:nvGraphicFramePr>
        <p:xfrm>
          <a:off x="4027713" y="1691268"/>
          <a:ext cx="7571620" cy="436844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bwMode="auto">
          <a:xfrm>
            <a:off x="444500" y="1798108"/>
            <a:ext cx="3236025" cy="277063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228600" tIns="228600" rIns="228600" bIns="228600">
            <a:spAutoFit/>
          </a:bodyPr>
          <a:lstStyle/>
          <a:p>
            <a:pPr defTabSz="777029">
              <a:lnSpc>
                <a:spcPct val="90000"/>
              </a:lnSpc>
              <a:defRPr/>
            </a:pPr>
            <a:r>
              <a:rPr lang="en-US" sz="1667" dirty="0">
                <a:solidFill>
                  <a:schemeClr val="tx1"/>
                </a:solidFill>
                <a:ea typeface="Amazon Ember" panose="020B0603020204020204" pitchFamily="34" charset="0"/>
                <a:cs typeface="Amazon Ember" panose="020B0603020204020204" pitchFamily="34" charset="0"/>
              </a:rPr>
              <a:t>To create a new chart, select </a:t>
            </a:r>
            <a:r>
              <a:rPr lang="en-US" sz="1667" b="1" dirty="0">
                <a:solidFill>
                  <a:schemeClr val="tx1"/>
                </a:solidFill>
                <a:ea typeface="Amazon Ember" panose="020B0603020204020204" pitchFamily="34" charset="0"/>
                <a:cs typeface="Amazon Ember" panose="020B0603020204020204" pitchFamily="34" charset="0"/>
              </a:rPr>
              <a:t>Insert</a:t>
            </a:r>
            <a:r>
              <a:rPr lang="en-US" sz="1667" dirty="0">
                <a:solidFill>
                  <a:schemeClr val="tx1"/>
                </a:solidFill>
                <a:ea typeface="Amazon Ember" panose="020B0603020204020204" pitchFamily="34" charset="0"/>
                <a:cs typeface="Amazon Ember" panose="020B0603020204020204" pitchFamily="34" charset="0"/>
              </a:rPr>
              <a:t> tab &gt; </a:t>
            </a:r>
            <a:r>
              <a:rPr lang="en-US" sz="1667" b="1" dirty="0">
                <a:solidFill>
                  <a:schemeClr val="tx1"/>
                </a:solidFill>
                <a:ea typeface="Amazon Ember" panose="020B0603020204020204" pitchFamily="34" charset="0"/>
                <a:cs typeface="Amazon Ember" panose="020B0603020204020204" pitchFamily="34" charset="0"/>
              </a:rPr>
              <a:t>Chart</a:t>
            </a:r>
            <a:r>
              <a:rPr lang="en-US" sz="1667" dirty="0">
                <a:solidFill>
                  <a:schemeClr val="tx1"/>
                </a:solidFill>
                <a:ea typeface="Amazon Ember" panose="020B0603020204020204" pitchFamily="34" charset="0"/>
                <a:cs typeface="Amazon Ember" panose="020B0603020204020204" pitchFamily="34" charset="0"/>
              </a:rPr>
              <a:t>. Enter your data and adjust the font sizes to the minimum 12 pt. or larger.</a:t>
            </a:r>
          </a:p>
          <a:p>
            <a:pPr defTabSz="777029">
              <a:lnSpc>
                <a:spcPct val="90000"/>
              </a:lnSpc>
              <a:defRPr/>
            </a:pPr>
            <a:endParaRPr lang="en-US" sz="1667" dirty="0">
              <a:solidFill>
                <a:schemeClr val="tx1"/>
              </a:solidFill>
              <a:ea typeface="Amazon Ember" panose="020B0603020204020204" pitchFamily="34" charset="0"/>
              <a:cs typeface="Amazon Ember" panose="020B0603020204020204" pitchFamily="34" charset="0"/>
            </a:endParaRPr>
          </a:p>
          <a:p>
            <a:pPr defTabSz="777029">
              <a:lnSpc>
                <a:spcPct val="90000"/>
              </a:lnSpc>
              <a:defRPr/>
            </a:pPr>
            <a:r>
              <a:rPr lang="en-US" sz="1667" dirty="0">
                <a:solidFill>
                  <a:schemeClr val="tx1"/>
                </a:solidFill>
                <a:ea typeface="Amazon Ember" panose="020B0603020204020204" pitchFamily="34" charset="0"/>
                <a:cs typeface="Amazon Ember" panose="020B0603020204020204" pitchFamily="34" charset="0"/>
              </a:rPr>
              <a:t>Use a bright color to emphasize the most important data. Use subtle colors for other data.</a:t>
            </a:r>
          </a:p>
        </p:txBody>
      </p:sp>
    </p:spTree>
    <p:extLst>
      <p:ext uri="{BB962C8B-B14F-4D97-AF65-F5344CB8AC3E}">
        <p14:creationId xmlns:p14="http://schemas.microsoft.com/office/powerpoint/2010/main" val="2095485622"/>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Demo</a:t>
            </a:r>
            <a:endParaRPr lang="en-US" dirty="0"/>
          </a:p>
        </p:txBody>
      </p:sp>
    </p:spTree>
    <p:extLst>
      <p:ext uri="{BB962C8B-B14F-4D97-AF65-F5344CB8AC3E}">
        <p14:creationId xmlns:p14="http://schemas.microsoft.com/office/powerpoint/2010/main" val="4061734132"/>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01F018-779E-4952-9E01-E04FBB82B18B}"/>
              </a:ext>
            </a:extLst>
          </p:cNvPr>
          <p:cNvSpPr>
            <a:spLocks noGrp="1"/>
          </p:cNvSpPr>
          <p:nvPr>
            <p:ph type="title"/>
          </p:nvPr>
        </p:nvSpPr>
        <p:spPr/>
        <p:txBody>
          <a:bodyPr/>
          <a:lstStyle/>
          <a:p>
            <a:r>
              <a:rPr lang="en-US" dirty="0"/>
              <a:t>Additional resources</a:t>
            </a:r>
          </a:p>
        </p:txBody>
      </p:sp>
      <p:sp>
        <p:nvSpPr>
          <p:cNvPr id="4" name="TextBox 3">
            <a:extLst>
              <a:ext uri="{FF2B5EF4-FFF2-40B4-BE49-F238E27FC236}">
                <a16:creationId xmlns:a16="http://schemas.microsoft.com/office/drawing/2014/main" id="{7A7DDBAD-B1EF-4C14-BE65-35B4F535872C}"/>
              </a:ext>
            </a:extLst>
          </p:cNvPr>
          <p:cNvSpPr txBox="1"/>
          <p:nvPr/>
        </p:nvSpPr>
        <p:spPr>
          <a:xfrm>
            <a:off x="1254550" y="1546286"/>
            <a:ext cx="8251399" cy="646331"/>
          </a:xfrm>
          <a:prstGeom prst="rect">
            <a:avLst/>
          </a:prstGeom>
          <a:noFill/>
        </p:spPr>
        <p:txBody>
          <a:bodyPr wrap="square" lIns="0" rtlCol="0">
            <a:spAutoFit/>
          </a:bodyPr>
          <a:lstStyle/>
          <a:p>
            <a:r>
              <a:rPr lang="en-US" dirty="0">
                <a:hlinkClick r:id="rId2"/>
              </a:rPr>
              <a:t>Generate </a:t>
            </a:r>
            <a:r>
              <a:rPr lang="en-US" dirty="0" err="1">
                <a:hlinkClick r:id="rId2"/>
              </a:rPr>
              <a:t>QR</a:t>
            </a:r>
            <a:r>
              <a:rPr lang="en-US" dirty="0">
                <a:hlinkClick r:id="rId2"/>
              </a:rPr>
              <a:t> codes</a:t>
            </a:r>
            <a:r>
              <a:rPr lang="en-US" dirty="0"/>
              <a:t> </a:t>
            </a:r>
            <a:br>
              <a:rPr lang="en-US" dirty="0"/>
            </a:br>
            <a:r>
              <a:rPr lang="en-US" dirty="0"/>
              <a:t>AWS speakers only</a:t>
            </a:r>
          </a:p>
        </p:txBody>
      </p:sp>
      <p:pic>
        <p:nvPicPr>
          <p:cNvPr id="5" name="Picture 4">
            <a:extLst>
              <a:ext uri="{FF2B5EF4-FFF2-40B4-BE49-F238E27FC236}">
                <a16:creationId xmlns:a16="http://schemas.microsoft.com/office/drawing/2014/main" id="{D53B7132-1E37-4DBE-80D8-4B0352A53078}"/>
              </a:ext>
            </a:extLst>
          </p:cNvPr>
          <p:cNvPicPr>
            <a:picLocks noChangeAspect="1"/>
          </p:cNvPicPr>
          <p:nvPr/>
        </p:nvPicPr>
        <p:blipFill>
          <a:blip r:embed="rId3"/>
          <a:stretch>
            <a:fillRect/>
          </a:stretch>
        </p:blipFill>
        <p:spPr>
          <a:xfrm>
            <a:off x="381000" y="1508579"/>
            <a:ext cx="719642" cy="710416"/>
          </a:xfrm>
          <a:prstGeom prst="rect">
            <a:avLst/>
          </a:prstGeom>
        </p:spPr>
      </p:pic>
      <p:pic>
        <p:nvPicPr>
          <p:cNvPr id="6" name="Picture 5">
            <a:extLst>
              <a:ext uri="{FF2B5EF4-FFF2-40B4-BE49-F238E27FC236}">
                <a16:creationId xmlns:a16="http://schemas.microsoft.com/office/drawing/2014/main" id="{CFA8FFCD-F87B-44D5-8F7B-5EB8DA7042EB}"/>
              </a:ext>
            </a:extLst>
          </p:cNvPr>
          <p:cNvPicPr>
            <a:picLocks noChangeAspect="1"/>
          </p:cNvPicPr>
          <p:nvPr/>
        </p:nvPicPr>
        <p:blipFill>
          <a:blip r:embed="rId4"/>
          <a:stretch>
            <a:fillRect/>
          </a:stretch>
        </p:blipFill>
        <p:spPr>
          <a:xfrm>
            <a:off x="381000" y="2600804"/>
            <a:ext cx="708604" cy="710416"/>
          </a:xfrm>
          <a:prstGeom prst="rect">
            <a:avLst/>
          </a:prstGeom>
        </p:spPr>
      </p:pic>
      <p:sp>
        <p:nvSpPr>
          <p:cNvPr id="7" name="Rectangle 6">
            <a:extLst>
              <a:ext uri="{FF2B5EF4-FFF2-40B4-BE49-F238E27FC236}">
                <a16:creationId xmlns:a16="http://schemas.microsoft.com/office/drawing/2014/main" id="{7A0139D9-2AF1-4F8C-A70D-FA683F9F43F4}"/>
              </a:ext>
            </a:extLst>
          </p:cNvPr>
          <p:cNvSpPr/>
          <p:nvPr/>
        </p:nvSpPr>
        <p:spPr>
          <a:xfrm>
            <a:off x="1254551" y="2673028"/>
            <a:ext cx="7421974" cy="590931"/>
          </a:xfrm>
          <a:prstGeom prst="rect">
            <a:avLst/>
          </a:prstGeom>
        </p:spPr>
        <p:txBody>
          <a:bodyPr wrap="square" lIns="0">
            <a:spAutoFit/>
          </a:bodyPr>
          <a:lstStyle/>
          <a:p>
            <a:pPr>
              <a:lnSpc>
                <a:spcPct val="90000"/>
              </a:lnSpc>
              <a:spcAft>
                <a:spcPts val="1000"/>
              </a:spcAft>
            </a:pPr>
            <a:r>
              <a:rPr lang="en-US" dirty="0">
                <a:gradFill>
                  <a:gsLst>
                    <a:gs pos="2917">
                      <a:schemeClr val="tx1"/>
                    </a:gs>
                    <a:gs pos="30000">
                      <a:schemeClr val="tx1"/>
                    </a:gs>
                  </a:gsLst>
                  <a:lin ang="5400000" scaled="0"/>
                </a:gradFill>
                <a:hlinkClick r:id="rId5"/>
              </a:rPr>
              <a:t>Microsoft PowerPoint Help &amp; Learning site</a:t>
            </a:r>
            <a:br>
              <a:rPr lang="en-US" dirty="0">
                <a:gradFill>
                  <a:gsLst>
                    <a:gs pos="2917">
                      <a:schemeClr val="tx1"/>
                    </a:gs>
                    <a:gs pos="30000">
                      <a:schemeClr val="tx1"/>
                    </a:gs>
                  </a:gsLst>
                  <a:lin ang="5400000" scaled="0"/>
                </a:gradFill>
              </a:rPr>
            </a:br>
            <a:r>
              <a:rPr lang="en-US" dirty="0">
                <a:gradFill>
                  <a:gsLst>
                    <a:gs pos="2917">
                      <a:schemeClr val="tx1"/>
                    </a:gs>
                    <a:gs pos="30000">
                      <a:schemeClr val="tx1"/>
                    </a:gs>
                  </a:gsLst>
                  <a:lin ang="5400000" scaled="0"/>
                </a:gradFill>
              </a:rPr>
              <a:t>Essential basics on using PowerPoint from Microsoft</a:t>
            </a:r>
            <a:endParaRPr lang="en-US" dirty="0">
              <a:gradFill>
                <a:gsLst>
                  <a:gs pos="2917">
                    <a:schemeClr val="tx1"/>
                  </a:gs>
                  <a:gs pos="30000">
                    <a:schemeClr val="tx1"/>
                  </a:gs>
                </a:gsLst>
                <a:lin ang="5400000" scaled="0"/>
              </a:gradFill>
              <a:hlinkClick r:id="rId6"/>
            </a:endParaRPr>
          </a:p>
        </p:txBody>
      </p:sp>
      <p:sp>
        <p:nvSpPr>
          <p:cNvPr id="8" name="Rectangle 7">
            <a:extLst>
              <a:ext uri="{FF2B5EF4-FFF2-40B4-BE49-F238E27FC236}">
                <a16:creationId xmlns:a16="http://schemas.microsoft.com/office/drawing/2014/main" id="{5DBE58B7-DB67-4308-BEB8-1E2A33654984}"/>
              </a:ext>
            </a:extLst>
          </p:cNvPr>
          <p:cNvSpPr/>
          <p:nvPr/>
        </p:nvSpPr>
        <p:spPr>
          <a:xfrm>
            <a:off x="1254551" y="3674175"/>
            <a:ext cx="6517001" cy="840230"/>
          </a:xfrm>
          <a:prstGeom prst="rect">
            <a:avLst/>
          </a:prstGeom>
        </p:spPr>
        <p:txBody>
          <a:bodyPr wrap="square" lIns="0">
            <a:spAutoFit/>
          </a:bodyPr>
          <a:lstStyle/>
          <a:p>
            <a:pPr>
              <a:lnSpc>
                <a:spcPct val="90000"/>
              </a:lnSpc>
              <a:spcAft>
                <a:spcPts val="1000"/>
              </a:spcAft>
            </a:pPr>
            <a:r>
              <a:rPr lang="en-US" dirty="0">
                <a:gradFill>
                  <a:gsLst>
                    <a:gs pos="2917">
                      <a:schemeClr val="tx1"/>
                    </a:gs>
                    <a:gs pos="30000">
                      <a:schemeClr val="tx1"/>
                    </a:gs>
                  </a:gsLst>
                  <a:lin ang="5400000" scaled="0"/>
                </a:gradFill>
                <a:hlinkClick r:id="rId7"/>
              </a:rPr>
              <a:t>The World of Presentations podcast</a:t>
            </a:r>
            <a:br>
              <a:rPr lang="en-US" dirty="0">
                <a:gradFill>
                  <a:gsLst>
                    <a:gs pos="2917">
                      <a:schemeClr val="tx1"/>
                    </a:gs>
                    <a:gs pos="30000">
                      <a:schemeClr val="tx1"/>
                    </a:gs>
                  </a:gsLst>
                  <a:lin ang="5400000" scaled="0"/>
                </a:gradFill>
                <a:ea typeface="Amazon Ember"/>
                <a:cs typeface="Amazon Ember"/>
                <a:hlinkClick r:id="rId8" invalidUrl="http:///"/>
              </a:rPr>
            </a:br>
            <a:r>
              <a:rPr lang="en-US" dirty="0">
                <a:gradFill>
                  <a:gsLst>
                    <a:gs pos="2917">
                      <a:schemeClr val="tx1"/>
                    </a:gs>
                    <a:gs pos="30000">
                      <a:schemeClr val="tx1"/>
                    </a:gs>
                  </a:gsLst>
                  <a:lin ang="5400000" scaled="0"/>
                </a:gradFill>
              </a:rPr>
              <a:t>Conversations with industry experts about PowerPoint design, mechanics, and presenting</a:t>
            </a:r>
          </a:p>
        </p:txBody>
      </p:sp>
      <p:pic>
        <p:nvPicPr>
          <p:cNvPr id="9" name="Picture 8">
            <a:extLst>
              <a:ext uri="{FF2B5EF4-FFF2-40B4-BE49-F238E27FC236}">
                <a16:creationId xmlns:a16="http://schemas.microsoft.com/office/drawing/2014/main" id="{604D7370-8B92-47D2-A495-28D03D803167}"/>
              </a:ext>
            </a:extLst>
          </p:cNvPr>
          <p:cNvPicPr>
            <a:picLocks noChangeAspect="1"/>
          </p:cNvPicPr>
          <p:nvPr/>
        </p:nvPicPr>
        <p:blipFill>
          <a:blip r:embed="rId9"/>
          <a:stretch>
            <a:fillRect/>
          </a:stretch>
        </p:blipFill>
        <p:spPr>
          <a:xfrm>
            <a:off x="381000" y="3693029"/>
            <a:ext cx="704829" cy="704829"/>
          </a:xfrm>
          <a:prstGeom prst="rect">
            <a:avLst/>
          </a:prstGeom>
        </p:spPr>
      </p:pic>
      <p:sp>
        <p:nvSpPr>
          <p:cNvPr id="10" name="Rectangle 9">
            <a:extLst>
              <a:ext uri="{FF2B5EF4-FFF2-40B4-BE49-F238E27FC236}">
                <a16:creationId xmlns:a16="http://schemas.microsoft.com/office/drawing/2014/main" id="{780B42BD-8441-4A40-ADDC-5346F6DBA4CC}"/>
              </a:ext>
            </a:extLst>
          </p:cNvPr>
          <p:cNvSpPr/>
          <p:nvPr/>
        </p:nvSpPr>
        <p:spPr>
          <a:xfrm>
            <a:off x="1254551" y="4858631"/>
            <a:ext cx="7063756" cy="590931"/>
          </a:xfrm>
          <a:prstGeom prst="rect">
            <a:avLst/>
          </a:prstGeom>
        </p:spPr>
        <p:txBody>
          <a:bodyPr wrap="square" lIns="0">
            <a:spAutoFit/>
          </a:bodyPr>
          <a:lstStyle/>
          <a:p>
            <a:pPr>
              <a:lnSpc>
                <a:spcPct val="90000"/>
              </a:lnSpc>
              <a:spcAft>
                <a:spcPts val="1000"/>
              </a:spcAft>
            </a:pPr>
            <a:r>
              <a:rPr lang="en-US" dirty="0">
                <a:gradFill>
                  <a:gsLst>
                    <a:gs pos="2917">
                      <a:schemeClr val="tx1"/>
                    </a:gs>
                    <a:gs pos="30000">
                      <a:schemeClr val="tx1"/>
                    </a:gs>
                  </a:gsLst>
                  <a:lin ang="5400000" scaled="0"/>
                </a:gradFill>
                <a:hlinkClick r:id="rId10"/>
              </a:rPr>
              <a:t>BrightCarbon events</a:t>
            </a:r>
            <a:br>
              <a:rPr lang="en-US" dirty="0">
                <a:gradFill>
                  <a:gsLst>
                    <a:gs pos="2917">
                      <a:schemeClr val="tx1"/>
                    </a:gs>
                    <a:gs pos="30000">
                      <a:schemeClr val="tx1"/>
                    </a:gs>
                  </a:gsLst>
                  <a:lin ang="5400000" scaled="0"/>
                </a:gradFill>
                <a:ea typeface="Amazon Ember"/>
                <a:cs typeface="Amazon Ember"/>
                <a:hlinkClick r:id="rId11" invalidUrl="http:///"/>
              </a:rPr>
            </a:br>
            <a:r>
              <a:rPr lang="en-US" dirty="0">
                <a:gradFill>
                  <a:gsLst>
                    <a:gs pos="2917">
                      <a:schemeClr val="tx1"/>
                    </a:gs>
                    <a:gs pos="30000">
                      <a:schemeClr val="tx1"/>
                    </a:gs>
                  </a:gsLst>
                  <a:lin ang="5400000" scaled="0"/>
                </a:gradFill>
              </a:rPr>
              <a:t>Free webinars on PowerPoint design, presenter skills, and more</a:t>
            </a:r>
          </a:p>
        </p:txBody>
      </p:sp>
      <p:pic>
        <p:nvPicPr>
          <p:cNvPr id="11" name="Picture 10">
            <a:extLst>
              <a:ext uri="{FF2B5EF4-FFF2-40B4-BE49-F238E27FC236}">
                <a16:creationId xmlns:a16="http://schemas.microsoft.com/office/drawing/2014/main" id="{69597CCE-2B2D-4BA9-AB3B-6CF090811ABD}"/>
              </a:ext>
            </a:extLst>
          </p:cNvPr>
          <p:cNvPicPr>
            <a:picLocks noChangeAspect="1"/>
          </p:cNvPicPr>
          <p:nvPr/>
        </p:nvPicPr>
        <p:blipFill>
          <a:blip r:embed="rId12"/>
          <a:stretch>
            <a:fillRect/>
          </a:stretch>
        </p:blipFill>
        <p:spPr>
          <a:xfrm>
            <a:off x="381000" y="4779667"/>
            <a:ext cx="719642" cy="717792"/>
          </a:xfrm>
          <a:prstGeom prst="rect">
            <a:avLst/>
          </a:prstGeom>
        </p:spPr>
      </p:pic>
      <p:grpSp>
        <p:nvGrpSpPr>
          <p:cNvPr id="19" name="Group 18">
            <a:extLst>
              <a:ext uri="{FF2B5EF4-FFF2-40B4-BE49-F238E27FC236}">
                <a16:creationId xmlns:a16="http://schemas.microsoft.com/office/drawing/2014/main" id="{CDAF0FF0-1D43-4DC0-95D5-C711A3B43941}"/>
              </a:ext>
            </a:extLst>
          </p:cNvPr>
          <p:cNvGrpSpPr/>
          <p:nvPr/>
        </p:nvGrpSpPr>
        <p:grpSpPr>
          <a:xfrm>
            <a:off x="9596488" y="5497459"/>
            <a:ext cx="2595512" cy="821859"/>
            <a:chOff x="9596488" y="5497459"/>
            <a:chExt cx="2595512" cy="821859"/>
          </a:xfrm>
        </p:grpSpPr>
        <p:sp>
          <p:nvSpPr>
            <p:cNvPr id="13" name="Chevron 11">
              <a:extLst>
                <a:ext uri="{FF2B5EF4-FFF2-40B4-BE49-F238E27FC236}">
                  <a16:creationId xmlns:a16="http://schemas.microsoft.com/office/drawing/2014/main" id="{CF39320A-4CD5-4806-BADE-565FB5980E19}"/>
                </a:ext>
              </a:extLst>
            </p:cNvPr>
            <p:cNvSpPr/>
            <p:nvPr/>
          </p:nvSpPr>
          <p:spPr>
            <a:xfrm>
              <a:off x="9596488" y="5497459"/>
              <a:ext cx="2595512" cy="821859"/>
            </a:xfrm>
            <a:custGeom>
              <a:avLst/>
              <a:gdLst/>
              <a:ahLst/>
              <a:cxnLst/>
              <a:rect l="l" t="t" r="r" b="b"/>
              <a:pathLst>
                <a:path w="1905000" h="484632">
                  <a:moveTo>
                    <a:pt x="0" y="0"/>
                  </a:moveTo>
                  <a:lnTo>
                    <a:pt x="1905000" y="0"/>
                  </a:lnTo>
                  <a:lnTo>
                    <a:pt x="1905000" y="484632"/>
                  </a:lnTo>
                  <a:lnTo>
                    <a:pt x="0" y="484632"/>
                  </a:lnTo>
                  <a:lnTo>
                    <a:pt x="140718" y="242316"/>
                  </a:lnTo>
                  <a:close/>
                </a:path>
              </a:pathLst>
            </a:custGeom>
            <a:gradFill flip="none" rotWithShape="1">
              <a:gsLst>
                <a:gs pos="0">
                  <a:schemeClr val="accent5"/>
                </a:gs>
                <a:gs pos="81000">
                  <a:schemeClr val="accent6"/>
                </a:gs>
              </a:gsLst>
              <a:lin ang="1440000" scaled="0"/>
              <a:tileRect/>
            </a:gradFill>
            <a:ln>
              <a:noFill/>
            </a:ln>
            <a:effectLst/>
          </p:spPr>
          <p:style>
            <a:lnRef idx="1">
              <a:schemeClr val="accent1"/>
            </a:lnRef>
            <a:fillRef idx="3">
              <a:schemeClr val="accent1"/>
            </a:fillRef>
            <a:effectRef idx="2">
              <a:schemeClr val="accent1"/>
            </a:effectRef>
            <a:fontRef idx="minor">
              <a:schemeClr val="lt1"/>
            </a:fontRef>
          </p:style>
          <p:txBody>
            <a:bodyPr rIns="182880" rtlCol="0" anchor="ctr"/>
            <a:lstStyle/>
            <a:p>
              <a:pPr algn="r">
                <a:lnSpc>
                  <a:spcPct val="80000"/>
                </a:lnSpc>
              </a:pPr>
              <a:r>
                <a:rPr lang="en-US" sz="1400" dirty="0">
                  <a:solidFill>
                    <a:schemeClr val="bg1"/>
                  </a:solidFill>
                  <a:cs typeface="Amazon Ember" panose="020B0603020204020204" pitchFamily="34" charset="0"/>
                </a:rPr>
                <a:t>AWS speakers, </a:t>
              </a:r>
              <a:br>
                <a:rPr lang="en-US" sz="1400" dirty="0">
                  <a:solidFill>
                    <a:schemeClr val="bg1"/>
                  </a:solidFill>
                  <a:cs typeface="Amazon Ember" panose="020B0603020204020204" pitchFamily="34" charset="0"/>
                </a:rPr>
              </a:br>
              <a:r>
                <a:rPr lang="en-US" sz="1400" dirty="0">
                  <a:solidFill>
                    <a:schemeClr val="bg1"/>
                  </a:solidFill>
                  <a:cs typeface="Amazon Ember" panose="020B0603020204020204" pitchFamily="34" charset="0"/>
                </a:rPr>
                <a:t>more resources </a:t>
              </a:r>
              <a:br>
                <a:rPr lang="en-US" sz="1400" dirty="0">
                  <a:solidFill>
                    <a:schemeClr val="bg1"/>
                  </a:solidFill>
                  <a:cs typeface="Amazon Ember" panose="020B0603020204020204" pitchFamily="34" charset="0"/>
                </a:rPr>
              </a:br>
              <a:r>
                <a:rPr lang="en-US" sz="1400" dirty="0">
                  <a:solidFill>
                    <a:schemeClr val="bg1"/>
                  </a:solidFill>
                  <a:cs typeface="Amazon Ember" panose="020B0603020204020204" pitchFamily="34" charset="0"/>
                </a:rPr>
                <a:t>are on </a:t>
              </a:r>
              <a:r>
                <a:rPr lang="en-US" sz="1400" dirty="0">
                  <a:solidFill>
                    <a:schemeClr val="bg1"/>
                  </a:solidFill>
                  <a:cs typeface="Amazon Ember" panose="020B0603020204020204" pitchFamily="34" charset="0"/>
                  <a:hlinkClick r:id="rId13">
                    <a:extLst>
                      <a:ext uri="{A12FA001-AC4F-418D-AE19-62706E023703}">
                        <ahyp:hlinkClr xmlns:ahyp="http://schemas.microsoft.com/office/drawing/2018/hyperlinkcolor" val="tx"/>
                      </a:ext>
                    </a:extLst>
                  </a:hlinkClick>
                </a:rPr>
                <a:t>the wiki</a:t>
              </a:r>
              <a:endParaRPr lang="en-US" sz="1400" dirty="0">
                <a:solidFill>
                  <a:schemeClr val="bg1"/>
                </a:solidFill>
                <a:cs typeface="Amazon Ember" panose="020B0603020204020204" pitchFamily="34" charset="0"/>
              </a:endParaRPr>
            </a:p>
          </p:txBody>
        </p:sp>
        <p:pic>
          <p:nvPicPr>
            <p:cNvPr id="18" name="Graphic 17" descr="Present">
              <a:extLst>
                <a:ext uri="{FF2B5EF4-FFF2-40B4-BE49-F238E27FC236}">
                  <a16:creationId xmlns:a16="http://schemas.microsoft.com/office/drawing/2014/main" id="{F0445D9F-21DB-46B2-A09F-88EA19F7599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006136" y="5572875"/>
              <a:ext cx="602665" cy="602665"/>
            </a:xfrm>
            <a:prstGeom prst="rect">
              <a:avLst/>
            </a:prstGeom>
            <a:effectLst/>
          </p:spPr>
        </p:pic>
      </p:grpSp>
    </p:spTree>
    <p:extLst>
      <p:ext uri="{BB962C8B-B14F-4D97-AF65-F5344CB8AC3E}">
        <p14:creationId xmlns:p14="http://schemas.microsoft.com/office/powerpoint/2010/main" val="1881214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hyp="http://schemas.microsoft.com/office/drawing/2018/hyperlinkcolor" xmlns:a14="http://schemas.microsoft.com/office/drawing/2010/main" xmlns:asvg="http://schemas.microsoft.com/office/drawing/2016/SVG/main">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a:t>Ana Carolina Silva</a:t>
            </a:r>
            <a:endParaRPr lang="en-US" dirty="0"/>
          </a:p>
        </p:txBody>
      </p:sp>
      <p:sp>
        <p:nvSpPr>
          <p:cNvPr id="8" name="Text Placeholder 7"/>
          <p:cNvSpPr>
            <a:spLocks noGrp="1"/>
          </p:cNvSpPr>
          <p:nvPr>
            <p:ph type="body" sz="quarter" idx="11"/>
          </p:nvPr>
        </p:nvSpPr>
        <p:spPr>
          <a:xfrm>
            <a:off x="704850" y="3962400"/>
            <a:ext cx="3308350" cy="1270000"/>
          </a:xfrm>
        </p:spPr>
        <p:txBody>
          <a:bodyPr/>
          <a:lstStyle/>
          <a:p>
            <a:r>
              <a:rPr lang="en-US" dirty="0"/>
              <a:t>@</a:t>
            </a:r>
            <a:r>
              <a:rPr lang="en-US" dirty="0" err="1"/>
              <a:t>anacarolinasilva</a:t>
            </a:r>
            <a:endParaRPr lang="en-US" dirty="0"/>
          </a:p>
        </p:txBody>
      </p:sp>
      <p:sp>
        <p:nvSpPr>
          <p:cNvPr id="9" name="Text Placeholder 8"/>
          <p:cNvSpPr>
            <a:spLocks noGrp="1"/>
          </p:cNvSpPr>
          <p:nvPr>
            <p:ph type="body" sz="quarter" idx="12"/>
          </p:nvPr>
        </p:nvSpPr>
        <p:spPr/>
        <p:txBody>
          <a:bodyPr/>
          <a:lstStyle/>
          <a:p>
            <a:r>
              <a:rPr lang="en-US"/>
              <a:t>Alejandro Rosalez</a:t>
            </a:r>
            <a:endParaRPr lang="en-US" dirty="0"/>
          </a:p>
        </p:txBody>
      </p:sp>
      <p:sp>
        <p:nvSpPr>
          <p:cNvPr id="10" name="Text Placeholder 9"/>
          <p:cNvSpPr>
            <a:spLocks noGrp="1"/>
          </p:cNvSpPr>
          <p:nvPr>
            <p:ph type="body" sz="quarter" idx="13"/>
          </p:nvPr>
        </p:nvSpPr>
        <p:spPr/>
        <p:txBody>
          <a:bodyPr/>
          <a:lstStyle/>
          <a:p>
            <a:r>
              <a:rPr lang="en-US"/>
              <a:t>alejandrorosalez (GitHub)</a:t>
            </a:r>
            <a:endParaRPr lang="en-US" dirty="0"/>
          </a:p>
        </p:txBody>
      </p:sp>
      <p:pic>
        <p:nvPicPr>
          <p:cNvPr id="6" name="Graphic 5">
            <a:extLst>
              <a:ext uri="{FF2B5EF4-FFF2-40B4-BE49-F238E27FC236}">
                <a16:creationId xmlns:a16="http://schemas.microsoft.com/office/drawing/2014/main" id="{6EA21D18-D7F4-447E-9B52-4F508EC21D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9494" y="4012358"/>
            <a:ext cx="284081" cy="231053"/>
          </a:xfrm>
          <a:prstGeom prst="rect">
            <a:avLst/>
          </a:prstGeom>
        </p:spPr>
      </p:pic>
    </p:spTree>
    <p:extLst>
      <p:ext uri="{BB962C8B-B14F-4D97-AF65-F5344CB8AC3E}">
        <p14:creationId xmlns:p14="http://schemas.microsoft.com/office/powerpoint/2010/main" val="664963092"/>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02173" y="2718036"/>
            <a:ext cx="5693827" cy="1421928"/>
          </a:xfrm>
        </p:spPr>
        <p:txBody>
          <a:bodyPr/>
          <a:lstStyle/>
          <a:p>
            <a:r>
              <a:rPr lang="en-US"/>
              <a:t>How to use this event template</a:t>
            </a:r>
            <a:endParaRPr lang="en-US" dirty="0"/>
          </a:p>
        </p:txBody>
      </p:sp>
    </p:spTree>
    <p:extLst>
      <p:ext uri="{BB962C8B-B14F-4D97-AF65-F5344CB8AC3E}">
        <p14:creationId xmlns:p14="http://schemas.microsoft.com/office/powerpoint/2010/main" val="2094710732"/>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bwMode="auto">
          <a:xfrm>
            <a:off x="516923" y="3836392"/>
            <a:ext cx="4749343" cy="2107716"/>
          </a:xfrm>
          <a:prstGeom prst="rect">
            <a:avLst/>
          </a:prstGeom>
          <a:solidFill>
            <a:schemeClr val="bg1"/>
          </a:solidFill>
          <a:ln>
            <a:solidFill>
              <a:schemeClr val="accent5"/>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2400" tIns="121920" rIns="152400" bIns="121920" numCol="1" spcCol="0" rtlCol="0" fromWordArt="0" anchor="ctr" anchorCtr="0" forceAA="0" compatLnSpc="1">
            <a:prstTxWarp prst="textNoShape">
              <a:avLst/>
            </a:prstTxWarp>
            <a:noAutofit/>
          </a:bodyPr>
          <a:lstStyle/>
          <a:p>
            <a:pPr algn="ctr" defTabSz="777029" fontAlgn="base">
              <a:lnSpc>
                <a:spcPct val="90000"/>
              </a:lnSpc>
              <a:spcBef>
                <a:spcPct val="0"/>
              </a:spcBef>
              <a:spcAft>
                <a:spcPct val="0"/>
              </a:spcAft>
            </a:pPr>
            <a:endParaRPr lang="en-US" sz="2000" dirty="0">
              <a:solidFill>
                <a:schemeClr val="tx1"/>
              </a:solidFill>
              <a:ea typeface="Amazon Ember" panose="020B0603020204020204" pitchFamily="34" charset="0"/>
              <a:cs typeface="Amazon Ember" panose="020B0603020204020204" pitchFamily="34" charset="0"/>
            </a:endParaRPr>
          </a:p>
        </p:txBody>
      </p:sp>
      <p:sp>
        <p:nvSpPr>
          <p:cNvPr id="2" name="Title 1"/>
          <p:cNvSpPr>
            <a:spLocks noGrp="1"/>
          </p:cNvSpPr>
          <p:nvPr>
            <p:ph type="title"/>
          </p:nvPr>
        </p:nvSpPr>
        <p:spPr/>
        <p:txBody>
          <a:bodyPr/>
          <a:lstStyle/>
          <a:p>
            <a:r>
              <a:rPr lang="en-US" dirty="0"/>
              <a:t>How to add or reuse content</a:t>
            </a:r>
          </a:p>
        </p:txBody>
      </p:sp>
      <p:grpSp>
        <p:nvGrpSpPr>
          <p:cNvPr id="11" name="Group 10"/>
          <p:cNvGrpSpPr/>
          <p:nvPr/>
        </p:nvGrpSpPr>
        <p:grpSpPr>
          <a:xfrm>
            <a:off x="6257018" y="1210032"/>
            <a:ext cx="5680983" cy="5015604"/>
            <a:chOff x="323849" y="1645243"/>
            <a:chExt cx="6817179" cy="6018724"/>
          </a:xfrm>
        </p:grpSpPr>
        <p:sp>
          <p:nvSpPr>
            <p:cNvPr id="4" name="TextBox 3"/>
            <p:cNvSpPr txBox="1"/>
            <p:nvPr/>
          </p:nvSpPr>
          <p:spPr>
            <a:xfrm>
              <a:off x="323849" y="1645243"/>
              <a:ext cx="6817179" cy="6018724"/>
            </a:xfrm>
            <a:prstGeom prst="rect">
              <a:avLst/>
            </a:prstGeom>
            <a:noFill/>
          </p:spPr>
          <p:txBody>
            <a:bodyPr wrap="square" lIns="152400" tIns="121920" rIns="152400" bIns="121920" rtlCol="0">
              <a:spAutoFit/>
            </a:bodyPr>
            <a:lstStyle/>
            <a:p>
              <a:pPr>
                <a:lnSpc>
                  <a:spcPct val="90000"/>
                </a:lnSpc>
                <a:spcAft>
                  <a:spcPts val="1500"/>
                </a:spcAft>
              </a:pPr>
              <a:r>
                <a:rPr lang="en-US" sz="1667" dirty="0"/>
                <a:t>Follow these steps to apply this template </a:t>
              </a:r>
              <a:br>
                <a:rPr lang="en-US" sz="1667" dirty="0"/>
              </a:br>
              <a:r>
                <a:rPr lang="en-US" sz="1667" dirty="0"/>
                <a:t>to your </a:t>
              </a:r>
              <a:r>
                <a:rPr lang="en-US" sz="1667" b="1" dirty="0">
                  <a:solidFill>
                    <a:schemeClr val="accent6"/>
                  </a:solidFill>
                  <a:latin typeface="Amazon Ember Display" panose="020F0603020204020204" pitchFamily="34" charset="0"/>
                  <a:ea typeface="Amazon Ember Display" panose="020F0603020204020204" pitchFamily="34" charset="0"/>
                  <a:cs typeface="Amazon Ember Display" panose="020F0603020204020204" pitchFamily="34" charset="0"/>
                </a:rPr>
                <a:t>existing slide deck</a:t>
              </a:r>
              <a:r>
                <a:rPr lang="en-US" sz="1667" dirty="0"/>
                <a:t>:</a:t>
              </a:r>
            </a:p>
            <a:p>
              <a:pPr marL="242084" indent="-242084">
                <a:lnSpc>
                  <a:spcPct val="90000"/>
                </a:lnSpc>
                <a:spcAft>
                  <a:spcPts val="250"/>
                </a:spcAft>
                <a:buFont typeface="+mj-lt"/>
                <a:buAutoNum type="arabicPeriod"/>
              </a:pPr>
              <a:r>
                <a:rPr lang="en-US" sz="1333" dirty="0"/>
                <a:t>Select all of the slides in the left-hand pane of this template file and delete them (click on one and press </a:t>
              </a:r>
              <a:r>
                <a:rPr lang="en-US" sz="1333" b="1" dirty="0"/>
                <a:t>Ctrl + A </a:t>
              </a:r>
              <a:r>
                <a:rPr lang="en-US" sz="1333" dirty="0"/>
                <a:t>and then </a:t>
              </a:r>
              <a:r>
                <a:rPr lang="en-US" sz="1333" b="1" dirty="0"/>
                <a:t>Delete</a:t>
              </a:r>
              <a:r>
                <a:rPr lang="en-US" sz="1333" dirty="0"/>
                <a:t>). </a:t>
              </a:r>
            </a:p>
            <a:p>
              <a:pPr marL="242084" indent="-242084">
                <a:lnSpc>
                  <a:spcPct val="90000"/>
                </a:lnSpc>
                <a:spcAft>
                  <a:spcPts val="250"/>
                </a:spcAft>
                <a:buFont typeface="+mj-lt"/>
                <a:buAutoNum type="arabicPeriod"/>
              </a:pPr>
              <a:r>
                <a:rPr lang="en-US" sz="1333" dirty="0"/>
                <a:t>Open the deck you’ve already created and select all of the slides in the left-hand pane (</a:t>
              </a:r>
              <a:r>
                <a:rPr lang="en-US" sz="1333" b="1" dirty="0"/>
                <a:t>Ctrl + A</a:t>
              </a:r>
              <a:r>
                <a:rPr lang="en-US" sz="1333" dirty="0"/>
                <a:t>) and copy them (</a:t>
              </a:r>
              <a:r>
                <a:rPr lang="en-US" sz="1333" b="1" dirty="0"/>
                <a:t>Ctrl + C</a:t>
              </a:r>
              <a:r>
                <a:rPr lang="en-US" sz="1333" dirty="0"/>
                <a:t>).</a:t>
              </a:r>
            </a:p>
            <a:p>
              <a:pPr marL="242084" indent="-242084">
                <a:lnSpc>
                  <a:spcPct val="90000"/>
                </a:lnSpc>
                <a:spcAft>
                  <a:spcPts val="250"/>
                </a:spcAft>
                <a:buFont typeface="+mj-lt"/>
                <a:buAutoNum type="arabicPeriod"/>
              </a:pPr>
              <a:r>
                <a:rPr lang="en-US" sz="1333" dirty="0"/>
                <a:t>In the template file, right-click in the empty left-hand pane and click </a:t>
              </a:r>
              <a:r>
                <a:rPr lang="en-US" sz="1333" b="1" dirty="0"/>
                <a:t>Use Destination Theme</a:t>
              </a:r>
              <a:r>
                <a:rPr lang="en-US" sz="1333" dirty="0"/>
                <a:t> (use this same method to transfer individual slides).</a:t>
              </a:r>
            </a:p>
            <a:p>
              <a:pPr marL="242084" indent="-242084">
                <a:lnSpc>
                  <a:spcPct val="90000"/>
                </a:lnSpc>
                <a:spcAft>
                  <a:spcPts val="250"/>
                </a:spcAft>
                <a:buFont typeface="+mj-lt"/>
                <a:buAutoNum type="arabicPeriod"/>
              </a:pPr>
              <a:endParaRPr lang="en-US" sz="1333" dirty="0"/>
            </a:p>
            <a:p>
              <a:pPr marL="242084" indent="-242084">
                <a:lnSpc>
                  <a:spcPct val="90000"/>
                </a:lnSpc>
                <a:spcAft>
                  <a:spcPts val="250"/>
                </a:spcAft>
                <a:buFont typeface="+mj-lt"/>
                <a:buAutoNum type="arabicPeriod"/>
              </a:pPr>
              <a:endParaRPr lang="en-US" sz="1333" dirty="0"/>
            </a:p>
            <a:p>
              <a:pPr marL="242084" indent="-242084">
                <a:lnSpc>
                  <a:spcPct val="90000"/>
                </a:lnSpc>
                <a:spcAft>
                  <a:spcPts val="250"/>
                </a:spcAft>
                <a:buFont typeface="+mj-lt"/>
                <a:buAutoNum type="arabicPeriod"/>
              </a:pPr>
              <a:endParaRPr lang="en-US" sz="1333" dirty="0"/>
            </a:p>
            <a:p>
              <a:pPr marL="242084" indent="-242084">
                <a:lnSpc>
                  <a:spcPct val="90000"/>
                </a:lnSpc>
                <a:spcAft>
                  <a:spcPts val="250"/>
                </a:spcAft>
                <a:buFont typeface="+mj-lt"/>
                <a:buAutoNum type="arabicPeriod"/>
              </a:pPr>
              <a:endParaRPr lang="en-US" sz="1333" dirty="0"/>
            </a:p>
            <a:p>
              <a:pPr marL="242084" indent="-242084">
                <a:lnSpc>
                  <a:spcPct val="90000"/>
                </a:lnSpc>
                <a:spcAft>
                  <a:spcPts val="250"/>
                </a:spcAft>
                <a:buFont typeface="+mj-lt"/>
                <a:buAutoNum type="arabicPeriod"/>
              </a:pPr>
              <a:endParaRPr lang="en-US" sz="1333" dirty="0"/>
            </a:p>
            <a:p>
              <a:pPr marL="242084" indent="-242084">
                <a:lnSpc>
                  <a:spcPct val="90000"/>
                </a:lnSpc>
                <a:spcAft>
                  <a:spcPts val="250"/>
                </a:spcAft>
                <a:buFont typeface="+mj-lt"/>
                <a:buAutoNum type="arabicPeriod"/>
              </a:pPr>
              <a:endParaRPr lang="en-US" sz="1333" dirty="0"/>
            </a:p>
            <a:p>
              <a:pPr marL="242084" indent="-242084">
                <a:lnSpc>
                  <a:spcPct val="90000"/>
                </a:lnSpc>
                <a:spcAft>
                  <a:spcPts val="250"/>
                </a:spcAft>
                <a:buFont typeface="+mj-lt"/>
                <a:buAutoNum type="arabicPeriod"/>
              </a:pPr>
              <a:r>
                <a:rPr lang="en-US" sz="1333" dirty="0"/>
                <a:t>For each slide in your deck, apply the appropriate layout (</a:t>
              </a:r>
              <a:r>
                <a:rPr lang="en-US" sz="1333" b="1" dirty="0"/>
                <a:t>Home</a:t>
              </a:r>
              <a:r>
                <a:rPr lang="en-US" sz="1333" dirty="0"/>
                <a:t> tab &gt; </a:t>
              </a:r>
              <a:r>
                <a:rPr lang="en-US" sz="1333" b="1" dirty="0"/>
                <a:t>Slides</a:t>
              </a:r>
              <a:r>
                <a:rPr lang="en-US" sz="1333" dirty="0"/>
                <a:t> section &gt; </a:t>
              </a:r>
              <a:r>
                <a:rPr lang="en-US" sz="1333" b="1" dirty="0"/>
                <a:t>Layout</a:t>
              </a:r>
              <a:r>
                <a:rPr lang="en-US" sz="1333" dirty="0"/>
                <a:t>).</a:t>
              </a:r>
            </a:p>
            <a:p>
              <a:pPr marL="242084" indent="-242084">
                <a:lnSpc>
                  <a:spcPct val="90000"/>
                </a:lnSpc>
                <a:spcAft>
                  <a:spcPts val="250"/>
                </a:spcAft>
                <a:buFont typeface="+mj-lt"/>
                <a:buAutoNum type="arabicPeriod"/>
              </a:pPr>
              <a:r>
                <a:rPr lang="en-US" sz="1333" dirty="0"/>
                <a:t>Reset the slides (</a:t>
              </a:r>
              <a:r>
                <a:rPr lang="en-US" sz="1333" b="1" dirty="0"/>
                <a:t>Home</a:t>
              </a:r>
              <a:r>
                <a:rPr lang="en-US" sz="1333" dirty="0"/>
                <a:t> tab &gt; </a:t>
              </a:r>
              <a:r>
                <a:rPr lang="en-US" sz="1333" b="1" dirty="0"/>
                <a:t>Slides</a:t>
              </a:r>
              <a:r>
                <a:rPr lang="en-US" sz="1333" dirty="0"/>
                <a:t> section &gt; </a:t>
              </a:r>
              <a:r>
                <a:rPr lang="en-US" sz="1333" b="1" dirty="0"/>
                <a:t>Reset</a:t>
              </a:r>
              <a:r>
                <a:rPr lang="en-US" sz="1333" dirty="0"/>
                <a:t>) and ensure all content is in the appropriate placeholders and resets to the correct location. If needed, </a:t>
              </a:r>
              <a:br>
                <a:rPr lang="en-US" sz="1333" dirty="0"/>
              </a:br>
              <a:r>
                <a:rPr lang="en-US" sz="1333" dirty="0"/>
                <a:t>copy-paste the content into the correct placeholders.</a:t>
              </a:r>
            </a:p>
            <a:p>
              <a:pPr marL="242084" indent="-242084">
                <a:lnSpc>
                  <a:spcPct val="90000"/>
                </a:lnSpc>
                <a:spcAft>
                  <a:spcPts val="250"/>
                </a:spcAft>
                <a:buFont typeface="+mj-lt"/>
                <a:buAutoNum type="arabicPeriod"/>
              </a:pPr>
              <a:r>
                <a:rPr lang="en-US" sz="1333" b="1" dirty="0"/>
                <a:t>Save</a:t>
              </a:r>
              <a:r>
                <a:rPr lang="en-US" sz="1333" dirty="0"/>
                <a:t> the file and create/revise content as described to the left.</a:t>
              </a:r>
              <a:endParaRPr lang="en-US" sz="1667" dirty="0"/>
            </a:p>
          </p:txBody>
        </p:sp>
        <p:grpSp>
          <p:nvGrpSpPr>
            <p:cNvPr id="8" name="Group 7"/>
            <p:cNvGrpSpPr/>
            <p:nvPr/>
          </p:nvGrpSpPr>
          <p:grpSpPr>
            <a:xfrm>
              <a:off x="847007" y="4330025"/>
              <a:ext cx="1660406" cy="1158940"/>
              <a:chOff x="10379951" y="1783009"/>
              <a:chExt cx="2272273" cy="1586015"/>
            </a:xfrm>
          </p:grpSpPr>
          <p:pic>
            <p:nvPicPr>
              <p:cNvPr id="6" name="Picture 5"/>
              <p:cNvPicPr>
                <a:picLocks noChangeAspect="1"/>
              </p:cNvPicPr>
              <p:nvPr/>
            </p:nvPicPr>
            <p:blipFill>
              <a:blip r:embed="rId3"/>
              <a:stretch>
                <a:fillRect/>
              </a:stretch>
            </p:blipFill>
            <p:spPr>
              <a:xfrm>
                <a:off x="10379951" y="1783009"/>
                <a:ext cx="2272273" cy="1586015"/>
              </a:xfrm>
              <a:prstGeom prst="rect">
                <a:avLst/>
              </a:prstGeom>
            </p:spPr>
          </p:pic>
          <p:sp>
            <p:nvSpPr>
              <p:cNvPr id="12" name="Rectangle 11"/>
              <p:cNvSpPr/>
              <p:nvPr/>
            </p:nvSpPr>
            <p:spPr bwMode="auto">
              <a:xfrm>
                <a:off x="10732088" y="2141307"/>
                <a:ext cx="518493" cy="463890"/>
              </a:xfrm>
              <a:prstGeom prst="rect">
                <a:avLst/>
              </a:prstGeom>
              <a:noFill/>
              <a:ln w="38100">
                <a:solidFill>
                  <a:schemeClr val="accent2"/>
                </a:solidFill>
                <a:miter lim="800000"/>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52400" tIns="121920" rIns="152400" bIns="121920"/>
              <a:lstStyle/>
              <a:p>
                <a:pPr algn="ctr" defTabSz="777029">
                  <a:lnSpc>
                    <a:spcPct val="90000"/>
                  </a:lnSpc>
                  <a:defRPr/>
                </a:pPr>
                <a:endParaRPr lang="en-US" sz="2000" dirty="0">
                  <a:solidFill>
                    <a:schemeClr val="tx1"/>
                  </a:solidFill>
                  <a:ea typeface="Amazon Ember" panose="020B0603020204020204" pitchFamily="34" charset="0"/>
                  <a:cs typeface="Amazon Ember" panose="020B0603020204020204" pitchFamily="34" charset="0"/>
                </a:endParaRPr>
              </a:p>
            </p:txBody>
          </p:sp>
        </p:grpSp>
      </p:grpSp>
      <p:sp>
        <p:nvSpPr>
          <p:cNvPr id="20" name="TextBox 19"/>
          <p:cNvSpPr txBox="1"/>
          <p:nvPr/>
        </p:nvSpPr>
        <p:spPr>
          <a:xfrm>
            <a:off x="342299" y="1210032"/>
            <a:ext cx="5172983" cy="2638736"/>
          </a:xfrm>
          <a:prstGeom prst="rect">
            <a:avLst/>
          </a:prstGeom>
          <a:noFill/>
        </p:spPr>
        <p:txBody>
          <a:bodyPr wrap="square" lIns="152400" tIns="121920" rIns="152400" bIns="121920" rtlCol="0">
            <a:spAutoFit/>
          </a:bodyPr>
          <a:lstStyle/>
          <a:p>
            <a:pPr>
              <a:lnSpc>
                <a:spcPct val="90000"/>
              </a:lnSpc>
              <a:spcAft>
                <a:spcPts val="1500"/>
              </a:spcAft>
            </a:pPr>
            <a:r>
              <a:rPr lang="en-US" sz="1667" dirty="0"/>
              <a:t>Follow these steps to use this template </a:t>
            </a:r>
            <a:br>
              <a:rPr lang="en-US" sz="1667" dirty="0"/>
            </a:br>
            <a:r>
              <a:rPr lang="en-US" sz="1667" dirty="0"/>
              <a:t>to create a </a:t>
            </a:r>
            <a:r>
              <a:rPr lang="en-US" sz="1667" b="1" dirty="0">
                <a:solidFill>
                  <a:schemeClr val="accent6"/>
                </a:solidFill>
                <a:latin typeface="Amazon Ember Display" panose="020F0603020204020204" pitchFamily="34" charset="0"/>
                <a:ea typeface="Amazon Ember Display" panose="020F0603020204020204" pitchFamily="34" charset="0"/>
                <a:cs typeface="Amazon Ember Display" panose="020F0603020204020204" pitchFamily="34" charset="0"/>
              </a:rPr>
              <a:t>new slide deck</a:t>
            </a:r>
            <a:r>
              <a:rPr lang="en-US" sz="1667" dirty="0"/>
              <a:t>:</a:t>
            </a:r>
          </a:p>
          <a:p>
            <a:pPr marL="242084" indent="-242084">
              <a:lnSpc>
                <a:spcPct val="90000"/>
              </a:lnSpc>
              <a:spcAft>
                <a:spcPts val="250"/>
              </a:spcAft>
              <a:buFont typeface="+mj-lt"/>
              <a:buAutoNum type="arabicPeriod"/>
            </a:pPr>
            <a:r>
              <a:rPr lang="en-US" sz="1333" dirty="0"/>
              <a:t>Enter your content on the blank slides and delete any unneeded or hidden slides.</a:t>
            </a:r>
          </a:p>
          <a:p>
            <a:pPr marL="242084" indent="-242084">
              <a:lnSpc>
                <a:spcPct val="90000"/>
              </a:lnSpc>
              <a:spcAft>
                <a:spcPts val="250"/>
              </a:spcAft>
              <a:buFont typeface="+mj-lt"/>
              <a:buAutoNum type="arabicPeriod"/>
            </a:pPr>
            <a:r>
              <a:rPr lang="en-US" sz="1333" dirty="0"/>
              <a:t>If you want to add more slides, on the </a:t>
            </a:r>
            <a:r>
              <a:rPr lang="en-US" sz="1333" b="1" dirty="0"/>
              <a:t>Insert</a:t>
            </a:r>
            <a:r>
              <a:rPr lang="en-US" sz="1333" dirty="0"/>
              <a:t> tab, select the little arrow under </a:t>
            </a:r>
            <a:r>
              <a:rPr lang="en-US" sz="1333" b="1" dirty="0"/>
              <a:t>New Slide</a:t>
            </a:r>
            <a:r>
              <a:rPr lang="en-US" sz="1333" dirty="0"/>
              <a:t>, and then select your desired layout from the options displayed (shown below). Fill out your slide content using the preformatted context placeholders.</a:t>
            </a:r>
          </a:p>
          <a:p>
            <a:pPr marL="242084" indent="-242084">
              <a:lnSpc>
                <a:spcPct val="90000"/>
              </a:lnSpc>
              <a:spcAft>
                <a:spcPts val="250"/>
              </a:spcAft>
              <a:buFont typeface="+mj-lt"/>
              <a:buAutoNum type="arabicPeriod"/>
            </a:pPr>
            <a:r>
              <a:rPr lang="en-US" sz="1333" dirty="0"/>
              <a:t>End the deck with the Thank You slide and then the Survey Reminder slide layouts.</a:t>
            </a:r>
          </a:p>
        </p:txBody>
      </p:sp>
      <p:pic>
        <p:nvPicPr>
          <p:cNvPr id="3" name="Picture 2"/>
          <p:cNvPicPr>
            <a:picLocks noChangeAspect="1"/>
          </p:cNvPicPr>
          <p:nvPr/>
        </p:nvPicPr>
        <p:blipFill>
          <a:blip r:embed="rId4"/>
          <a:stretch>
            <a:fillRect/>
          </a:stretch>
        </p:blipFill>
        <p:spPr>
          <a:xfrm>
            <a:off x="7195725" y="4002111"/>
            <a:ext cx="1982108" cy="328163"/>
          </a:xfrm>
          <a:prstGeom prst="rect">
            <a:avLst/>
          </a:prstGeom>
          <a:effectLst>
            <a:outerShdw blurRad="63500" sx="102000" sy="102000" algn="ctr" rotWithShape="0">
              <a:prstClr val="black">
                <a:alpha val="40000"/>
              </a:prstClr>
            </a:outerShdw>
          </a:effectLst>
        </p:spPr>
      </p:pic>
      <p:sp>
        <p:nvSpPr>
          <p:cNvPr id="13" name="TextBox 12"/>
          <p:cNvSpPr txBox="1"/>
          <p:nvPr/>
        </p:nvSpPr>
        <p:spPr>
          <a:xfrm>
            <a:off x="787400" y="4496328"/>
            <a:ext cx="2186323" cy="800219"/>
          </a:xfrm>
          <a:prstGeom prst="rect">
            <a:avLst/>
          </a:prstGeom>
          <a:noFill/>
        </p:spPr>
        <p:txBody>
          <a:bodyPr wrap="square" lIns="152400" tIns="121920" rIns="152400" bIns="121920" rtlCol="0">
            <a:spAutoFit/>
          </a:bodyPr>
          <a:lstStyle/>
          <a:p>
            <a:pPr algn="ctr">
              <a:lnSpc>
                <a:spcPct val="90000"/>
              </a:lnSpc>
              <a:spcAft>
                <a:spcPts val="1500"/>
              </a:spcAft>
            </a:pPr>
            <a:r>
              <a:rPr lang="en-US" sz="2000" dirty="0">
                <a:gradFill>
                  <a:gsLst>
                    <a:gs pos="2917">
                      <a:schemeClr val="tx1"/>
                    </a:gs>
                    <a:gs pos="30000">
                      <a:schemeClr val="tx1"/>
                    </a:gs>
                  </a:gsLst>
                  <a:lin ang="5400000" scaled="0"/>
                </a:gradFill>
                <a:latin typeface="+mj-lt"/>
              </a:rPr>
              <a:t>29 available </a:t>
            </a:r>
            <a:br>
              <a:rPr lang="en-US" sz="2000" dirty="0">
                <a:gradFill>
                  <a:gsLst>
                    <a:gs pos="2917">
                      <a:schemeClr val="tx1"/>
                    </a:gs>
                    <a:gs pos="30000">
                      <a:schemeClr val="tx1"/>
                    </a:gs>
                  </a:gsLst>
                  <a:lin ang="5400000" scaled="0"/>
                </a:gradFill>
                <a:latin typeface="+mj-lt"/>
              </a:rPr>
            </a:br>
            <a:r>
              <a:rPr lang="en-US" sz="2000" dirty="0">
                <a:gradFill>
                  <a:gsLst>
                    <a:gs pos="2917">
                      <a:schemeClr val="tx1"/>
                    </a:gs>
                    <a:gs pos="30000">
                      <a:schemeClr val="tx1"/>
                    </a:gs>
                  </a:gsLst>
                  <a:lin ang="5400000" scaled="0"/>
                </a:gradFill>
                <a:latin typeface="+mj-lt"/>
              </a:rPr>
              <a:t>slide layouts</a:t>
            </a:r>
          </a:p>
        </p:txBody>
      </p:sp>
      <p:cxnSp>
        <p:nvCxnSpPr>
          <p:cNvPr id="14" name="Straight Connector 13">
            <a:extLst>
              <a:ext uri="{FF2B5EF4-FFF2-40B4-BE49-F238E27FC236}">
                <a16:creationId xmlns:a16="http://schemas.microsoft.com/office/drawing/2014/main" id="{5B28192E-BED8-44C3-91BC-C2AC1B9F66F1}"/>
              </a:ext>
            </a:extLst>
          </p:cNvPr>
          <p:cNvCxnSpPr/>
          <p:nvPr/>
        </p:nvCxnSpPr>
        <p:spPr>
          <a:xfrm>
            <a:off x="5980620" y="1210032"/>
            <a:ext cx="0" cy="5038403"/>
          </a:xfrm>
          <a:prstGeom prst="line">
            <a:avLst/>
          </a:prstGeom>
          <a:ln w="19050" cap="rnd">
            <a:gradFill>
              <a:gsLst>
                <a:gs pos="0">
                  <a:schemeClr val="accent6"/>
                </a:gs>
                <a:gs pos="65000">
                  <a:schemeClr val="accent5"/>
                </a:gs>
                <a:gs pos="100000">
                  <a:schemeClr val="bg1"/>
                </a:gs>
              </a:gsLst>
              <a:lin ang="5400000" scaled="1"/>
            </a:gra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19CDBF42-AB2D-4724-8896-3788F46A69AA}"/>
              </a:ext>
            </a:extLst>
          </p:cNvPr>
          <p:cNvGrpSpPr/>
          <p:nvPr/>
        </p:nvGrpSpPr>
        <p:grpSpPr>
          <a:xfrm>
            <a:off x="3250120" y="3928935"/>
            <a:ext cx="1678250" cy="1922631"/>
            <a:chOff x="3250120" y="3900441"/>
            <a:chExt cx="1678250" cy="1922631"/>
          </a:xfrm>
        </p:grpSpPr>
        <p:pic>
          <p:nvPicPr>
            <p:cNvPr id="7" name="Picture 6">
              <a:extLst>
                <a:ext uri="{FF2B5EF4-FFF2-40B4-BE49-F238E27FC236}">
                  <a16:creationId xmlns:a16="http://schemas.microsoft.com/office/drawing/2014/main" id="{8E65F42F-5793-4813-845C-567F4D6E61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0120" y="3900441"/>
              <a:ext cx="1678250" cy="1922631"/>
            </a:xfrm>
            <a:prstGeom prst="rect">
              <a:avLst/>
            </a:prstGeom>
          </p:spPr>
        </p:pic>
        <p:sp>
          <p:nvSpPr>
            <p:cNvPr id="15" name="Rectangle 14">
              <a:extLst>
                <a:ext uri="{FF2B5EF4-FFF2-40B4-BE49-F238E27FC236}">
                  <a16:creationId xmlns:a16="http://schemas.microsoft.com/office/drawing/2014/main" id="{21ED9811-CF94-4304-9FF1-FBD4AF826D17}"/>
                </a:ext>
              </a:extLst>
            </p:cNvPr>
            <p:cNvSpPr/>
            <p:nvPr/>
          </p:nvSpPr>
          <p:spPr>
            <a:xfrm>
              <a:off x="4596243" y="5499100"/>
              <a:ext cx="332127" cy="279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ctr"/>
            <a:lstStyle/>
            <a:p>
              <a:pPr algn="ctr"/>
              <a:endParaRPr lang="en-US" dirty="0" err="1"/>
            </a:p>
          </p:txBody>
        </p:sp>
      </p:grpSp>
    </p:spTree>
    <p:extLst>
      <p:ext uri="{BB962C8B-B14F-4D97-AF65-F5344CB8AC3E}">
        <p14:creationId xmlns:p14="http://schemas.microsoft.com/office/powerpoint/2010/main" val="1408526946"/>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ectangle 9"/>
          <p:cNvSpPr/>
          <p:nvPr/>
        </p:nvSpPr>
        <p:spPr bwMode="auto">
          <a:xfrm>
            <a:off x="1490133" y="4220255"/>
            <a:ext cx="9101667" cy="1693333"/>
          </a:xfrm>
          <a:prstGeom prst="rect">
            <a:avLst/>
          </a:prstGeom>
          <a:solidFill>
            <a:schemeClr val="bg1"/>
          </a:solidFill>
          <a:ln>
            <a:solidFill>
              <a:schemeClr val="accent5"/>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2400" tIns="121920" rIns="152400" bIns="121920" numCol="1" spcCol="0" rtlCol="0" fromWordArt="0" anchor="ctr" anchorCtr="0" forceAA="0" compatLnSpc="1">
            <a:prstTxWarp prst="textNoShape">
              <a:avLst/>
            </a:prstTxWarp>
            <a:noAutofit/>
          </a:bodyPr>
          <a:lstStyle/>
          <a:p>
            <a:pPr algn="ctr" defTabSz="777029" fontAlgn="base">
              <a:lnSpc>
                <a:spcPct val="90000"/>
              </a:lnSpc>
              <a:spcBef>
                <a:spcPct val="0"/>
              </a:spcBef>
              <a:spcAft>
                <a:spcPct val="0"/>
              </a:spcAft>
            </a:pPr>
            <a:endParaRPr lang="en-US" sz="2000" dirty="0">
              <a:solidFill>
                <a:schemeClr val="tx1"/>
              </a:solidFill>
              <a:ea typeface="Amazon Ember" panose="020B0603020204020204" pitchFamily="34" charset="0"/>
              <a:cs typeface="Amazon Ember" panose="020B0603020204020204" pitchFamily="34" charset="0"/>
            </a:endParaRPr>
          </a:p>
        </p:txBody>
      </p:sp>
      <p:sp>
        <p:nvSpPr>
          <p:cNvPr id="2" name="Title 1"/>
          <p:cNvSpPr>
            <a:spLocks noGrp="1"/>
          </p:cNvSpPr>
          <p:nvPr>
            <p:ph type="title"/>
          </p:nvPr>
        </p:nvSpPr>
        <p:spPr/>
        <p:txBody>
          <a:bodyPr/>
          <a:lstStyle/>
          <a:p>
            <a:r>
              <a:rPr lang="en-US" dirty="0"/>
              <a:t>Font guidance</a:t>
            </a:r>
          </a:p>
        </p:txBody>
      </p:sp>
      <p:sp>
        <p:nvSpPr>
          <p:cNvPr id="7" name="Rectangle 6"/>
          <p:cNvSpPr/>
          <p:nvPr/>
        </p:nvSpPr>
        <p:spPr>
          <a:xfrm>
            <a:off x="451305" y="1464681"/>
            <a:ext cx="4894791" cy="2454903"/>
          </a:xfrm>
          <a:prstGeom prst="rect">
            <a:avLst/>
          </a:prstGeom>
        </p:spPr>
        <p:txBody>
          <a:bodyPr wrap="square">
            <a:spAutoFit/>
          </a:bodyPr>
          <a:lstStyle/>
          <a:p>
            <a:pPr>
              <a:lnSpc>
                <a:spcPct val="90000"/>
              </a:lnSpc>
              <a:spcBef>
                <a:spcPct val="20000"/>
              </a:spcBef>
              <a:spcAft>
                <a:spcPts val="667"/>
              </a:spcAft>
              <a:buSzPct val="90000"/>
            </a:pPr>
            <a:r>
              <a:rPr lang="en-US" sz="2333" dirty="0">
                <a:latin typeface="+mj-lt"/>
                <a:ea typeface="Amazon Ember" panose="020B0603020204020204" pitchFamily="34" charset="0"/>
                <a:cs typeface="Amazon Ember" panose="020B0603020204020204" pitchFamily="34" charset="0"/>
              </a:rPr>
              <a:t>Font family</a:t>
            </a:r>
          </a:p>
          <a:p>
            <a:pPr>
              <a:lnSpc>
                <a:spcPct val="90000"/>
              </a:lnSpc>
              <a:spcBef>
                <a:spcPct val="20000"/>
              </a:spcBef>
              <a:spcAft>
                <a:spcPts val="667"/>
              </a:spcAft>
              <a:buSzPct val="90000"/>
            </a:pPr>
            <a:r>
              <a:rPr lang="en-US" sz="1667" dirty="0">
                <a:ea typeface="Amazon Ember" panose="020B0603020204020204" pitchFamily="34" charset="0"/>
                <a:cs typeface="Amazon Ember" panose="020B0603020204020204" pitchFamily="34" charset="0"/>
              </a:rPr>
              <a:t>Only use the </a:t>
            </a:r>
            <a:r>
              <a:rPr lang="en-US" sz="1667" dirty="0">
                <a:solidFill>
                  <a:schemeClr val="accent4"/>
                </a:solidFill>
                <a:ea typeface="Amazon Ember" panose="020B0603020204020204" pitchFamily="34" charset="0"/>
                <a:cs typeface="Amazon Ember" panose="020B0603020204020204" pitchFamily="34" charset="0"/>
              </a:rPr>
              <a:t>Amazon Ember font family </a:t>
            </a:r>
            <a:r>
              <a:rPr lang="en-US" sz="1667" dirty="0">
                <a:ea typeface="Amazon Ember" panose="020B0603020204020204" pitchFamily="34" charset="0"/>
                <a:cs typeface="Amazon Ember" panose="020B0603020204020204" pitchFamily="34" charset="0"/>
              </a:rPr>
              <a:t>(with the exception of code, which should use </a:t>
            </a:r>
            <a:br>
              <a:rPr lang="en-US" sz="1667" dirty="0">
                <a:ea typeface="Amazon Ember" panose="020B0603020204020204" pitchFamily="34" charset="0"/>
                <a:cs typeface="Amazon Ember" panose="020B0603020204020204" pitchFamily="34" charset="0"/>
              </a:rPr>
            </a:br>
            <a:r>
              <a:rPr lang="en-US" sz="1667" dirty="0">
                <a:solidFill>
                  <a:schemeClr val="accent4"/>
                </a:solidFill>
                <a:latin typeface="Lucida Console" panose="020B0609040504020204" pitchFamily="49" charset="0"/>
                <a:ea typeface="Amazon Ember" panose="020B0603020204020204" pitchFamily="34" charset="0"/>
                <a:cs typeface="Amazon Ember" panose="020B0603020204020204" pitchFamily="34" charset="0"/>
              </a:rPr>
              <a:t>Lucida Console</a:t>
            </a:r>
            <a:r>
              <a:rPr lang="en-US" sz="1667" dirty="0">
                <a:ea typeface="Amazon Ember" panose="020B0603020204020204" pitchFamily="34" charset="0"/>
                <a:cs typeface="Amazon Ember" panose="020B0603020204020204" pitchFamily="34" charset="0"/>
              </a:rPr>
              <a:t>). </a:t>
            </a:r>
          </a:p>
          <a:p>
            <a:pPr>
              <a:lnSpc>
                <a:spcPct val="90000"/>
              </a:lnSpc>
              <a:spcBef>
                <a:spcPct val="20000"/>
              </a:spcBef>
              <a:spcAft>
                <a:spcPts val="667"/>
              </a:spcAft>
              <a:buSzPct val="90000"/>
            </a:pPr>
            <a:r>
              <a:rPr lang="en-US" sz="1667" dirty="0">
                <a:ea typeface="Amazon Ember" panose="020B0603020204020204" pitchFamily="34" charset="0"/>
                <a:cs typeface="Amazon Ember" panose="020B0603020204020204" pitchFamily="34" charset="0"/>
              </a:rPr>
              <a:t>Use </a:t>
            </a:r>
            <a:r>
              <a:rPr lang="en-US" sz="1667" b="1" dirty="0">
                <a:solidFill>
                  <a:schemeClr val="accent4"/>
                </a:solidFill>
                <a:ea typeface="Amazon Ember" panose="020B0603020204020204" pitchFamily="34" charset="0"/>
                <a:cs typeface="Amazon Ember" panose="020B0603020204020204" pitchFamily="34" charset="0"/>
              </a:rPr>
              <a:t>Amazon Ember Display in bold</a:t>
            </a:r>
            <a:r>
              <a:rPr lang="en-US" sz="1667" dirty="0">
                <a:solidFill>
                  <a:schemeClr val="accent4"/>
                </a:solidFill>
                <a:ea typeface="Amazon Ember" panose="020B0603020204020204" pitchFamily="34" charset="0"/>
                <a:cs typeface="Amazon Ember" panose="020B0603020204020204" pitchFamily="34" charset="0"/>
              </a:rPr>
              <a:t> </a:t>
            </a:r>
            <a:r>
              <a:rPr lang="en-US" sz="1667" dirty="0">
                <a:ea typeface="Amazon Ember" panose="020B0603020204020204" pitchFamily="34" charset="0"/>
                <a:cs typeface="Amazon Ember" panose="020B0603020204020204" pitchFamily="34" charset="0"/>
              </a:rPr>
              <a:t>for titles, sentence case (sentence-style capitalization).</a:t>
            </a:r>
          </a:p>
          <a:p>
            <a:pPr>
              <a:lnSpc>
                <a:spcPct val="90000"/>
              </a:lnSpc>
              <a:spcBef>
                <a:spcPct val="20000"/>
              </a:spcBef>
              <a:spcAft>
                <a:spcPts val="667"/>
              </a:spcAft>
              <a:buSzPct val="90000"/>
            </a:pPr>
            <a:r>
              <a:rPr lang="en-US" sz="1667" dirty="0">
                <a:ea typeface="Amazon Ember" panose="020B0603020204020204" pitchFamily="34" charset="0"/>
                <a:cs typeface="Amazon Ember" panose="020B0603020204020204" pitchFamily="34" charset="0"/>
              </a:rPr>
              <a:t>Use </a:t>
            </a:r>
            <a:r>
              <a:rPr lang="en-US" sz="1667" dirty="0">
                <a:solidFill>
                  <a:schemeClr val="accent4"/>
                </a:solidFill>
                <a:ea typeface="Amazon Ember" panose="020B0603020204020204" pitchFamily="34" charset="0"/>
                <a:cs typeface="Amazon Ember" panose="020B0603020204020204" pitchFamily="34" charset="0"/>
              </a:rPr>
              <a:t>Amazon Ember Display </a:t>
            </a:r>
            <a:r>
              <a:rPr lang="en-US" sz="1667" dirty="0">
                <a:ea typeface="Amazon Ember" panose="020B0603020204020204" pitchFamily="34" charset="0"/>
                <a:cs typeface="Amazon Ember" panose="020B0603020204020204" pitchFamily="34" charset="0"/>
              </a:rPr>
              <a:t>for slide text, sentence case.</a:t>
            </a:r>
          </a:p>
        </p:txBody>
      </p:sp>
      <p:sp>
        <p:nvSpPr>
          <p:cNvPr id="9" name="Rectangle 8"/>
          <p:cNvSpPr/>
          <p:nvPr/>
        </p:nvSpPr>
        <p:spPr>
          <a:xfrm>
            <a:off x="6096053" y="1464681"/>
            <a:ext cx="5426983" cy="1710918"/>
          </a:xfrm>
          <a:prstGeom prst="rect">
            <a:avLst/>
          </a:prstGeom>
        </p:spPr>
        <p:txBody>
          <a:bodyPr wrap="square">
            <a:spAutoFit/>
          </a:bodyPr>
          <a:lstStyle/>
          <a:p>
            <a:pPr>
              <a:lnSpc>
                <a:spcPct val="90000"/>
              </a:lnSpc>
              <a:spcBef>
                <a:spcPct val="20000"/>
              </a:spcBef>
              <a:spcAft>
                <a:spcPts val="667"/>
              </a:spcAft>
              <a:buSzPct val="90000"/>
            </a:pPr>
            <a:r>
              <a:rPr lang="en-US" sz="2333" dirty="0">
                <a:latin typeface="+mj-lt"/>
                <a:ea typeface="Amazon Ember" panose="020B0603020204020204" pitchFamily="34" charset="0"/>
                <a:cs typeface="Amazon Ember" panose="020B0603020204020204" pitchFamily="34" charset="0"/>
              </a:rPr>
              <a:t>Font styling</a:t>
            </a:r>
          </a:p>
          <a:p>
            <a:pPr>
              <a:spcAft>
                <a:spcPts val="667"/>
              </a:spcAft>
            </a:pPr>
            <a:r>
              <a:rPr lang="en-US" sz="1667" dirty="0"/>
              <a:t>Do not underline text that is not </a:t>
            </a:r>
            <a:r>
              <a:rPr lang="en-US" sz="1667" dirty="0">
                <a:solidFill>
                  <a:srgbClr val="5DADFD"/>
                </a:solidFill>
                <a:hlinkClick r:id="rId3">
                  <a:extLst>
                    <a:ext uri="{A12FA001-AC4F-418D-AE19-62706E023703}">
                      <ahyp:hlinkClr xmlns:ahyp="http://schemas.microsoft.com/office/drawing/2018/hyperlinkcolor" val="tx"/>
                    </a:ext>
                  </a:extLst>
                </a:hlinkClick>
              </a:rPr>
              <a:t>a hyperlink</a:t>
            </a:r>
            <a:r>
              <a:rPr lang="en-US" sz="1667" dirty="0"/>
              <a:t>.</a:t>
            </a:r>
          </a:p>
          <a:p>
            <a:pPr>
              <a:spcAft>
                <a:spcPts val="667"/>
              </a:spcAft>
            </a:pPr>
            <a:r>
              <a:rPr lang="en-US" sz="1667" dirty="0"/>
              <a:t>Use font sizes that are at least 20 pt. for slide text and at least 12 pt. for diagrams.</a:t>
            </a:r>
          </a:p>
          <a:p>
            <a:pPr>
              <a:spcAft>
                <a:spcPts val="667"/>
              </a:spcAft>
            </a:pPr>
            <a:r>
              <a:rPr lang="en-US" sz="1667" dirty="0"/>
              <a:t>If using color for </a:t>
            </a:r>
            <a:r>
              <a:rPr lang="en-US" sz="1667" b="1" dirty="0">
                <a:solidFill>
                  <a:schemeClr val="accent4"/>
                </a:solidFill>
              </a:rPr>
              <a:t>emphasis</a:t>
            </a:r>
            <a:r>
              <a:rPr lang="en-US" sz="1667" dirty="0"/>
              <a:t> in text, use bold as well.</a:t>
            </a:r>
          </a:p>
        </p:txBody>
      </p:sp>
      <p:sp>
        <p:nvSpPr>
          <p:cNvPr id="12" name="TextBox 11"/>
          <p:cNvSpPr txBox="1"/>
          <p:nvPr/>
        </p:nvSpPr>
        <p:spPr>
          <a:xfrm>
            <a:off x="7120467" y="5113370"/>
            <a:ext cx="3397692" cy="800219"/>
          </a:xfrm>
          <a:prstGeom prst="rect">
            <a:avLst/>
          </a:prstGeom>
          <a:noFill/>
        </p:spPr>
        <p:txBody>
          <a:bodyPr wrap="square" lIns="152400" tIns="121920" rIns="152400" bIns="121920" rtlCol="0">
            <a:spAutoFit/>
          </a:bodyPr>
          <a:lstStyle/>
          <a:p>
            <a:pPr>
              <a:lnSpc>
                <a:spcPct val="90000"/>
              </a:lnSpc>
              <a:spcAft>
                <a:spcPts val="1500"/>
              </a:spcAft>
            </a:pPr>
            <a:r>
              <a:rPr lang="en-US" sz="2000" dirty="0">
                <a:gradFill>
                  <a:gsLst>
                    <a:gs pos="2917">
                      <a:schemeClr val="tx1"/>
                    </a:gs>
                    <a:gs pos="30000">
                      <a:schemeClr val="tx1"/>
                    </a:gs>
                  </a:gsLst>
                  <a:lin ang="5400000" scaled="0"/>
                </a:gradFill>
              </a:rPr>
              <a:t>If not, contact the event manager for a font pack.</a:t>
            </a:r>
          </a:p>
        </p:txBody>
      </p:sp>
      <p:sp>
        <p:nvSpPr>
          <p:cNvPr id="15" name="TextBox 14"/>
          <p:cNvSpPr txBox="1"/>
          <p:nvPr/>
        </p:nvSpPr>
        <p:spPr>
          <a:xfrm>
            <a:off x="1673841" y="4835809"/>
            <a:ext cx="2654903" cy="892424"/>
          </a:xfrm>
          <a:prstGeom prst="rect">
            <a:avLst/>
          </a:prstGeom>
          <a:solidFill>
            <a:schemeClr val="tx1"/>
          </a:solidFill>
        </p:spPr>
        <p:txBody>
          <a:bodyPr wrap="square" lIns="152400" tIns="121920" rIns="152400" bIns="121920" rtlCol="0">
            <a:spAutoFit/>
          </a:bodyPr>
          <a:lstStyle/>
          <a:p>
            <a:pPr>
              <a:lnSpc>
                <a:spcPct val="90000"/>
              </a:lnSpc>
              <a:spcAft>
                <a:spcPts val="1500"/>
              </a:spcAft>
            </a:pPr>
            <a:r>
              <a:rPr lang="en-US" sz="2333" dirty="0">
                <a:solidFill>
                  <a:schemeClr val="bg1"/>
                </a:solidFill>
              </a:rPr>
              <a:t>Multiple Amazon EC2 instances</a:t>
            </a:r>
          </a:p>
        </p:txBody>
      </p:sp>
      <p:sp>
        <p:nvSpPr>
          <p:cNvPr id="19" name="TextBox 18"/>
          <p:cNvSpPr txBox="1"/>
          <p:nvPr/>
        </p:nvSpPr>
        <p:spPr>
          <a:xfrm>
            <a:off x="2494963" y="4220255"/>
            <a:ext cx="3781484" cy="615618"/>
          </a:xfrm>
          <a:prstGeom prst="rect">
            <a:avLst/>
          </a:prstGeom>
          <a:noFill/>
        </p:spPr>
        <p:txBody>
          <a:bodyPr wrap="none" lIns="152400" tIns="121920" rIns="152400" bIns="121920" rtlCol="0">
            <a:spAutoFit/>
          </a:bodyPr>
          <a:lstStyle/>
          <a:p>
            <a:pPr>
              <a:lnSpc>
                <a:spcPct val="90000"/>
              </a:lnSpc>
              <a:spcAft>
                <a:spcPts val="1500"/>
              </a:spcAft>
            </a:pPr>
            <a:r>
              <a:rPr lang="en-US" sz="2667" dirty="0">
                <a:gradFill>
                  <a:gsLst>
                    <a:gs pos="2917">
                      <a:schemeClr val="tx1"/>
                    </a:gs>
                    <a:gs pos="30000">
                      <a:schemeClr val="tx1"/>
                    </a:gs>
                  </a:gsLst>
                  <a:lin ang="5400000" scaled="0"/>
                </a:gradFill>
              </a:rPr>
              <a:t>Do these fonts match?</a:t>
            </a:r>
          </a:p>
        </p:txBody>
      </p:sp>
      <p:grpSp>
        <p:nvGrpSpPr>
          <p:cNvPr id="25" name="Group 24"/>
          <p:cNvGrpSpPr/>
          <p:nvPr/>
        </p:nvGrpSpPr>
        <p:grpSpPr>
          <a:xfrm>
            <a:off x="2052562" y="4458956"/>
            <a:ext cx="451305" cy="376853"/>
            <a:chOff x="1233714" y="6352212"/>
            <a:chExt cx="541566" cy="452223"/>
          </a:xfrm>
        </p:grpSpPr>
        <p:cxnSp>
          <p:nvCxnSpPr>
            <p:cNvPr id="21" name="Straight Arrow Connector 20"/>
            <p:cNvCxnSpPr/>
            <p:nvPr/>
          </p:nvCxnSpPr>
          <p:spPr>
            <a:xfrm>
              <a:off x="1233714" y="6352212"/>
              <a:ext cx="0" cy="452223"/>
            </a:xfrm>
            <a:prstGeom prst="straightConnector1">
              <a:avLst/>
            </a:prstGeom>
            <a:ln w="19050" cap="rnd">
              <a:solidFill>
                <a:schemeClr val="tx1"/>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233714" y="6352212"/>
              <a:ext cx="541566" cy="0"/>
            </a:xfrm>
            <a:prstGeom prst="line">
              <a:avLst/>
            </a:prstGeom>
            <a:ln w="19050" cap="rnd">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flipH="1">
            <a:off x="6253022" y="4458956"/>
            <a:ext cx="451305" cy="376853"/>
            <a:chOff x="1233714" y="6352212"/>
            <a:chExt cx="541566" cy="452223"/>
          </a:xfrm>
        </p:grpSpPr>
        <p:cxnSp>
          <p:nvCxnSpPr>
            <p:cNvPr id="27" name="Straight Arrow Connector 26"/>
            <p:cNvCxnSpPr/>
            <p:nvPr/>
          </p:nvCxnSpPr>
          <p:spPr>
            <a:xfrm>
              <a:off x="1233714" y="6352212"/>
              <a:ext cx="0" cy="452223"/>
            </a:xfrm>
            <a:prstGeom prst="straightConnector1">
              <a:avLst/>
            </a:prstGeom>
            <a:ln w="19050" cap="rnd">
              <a:solidFill>
                <a:schemeClr val="tx1"/>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233714" y="6352212"/>
              <a:ext cx="541566" cy="0"/>
            </a:xfrm>
            <a:prstGeom prst="line">
              <a:avLst/>
            </a:prstGeom>
            <a:ln w="19050" cap="rnd">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pic>
        <p:nvPicPr>
          <p:cNvPr id="3" name="Picture 2">
            <a:extLst>
              <a:ext uri="{FF2B5EF4-FFF2-40B4-BE49-F238E27FC236}">
                <a16:creationId xmlns:a16="http://schemas.microsoft.com/office/drawing/2014/main" id="{D22CFE23-BA43-4644-A7F2-882B2FC68F14}"/>
              </a:ext>
            </a:extLst>
          </p:cNvPr>
          <p:cNvPicPr>
            <a:picLocks noChangeAspect="1"/>
          </p:cNvPicPr>
          <p:nvPr/>
        </p:nvPicPr>
        <p:blipFill rotWithShape="1">
          <a:blip r:embed="rId4"/>
          <a:srcRect t="2152" b="4954"/>
          <a:stretch/>
        </p:blipFill>
        <p:spPr>
          <a:xfrm>
            <a:off x="4392270" y="4835809"/>
            <a:ext cx="2727960" cy="891892"/>
          </a:xfrm>
          <a:prstGeom prst="rect">
            <a:avLst/>
          </a:prstGeom>
        </p:spPr>
      </p:pic>
      <p:cxnSp>
        <p:nvCxnSpPr>
          <p:cNvPr id="16" name="Straight Connector 15">
            <a:extLst>
              <a:ext uri="{FF2B5EF4-FFF2-40B4-BE49-F238E27FC236}">
                <a16:creationId xmlns:a16="http://schemas.microsoft.com/office/drawing/2014/main" id="{5B6BEC8B-F5DA-F544-BF1D-0006363169C6}"/>
              </a:ext>
            </a:extLst>
          </p:cNvPr>
          <p:cNvCxnSpPr>
            <a:cxnSpLocks/>
          </p:cNvCxnSpPr>
          <p:nvPr/>
        </p:nvCxnSpPr>
        <p:spPr>
          <a:xfrm>
            <a:off x="5552357" y="1210032"/>
            <a:ext cx="0" cy="2898981"/>
          </a:xfrm>
          <a:prstGeom prst="line">
            <a:avLst/>
          </a:prstGeom>
          <a:ln w="19050" cap="rnd">
            <a:gradFill>
              <a:gsLst>
                <a:gs pos="0">
                  <a:schemeClr val="accent4"/>
                </a:gs>
                <a:gs pos="65000">
                  <a:schemeClr val="accent5"/>
                </a:gs>
                <a:gs pos="100000">
                  <a:schemeClr val="bg1"/>
                </a:gs>
              </a:gsLst>
              <a:lin ang="5400000" scaled="1"/>
            </a:gradFill>
            <a:headEnd type="none" w="lg"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6872684"/>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804F7-176D-44E9-A4CD-1BE3214B5019}"/>
              </a:ext>
            </a:extLst>
          </p:cNvPr>
          <p:cNvSpPr>
            <a:spLocks noGrp="1"/>
          </p:cNvSpPr>
          <p:nvPr>
            <p:ph type="title"/>
          </p:nvPr>
        </p:nvSpPr>
        <p:spPr/>
        <p:txBody>
          <a:bodyPr/>
          <a:lstStyle/>
          <a:p>
            <a:r>
              <a:rPr lang="en-US"/>
              <a:t>Visual accessibility guidelines</a:t>
            </a:r>
            <a:endParaRPr lang="en-US" dirty="0"/>
          </a:p>
        </p:txBody>
      </p:sp>
      <p:sp>
        <p:nvSpPr>
          <p:cNvPr id="3" name="TextBox 2">
            <a:extLst>
              <a:ext uri="{FF2B5EF4-FFF2-40B4-BE49-F238E27FC236}">
                <a16:creationId xmlns:a16="http://schemas.microsoft.com/office/drawing/2014/main" id="{23AC023F-43DE-482B-A1BA-AE8BA2F1C018}"/>
              </a:ext>
            </a:extLst>
          </p:cNvPr>
          <p:cNvSpPr txBox="1"/>
          <p:nvPr/>
        </p:nvSpPr>
        <p:spPr>
          <a:xfrm>
            <a:off x="449200" y="1482549"/>
            <a:ext cx="4981575" cy="3785652"/>
          </a:xfrm>
          <a:prstGeom prst="rect">
            <a:avLst/>
          </a:prstGeom>
          <a:noFill/>
        </p:spPr>
        <p:txBody>
          <a:bodyPr wrap="square" lIns="0" rtlCol="0">
            <a:spAutoFit/>
          </a:bodyPr>
          <a:lstStyle/>
          <a:p>
            <a:r>
              <a:rPr lang="en-US" sz="1600" dirty="0"/>
              <a:t>For visibility, use a minimum 20 </a:t>
            </a:r>
            <a:r>
              <a:rPr lang="en-US" sz="1600" dirty="0" err="1"/>
              <a:t>pt</a:t>
            </a:r>
            <a:r>
              <a:rPr lang="en-US" sz="1600" dirty="0"/>
              <a:t> for slide text and 12 </a:t>
            </a:r>
            <a:r>
              <a:rPr lang="en-US" sz="1600" dirty="0" err="1"/>
              <a:t>pt</a:t>
            </a:r>
            <a:r>
              <a:rPr lang="en-US" sz="1600" dirty="0"/>
              <a:t> for diagrams. For lines, use a minimum 1.5 </a:t>
            </a:r>
            <a:r>
              <a:rPr lang="en-US" sz="1600" dirty="0" err="1"/>
              <a:t>pt</a:t>
            </a:r>
            <a:r>
              <a:rPr lang="en-US" sz="1600" dirty="0"/>
              <a:t> line weight. </a:t>
            </a:r>
          </a:p>
          <a:p>
            <a:endParaRPr lang="en-US" sz="1600" dirty="0"/>
          </a:p>
          <a:p>
            <a:r>
              <a:rPr lang="en-US" sz="1600" dirty="0"/>
              <a:t>Color also affects visibility. Text (or lines) and the background should have a contrast ratio of </a:t>
            </a:r>
            <a:r>
              <a:rPr lang="en-US" sz="1600" dirty="0">
                <a:hlinkClick r:id="rId2"/>
              </a:rPr>
              <a:t>at least 4.5:1</a:t>
            </a:r>
            <a:r>
              <a:rPr lang="en-US" sz="1600" dirty="0"/>
              <a:t>. Generally, white or black on a strongly contrasting background is the best choice. This slide shows some color choices with good contrast and some color choices with poor contrast.</a:t>
            </a:r>
          </a:p>
          <a:p>
            <a:endParaRPr lang="en-US" sz="1600" dirty="0"/>
          </a:p>
          <a:p>
            <a:r>
              <a:rPr lang="en-US" sz="1600" dirty="0"/>
              <a:t>Avoid using color as a sole indicator of difference (for example, use labels in addition to color to differentiate lines).</a:t>
            </a:r>
          </a:p>
          <a:p>
            <a:endParaRPr lang="en-US" sz="1600" dirty="0"/>
          </a:p>
        </p:txBody>
      </p:sp>
      <p:sp>
        <p:nvSpPr>
          <p:cNvPr id="39" name="Rectangle 38">
            <a:extLst>
              <a:ext uri="{FF2B5EF4-FFF2-40B4-BE49-F238E27FC236}">
                <a16:creationId xmlns:a16="http://schemas.microsoft.com/office/drawing/2014/main" id="{01734442-0BA9-4CE4-B051-F51653A6C29F}"/>
              </a:ext>
            </a:extLst>
          </p:cNvPr>
          <p:cNvSpPr/>
          <p:nvPr/>
        </p:nvSpPr>
        <p:spPr>
          <a:xfrm>
            <a:off x="5962650" y="1362075"/>
            <a:ext cx="5572125" cy="2231355"/>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55572D6E-B387-46E2-A922-7989BED84D43}"/>
              </a:ext>
            </a:extLst>
          </p:cNvPr>
          <p:cNvSpPr txBox="1"/>
          <p:nvPr/>
        </p:nvSpPr>
        <p:spPr>
          <a:xfrm>
            <a:off x="6149727" y="1680084"/>
            <a:ext cx="1610290" cy="646331"/>
          </a:xfrm>
          <a:prstGeom prst="rect">
            <a:avLst/>
          </a:prstGeom>
          <a:noFill/>
        </p:spPr>
        <p:txBody>
          <a:bodyPr wrap="square" lIns="0" rtlCol="0">
            <a:spAutoFit/>
          </a:bodyPr>
          <a:lstStyle/>
          <a:p>
            <a:pPr algn="l"/>
            <a:r>
              <a:rPr lang="en-US" dirty="0">
                <a:latin typeface="+mj-lt"/>
              </a:rPr>
              <a:t>Visible color combos</a:t>
            </a:r>
          </a:p>
        </p:txBody>
      </p:sp>
      <p:sp>
        <p:nvSpPr>
          <p:cNvPr id="41" name="Rectangle 40">
            <a:extLst>
              <a:ext uri="{FF2B5EF4-FFF2-40B4-BE49-F238E27FC236}">
                <a16:creationId xmlns:a16="http://schemas.microsoft.com/office/drawing/2014/main" id="{C076C7E9-A1BF-4F1F-8A67-6314008A687D}"/>
              </a:ext>
            </a:extLst>
          </p:cNvPr>
          <p:cNvSpPr/>
          <p:nvPr/>
        </p:nvSpPr>
        <p:spPr>
          <a:xfrm>
            <a:off x="5962650" y="3773523"/>
            <a:ext cx="5572125" cy="2580781"/>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43E57DC-DBF5-459C-AD87-B7769C7B2590}"/>
              </a:ext>
            </a:extLst>
          </p:cNvPr>
          <p:cNvSpPr txBox="1"/>
          <p:nvPr/>
        </p:nvSpPr>
        <p:spPr>
          <a:xfrm>
            <a:off x="6149727" y="4566035"/>
            <a:ext cx="1600959" cy="646331"/>
          </a:xfrm>
          <a:prstGeom prst="rect">
            <a:avLst/>
          </a:prstGeom>
          <a:noFill/>
        </p:spPr>
        <p:txBody>
          <a:bodyPr wrap="square" lIns="0" rtlCol="0">
            <a:spAutoFit/>
          </a:bodyPr>
          <a:lstStyle/>
          <a:p>
            <a:pPr algn="l"/>
            <a:r>
              <a:rPr lang="en-US" dirty="0">
                <a:latin typeface="+mj-lt"/>
              </a:rPr>
              <a:t>Color combos to avoid</a:t>
            </a:r>
          </a:p>
        </p:txBody>
      </p:sp>
      <p:sp>
        <p:nvSpPr>
          <p:cNvPr id="43" name="Pass Row 1, Column 5">
            <a:extLst>
              <a:ext uri="{FF2B5EF4-FFF2-40B4-BE49-F238E27FC236}">
                <a16:creationId xmlns:a16="http://schemas.microsoft.com/office/drawing/2014/main" id="{EBE15EAC-C36A-4B07-B0F6-4C6F518BDA47}"/>
              </a:ext>
            </a:extLst>
          </p:cNvPr>
          <p:cNvSpPr/>
          <p:nvPr/>
        </p:nvSpPr>
        <p:spPr>
          <a:xfrm>
            <a:off x="8274407" y="1684879"/>
            <a:ext cx="324358" cy="232537"/>
          </a:xfrm>
          <a:prstGeom prst="rect">
            <a:avLst/>
          </a:prstGeom>
          <a:solidFill>
            <a:schemeClr val="tx1"/>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latin typeface="+mj-lt"/>
              </a:rPr>
              <a:t>21.0</a:t>
            </a:r>
          </a:p>
        </p:txBody>
      </p:sp>
      <p:sp>
        <p:nvSpPr>
          <p:cNvPr id="45" name="Pass Row 1, Column 6">
            <a:extLst>
              <a:ext uri="{FF2B5EF4-FFF2-40B4-BE49-F238E27FC236}">
                <a16:creationId xmlns:a16="http://schemas.microsoft.com/office/drawing/2014/main" id="{BAE145BB-8355-443E-9679-79FC9DAC2911}"/>
              </a:ext>
            </a:extLst>
          </p:cNvPr>
          <p:cNvSpPr/>
          <p:nvPr/>
        </p:nvSpPr>
        <p:spPr>
          <a:xfrm>
            <a:off x="8713065" y="1684879"/>
            <a:ext cx="324358" cy="232537"/>
          </a:xfrm>
          <a:prstGeom prst="rect">
            <a:avLst/>
          </a:prstGeom>
          <a:solidFill>
            <a:schemeClr val="tx2"/>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latin typeface="+mj-lt"/>
              </a:rPr>
              <a:t>13.1</a:t>
            </a:r>
          </a:p>
        </p:txBody>
      </p:sp>
      <p:sp>
        <p:nvSpPr>
          <p:cNvPr id="47" name="Pass Row 1, Column 8">
            <a:extLst>
              <a:ext uri="{FF2B5EF4-FFF2-40B4-BE49-F238E27FC236}">
                <a16:creationId xmlns:a16="http://schemas.microsoft.com/office/drawing/2014/main" id="{06C2CB27-289A-4949-BEFD-BB7F1F150EDF}"/>
              </a:ext>
            </a:extLst>
          </p:cNvPr>
          <p:cNvSpPr/>
          <p:nvPr/>
        </p:nvSpPr>
        <p:spPr>
          <a:xfrm>
            <a:off x="9151724" y="1684879"/>
            <a:ext cx="324358" cy="232537"/>
          </a:xfrm>
          <a:prstGeom prst="rect">
            <a:avLst/>
          </a:prstGeom>
          <a:solidFill>
            <a:schemeClr val="accent1"/>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latin typeface="+mj-lt"/>
              </a:rPr>
              <a:t>7.7</a:t>
            </a:r>
          </a:p>
        </p:txBody>
      </p:sp>
      <p:sp>
        <p:nvSpPr>
          <p:cNvPr id="48" name="Pass Row 1, Column 9">
            <a:extLst>
              <a:ext uri="{FF2B5EF4-FFF2-40B4-BE49-F238E27FC236}">
                <a16:creationId xmlns:a16="http://schemas.microsoft.com/office/drawing/2014/main" id="{BBE50186-375C-4DD3-9E98-76A5F0BD6168}"/>
              </a:ext>
            </a:extLst>
          </p:cNvPr>
          <p:cNvSpPr/>
          <p:nvPr/>
        </p:nvSpPr>
        <p:spPr>
          <a:xfrm>
            <a:off x="9590380" y="1684879"/>
            <a:ext cx="324359" cy="232537"/>
          </a:xfrm>
          <a:prstGeom prst="rect">
            <a:avLst/>
          </a:prstGeom>
          <a:solidFill>
            <a:schemeClr val="accent2"/>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latin typeface="+mj-lt"/>
              </a:rPr>
              <a:t>9.2</a:t>
            </a:r>
          </a:p>
        </p:txBody>
      </p:sp>
      <p:sp>
        <p:nvSpPr>
          <p:cNvPr id="52" name="Pass Row 2, Column 1">
            <a:extLst>
              <a:ext uri="{FF2B5EF4-FFF2-40B4-BE49-F238E27FC236}">
                <a16:creationId xmlns:a16="http://schemas.microsoft.com/office/drawing/2014/main" id="{7B18BD06-4F2D-41EB-8CA9-71C7B7A2BFC0}"/>
              </a:ext>
            </a:extLst>
          </p:cNvPr>
          <p:cNvSpPr/>
          <p:nvPr/>
        </p:nvSpPr>
        <p:spPr>
          <a:xfrm>
            <a:off x="8274407" y="2025836"/>
            <a:ext cx="324358" cy="232537"/>
          </a:xfrm>
          <a:prstGeom prst="rect">
            <a:avLst/>
          </a:prstGeom>
          <a:solidFill>
            <a:schemeClr val="bg1"/>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a:solidFill>
                  <a:schemeClr val="tx1"/>
                </a:solidFill>
                <a:latin typeface="+mj-lt"/>
              </a:rPr>
              <a:t>21.0</a:t>
            </a:r>
            <a:endParaRPr lang="en-US" sz="1100" dirty="0" err="1">
              <a:solidFill>
                <a:schemeClr val="tx1"/>
              </a:solidFill>
              <a:latin typeface="+mj-lt"/>
            </a:endParaRPr>
          </a:p>
        </p:txBody>
      </p:sp>
      <p:sp>
        <p:nvSpPr>
          <p:cNvPr id="56" name="Pass Row 2, Column 7">
            <a:extLst>
              <a:ext uri="{FF2B5EF4-FFF2-40B4-BE49-F238E27FC236}">
                <a16:creationId xmlns:a16="http://schemas.microsoft.com/office/drawing/2014/main" id="{222484AC-E4A9-4D64-A69A-5B8DCA4363AE}"/>
              </a:ext>
            </a:extLst>
          </p:cNvPr>
          <p:cNvSpPr/>
          <p:nvPr/>
        </p:nvSpPr>
        <p:spPr>
          <a:xfrm>
            <a:off x="8274407" y="3047568"/>
            <a:ext cx="324358" cy="221404"/>
          </a:xfrm>
          <a:prstGeom prst="rect">
            <a:avLst/>
          </a:prstGeom>
          <a:solidFill>
            <a:schemeClr val="accent5"/>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tx1"/>
                </a:solidFill>
                <a:latin typeface="+mj-lt"/>
              </a:rPr>
              <a:t>4.6</a:t>
            </a:r>
          </a:p>
        </p:txBody>
      </p:sp>
      <p:sp>
        <p:nvSpPr>
          <p:cNvPr id="59" name="Pass Row 5, Column 1">
            <a:extLst>
              <a:ext uri="{FF2B5EF4-FFF2-40B4-BE49-F238E27FC236}">
                <a16:creationId xmlns:a16="http://schemas.microsoft.com/office/drawing/2014/main" id="{D4AAE453-F7A7-4A9E-A6CA-5F354FAB21FE}"/>
              </a:ext>
            </a:extLst>
          </p:cNvPr>
          <p:cNvSpPr/>
          <p:nvPr/>
        </p:nvSpPr>
        <p:spPr>
          <a:xfrm>
            <a:off x="8274407" y="2366795"/>
            <a:ext cx="324358" cy="222268"/>
          </a:xfrm>
          <a:prstGeom prst="rect">
            <a:avLst/>
          </a:prstGeom>
          <a:solidFill>
            <a:schemeClr val="bg1"/>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1"/>
                </a:solidFill>
                <a:latin typeface="+mj-lt"/>
              </a:rPr>
              <a:t>7.7</a:t>
            </a:r>
          </a:p>
        </p:txBody>
      </p:sp>
      <p:sp>
        <p:nvSpPr>
          <p:cNvPr id="78" name="Pass Row 8, Column 1">
            <a:extLst>
              <a:ext uri="{FF2B5EF4-FFF2-40B4-BE49-F238E27FC236}">
                <a16:creationId xmlns:a16="http://schemas.microsoft.com/office/drawing/2014/main" id="{92C08827-BBA6-4641-B74B-140D5C7C7637}"/>
              </a:ext>
            </a:extLst>
          </p:cNvPr>
          <p:cNvSpPr/>
          <p:nvPr/>
        </p:nvSpPr>
        <p:spPr>
          <a:xfrm>
            <a:off x="9151724" y="2366795"/>
            <a:ext cx="324358" cy="222269"/>
          </a:xfrm>
          <a:prstGeom prst="rect">
            <a:avLst/>
          </a:prstGeom>
          <a:solidFill>
            <a:schemeClr val="bg1"/>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3"/>
                </a:solidFill>
                <a:latin typeface="+mj-lt"/>
              </a:rPr>
              <a:t>10.8</a:t>
            </a:r>
          </a:p>
        </p:txBody>
      </p:sp>
      <p:sp>
        <p:nvSpPr>
          <p:cNvPr id="79" name="Pass Row 2, Column 3">
            <a:extLst>
              <a:ext uri="{FF2B5EF4-FFF2-40B4-BE49-F238E27FC236}">
                <a16:creationId xmlns:a16="http://schemas.microsoft.com/office/drawing/2014/main" id="{8EFD2AF7-9541-43D8-A609-F646B42660EE}"/>
              </a:ext>
            </a:extLst>
          </p:cNvPr>
          <p:cNvSpPr/>
          <p:nvPr/>
        </p:nvSpPr>
        <p:spPr>
          <a:xfrm>
            <a:off x="8713065" y="2025836"/>
            <a:ext cx="324358" cy="232537"/>
          </a:xfrm>
          <a:prstGeom prst="rect">
            <a:avLst/>
          </a:prstGeom>
          <a:solidFill>
            <a:schemeClr val="bg2"/>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tx1"/>
                </a:solidFill>
                <a:latin typeface="+mj-lt"/>
              </a:rPr>
              <a:t>12.6</a:t>
            </a:r>
          </a:p>
        </p:txBody>
      </p:sp>
      <p:sp>
        <p:nvSpPr>
          <p:cNvPr id="80" name="Pass Row 6, Column 1">
            <a:extLst>
              <a:ext uri="{FF2B5EF4-FFF2-40B4-BE49-F238E27FC236}">
                <a16:creationId xmlns:a16="http://schemas.microsoft.com/office/drawing/2014/main" id="{0BB8449A-69A6-4C8F-B113-B466D7C572DA}"/>
              </a:ext>
            </a:extLst>
          </p:cNvPr>
          <p:cNvSpPr/>
          <p:nvPr/>
        </p:nvSpPr>
        <p:spPr>
          <a:xfrm>
            <a:off x="8713065" y="2366795"/>
            <a:ext cx="324358" cy="222268"/>
          </a:xfrm>
          <a:prstGeom prst="rect">
            <a:avLst/>
          </a:prstGeom>
          <a:solidFill>
            <a:schemeClr val="bg1"/>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2"/>
                </a:solidFill>
                <a:latin typeface="+mj-lt"/>
              </a:rPr>
              <a:t>9.2</a:t>
            </a:r>
          </a:p>
        </p:txBody>
      </p:sp>
      <p:sp>
        <p:nvSpPr>
          <p:cNvPr id="81" name="Pass Row 1, Column 6">
            <a:extLst>
              <a:ext uri="{FF2B5EF4-FFF2-40B4-BE49-F238E27FC236}">
                <a16:creationId xmlns:a16="http://schemas.microsoft.com/office/drawing/2014/main" id="{552CBA52-66AD-4419-A74F-7513554D3314}"/>
              </a:ext>
            </a:extLst>
          </p:cNvPr>
          <p:cNvSpPr/>
          <p:nvPr/>
        </p:nvSpPr>
        <p:spPr>
          <a:xfrm>
            <a:off x="10030421" y="1684879"/>
            <a:ext cx="324358" cy="232537"/>
          </a:xfrm>
          <a:prstGeom prst="rect">
            <a:avLst/>
          </a:prstGeom>
          <a:solidFill>
            <a:schemeClr val="accent3"/>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latin typeface="+mj-lt"/>
              </a:rPr>
              <a:t>10.8</a:t>
            </a:r>
          </a:p>
        </p:txBody>
      </p:sp>
      <p:sp>
        <p:nvSpPr>
          <p:cNvPr id="82" name="Pass Row 1, Column 8">
            <a:extLst>
              <a:ext uri="{FF2B5EF4-FFF2-40B4-BE49-F238E27FC236}">
                <a16:creationId xmlns:a16="http://schemas.microsoft.com/office/drawing/2014/main" id="{66E8064B-6D2C-432C-8576-1B293A0B7B4F}"/>
              </a:ext>
            </a:extLst>
          </p:cNvPr>
          <p:cNvSpPr/>
          <p:nvPr/>
        </p:nvSpPr>
        <p:spPr>
          <a:xfrm>
            <a:off x="10469080" y="1684879"/>
            <a:ext cx="324358" cy="232537"/>
          </a:xfrm>
          <a:prstGeom prst="rect">
            <a:avLst/>
          </a:prstGeom>
          <a:solidFill>
            <a:schemeClr val="accent4"/>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latin typeface="+mj-lt"/>
              </a:rPr>
              <a:t>7.7</a:t>
            </a:r>
          </a:p>
        </p:txBody>
      </p:sp>
      <p:sp>
        <p:nvSpPr>
          <p:cNvPr id="83" name="Pass Row 1, Column 9">
            <a:extLst>
              <a:ext uri="{FF2B5EF4-FFF2-40B4-BE49-F238E27FC236}">
                <a16:creationId xmlns:a16="http://schemas.microsoft.com/office/drawing/2014/main" id="{EE7EBD6B-83CE-48CD-AD4A-472EA47E6FAC}"/>
              </a:ext>
            </a:extLst>
          </p:cNvPr>
          <p:cNvSpPr/>
          <p:nvPr/>
        </p:nvSpPr>
        <p:spPr>
          <a:xfrm>
            <a:off x="10907736" y="1684879"/>
            <a:ext cx="324359" cy="232537"/>
          </a:xfrm>
          <a:prstGeom prst="rect">
            <a:avLst/>
          </a:prstGeom>
          <a:solidFill>
            <a:schemeClr val="accent6"/>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latin typeface="+mj-lt"/>
              </a:rPr>
              <a:t>7.7</a:t>
            </a:r>
          </a:p>
        </p:txBody>
      </p:sp>
      <p:sp>
        <p:nvSpPr>
          <p:cNvPr id="84" name="Pass Row 5, Column 1">
            <a:extLst>
              <a:ext uri="{FF2B5EF4-FFF2-40B4-BE49-F238E27FC236}">
                <a16:creationId xmlns:a16="http://schemas.microsoft.com/office/drawing/2014/main" id="{9F1915C1-8443-4B08-BB38-9DF07EA7456B}"/>
              </a:ext>
            </a:extLst>
          </p:cNvPr>
          <p:cNvSpPr/>
          <p:nvPr/>
        </p:nvSpPr>
        <p:spPr>
          <a:xfrm>
            <a:off x="9584013" y="2366795"/>
            <a:ext cx="324358" cy="222268"/>
          </a:xfrm>
          <a:prstGeom prst="rect">
            <a:avLst/>
          </a:prstGeom>
          <a:solidFill>
            <a:schemeClr val="bg1"/>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4"/>
                </a:solidFill>
                <a:latin typeface="+mj-lt"/>
              </a:rPr>
              <a:t>7.7</a:t>
            </a:r>
          </a:p>
        </p:txBody>
      </p:sp>
      <p:sp>
        <p:nvSpPr>
          <p:cNvPr id="85" name="Pass Row 8, Column 1">
            <a:extLst>
              <a:ext uri="{FF2B5EF4-FFF2-40B4-BE49-F238E27FC236}">
                <a16:creationId xmlns:a16="http://schemas.microsoft.com/office/drawing/2014/main" id="{D232EEEA-E9A8-44BE-955A-EA5AA1CA3DAE}"/>
              </a:ext>
            </a:extLst>
          </p:cNvPr>
          <p:cNvSpPr/>
          <p:nvPr/>
        </p:nvSpPr>
        <p:spPr>
          <a:xfrm>
            <a:off x="10018891" y="2366795"/>
            <a:ext cx="324358" cy="222269"/>
          </a:xfrm>
          <a:prstGeom prst="rect">
            <a:avLst/>
          </a:prstGeom>
          <a:solidFill>
            <a:schemeClr val="bg1"/>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6"/>
                </a:solidFill>
                <a:latin typeface="+mj-lt"/>
              </a:rPr>
              <a:t>7.7</a:t>
            </a:r>
          </a:p>
        </p:txBody>
      </p:sp>
      <p:sp>
        <p:nvSpPr>
          <p:cNvPr id="86" name="Pass Row 6, Column 1">
            <a:extLst>
              <a:ext uri="{FF2B5EF4-FFF2-40B4-BE49-F238E27FC236}">
                <a16:creationId xmlns:a16="http://schemas.microsoft.com/office/drawing/2014/main" id="{6F4CFA57-8EF1-40FB-843A-352B93EF408E}"/>
              </a:ext>
            </a:extLst>
          </p:cNvPr>
          <p:cNvSpPr/>
          <p:nvPr/>
        </p:nvSpPr>
        <p:spPr>
          <a:xfrm>
            <a:off x="9151724" y="3047568"/>
            <a:ext cx="324358" cy="221404"/>
          </a:xfrm>
          <a:prstGeom prst="rect">
            <a:avLst/>
          </a:prstGeom>
          <a:solidFill>
            <a:schemeClr val="bg1"/>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5"/>
                </a:solidFill>
                <a:latin typeface="+mj-lt"/>
              </a:rPr>
              <a:t>4.6</a:t>
            </a:r>
          </a:p>
        </p:txBody>
      </p:sp>
      <p:sp>
        <p:nvSpPr>
          <p:cNvPr id="87" name="Pass Row 1, Column 9">
            <a:extLst>
              <a:ext uri="{FF2B5EF4-FFF2-40B4-BE49-F238E27FC236}">
                <a16:creationId xmlns:a16="http://schemas.microsoft.com/office/drawing/2014/main" id="{50C52900-72AC-4B75-BA03-BAE9CB98481A}"/>
              </a:ext>
            </a:extLst>
          </p:cNvPr>
          <p:cNvSpPr/>
          <p:nvPr/>
        </p:nvSpPr>
        <p:spPr>
          <a:xfrm>
            <a:off x="8713064" y="3047568"/>
            <a:ext cx="324359" cy="221404"/>
          </a:xfrm>
          <a:prstGeom prst="rect">
            <a:avLst/>
          </a:prstGeom>
          <a:solidFill>
            <a:schemeClr val="accent5"/>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bg1"/>
                </a:solidFill>
                <a:latin typeface="+mj-lt"/>
              </a:rPr>
              <a:t>4.6</a:t>
            </a:r>
          </a:p>
        </p:txBody>
      </p:sp>
      <p:sp>
        <p:nvSpPr>
          <p:cNvPr id="88" name="TextBox 87">
            <a:extLst>
              <a:ext uri="{FF2B5EF4-FFF2-40B4-BE49-F238E27FC236}">
                <a16:creationId xmlns:a16="http://schemas.microsoft.com/office/drawing/2014/main" id="{244F944C-87D0-4FBB-B22A-F1AC99B58215}"/>
              </a:ext>
            </a:extLst>
          </p:cNvPr>
          <p:cNvSpPr txBox="1"/>
          <p:nvPr/>
        </p:nvSpPr>
        <p:spPr>
          <a:xfrm>
            <a:off x="6149727" y="2972986"/>
            <a:ext cx="2005542" cy="369332"/>
          </a:xfrm>
          <a:prstGeom prst="rect">
            <a:avLst/>
          </a:prstGeom>
          <a:noFill/>
        </p:spPr>
        <p:txBody>
          <a:bodyPr wrap="square" lIns="0" rtlCol="0">
            <a:spAutoFit/>
          </a:bodyPr>
          <a:lstStyle/>
          <a:p>
            <a:pPr algn="l"/>
            <a:r>
              <a:rPr lang="en-US" dirty="0">
                <a:latin typeface="+mj-lt"/>
              </a:rPr>
              <a:t>18 </a:t>
            </a:r>
            <a:r>
              <a:rPr lang="en-US" dirty="0" err="1">
                <a:latin typeface="+mj-lt"/>
              </a:rPr>
              <a:t>pt</a:t>
            </a:r>
            <a:r>
              <a:rPr lang="en-US" dirty="0">
                <a:latin typeface="+mj-lt"/>
              </a:rPr>
              <a:t>+ type only</a:t>
            </a:r>
          </a:p>
        </p:txBody>
      </p:sp>
      <p:sp>
        <p:nvSpPr>
          <p:cNvPr id="89" name="Pass Row 1, Column 5">
            <a:extLst>
              <a:ext uri="{FF2B5EF4-FFF2-40B4-BE49-F238E27FC236}">
                <a16:creationId xmlns:a16="http://schemas.microsoft.com/office/drawing/2014/main" id="{B6284DFD-0861-4A90-BB51-EBA141E1AFE5}"/>
              </a:ext>
            </a:extLst>
          </p:cNvPr>
          <p:cNvSpPr/>
          <p:nvPr/>
        </p:nvSpPr>
        <p:spPr>
          <a:xfrm>
            <a:off x="7835750" y="3948561"/>
            <a:ext cx="324358" cy="220169"/>
          </a:xfrm>
          <a:prstGeom prst="rect">
            <a:avLst/>
          </a:prstGeom>
          <a:solidFill>
            <a:schemeClr val="tx1"/>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tx2"/>
                </a:solidFill>
                <a:latin typeface="+mj-lt"/>
              </a:rPr>
              <a:t>1.6</a:t>
            </a:r>
          </a:p>
        </p:txBody>
      </p:sp>
      <p:sp>
        <p:nvSpPr>
          <p:cNvPr id="90" name="Pass Row 1, Column 6">
            <a:extLst>
              <a:ext uri="{FF2B5EF4-FFF2-40B4-BE49-F238E27FC236}">
                <a16:creationId xmlns:a16="http://schemas.microsoft.com/office/drawing/2014/main" id="{43CB2684-17CE-46E2-BD20-BCE7A56CBCB0}"/>
              </a:ext>
            </a:extLst>
          </p:cNvPr>
          <p:cNvSpPr/>
          <p:nvPr/>
        </p:nvSpPr>
        <p:spPr>
          <a:xfrm>
            <a:off x="8274408" y="3948561"/>
            <a:ext cx="324358" cy="220169"/>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tx1"/>
                </a:solidFill>
                <a:latin typeface="+mj-lt"/>
              </a:rPr>
              <a:t>1.6</a:t>
            </a:r>
          </a:p>
        </p:txBody>
      </p:sp>
      <p:sp>
        <p:nvSpPr>
          <p:cNvPr id="91" name="Pass Row 1, Column 8">
            <a:extLst>
              <a:ext uri="{FF2B5EF4-FFF2-40B4-BE49-F238E27FC236}">
                <a16:creationId xmlns:a16="http://schemas.microsoft.com/office/drawing/2014/main" id="{DECCB65F-6F0D-469F-A7CE-0BDA04F1A3F2}"/>
              </a:ext>
            </a:extLst>
          </p:cNvPr>
          <p:cNvSpPr/>
          <p:nvPr/>
        </p:nvSpPr>
        <p:spPr>
          <a:xfrm>
            <a:off x="8713067" y="3948561"/>
            <a:ext cx="324358" cy="220169"/>
          </a:xfrm>
          <a:prstGeom prst="rect">
            <a:avLst/>
          </a:prstGeom>
          <a:solidFill>
            <a:schemeClr val="accent1"/>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tx1"/>
                </a:solidFill>
                <a:latin typeface="+mj-lt"/>
              </a:rPr>
              <a:t>2.3</a:t>
            </a:r>
          </a:p>
        </p:txBody>
      </p:sp>
      <p:sp>
        <p:nvSpPr>
          <p:cNvPr id="92" name="Pass Row 1, Column 9">
            <a:extLst>
              <a:ext uri="{FF2B5EF4-FFF2-40B4-BE49-F238E27FC236}">
                <a16:creationId xmlns:a16="http://schemas.microsoft.com/office/drawing/2014/main" id="{20386840-78E1-48F2-A4EA-71C27471F611}"/>
              </a:ext>
            </a:extLst>
          </p:cNvPr>
          <p:cNvSpPr/>
          <p:nvPr/>
        </p:nvSpPr>
        <p:spPr>
          <a:xfrm>
            <a:off x="9151723" y="3948561"/>
            <a:ext cx="324359" cy="220169"/>
          </a:xfrm>
          <a:prstGeom prst="rect">
            <a:avLst/>
          </a:prstGeom>
          <a:solidFill>
            <a:schemeClr val="accent2"/>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tx1"/>
                </a:solidFill>
                <a:latin typeface="+mj-lt"/>
              </a:rPr>
              <a:t>2.3</a:t>
            </a:r>
          </a:p>
        </p:txBody>
      </p:sp>
      <p:sp>
        <p:nvSpPr>
          <p:cNvPr id="93" name="Pass Row 1, Column 6">
            <a:extLst>
              <a:ext uri="{FF2B5EF4-FFF2-40B4-BE49-F238E27FC236}">
                <a16:creationId xmlns:a16="http://schemas.microsoft.com/office/drawing/2014/main" id="{0E51ED29-CC14-4BA0-94AD-F55F4D948261}"/>
              </a:ext>
            </a:extLst>
          </p:cNvPr>
          <p:cNvSpPr/>
          <p:nvPr/>
        </p:nvSpPr>
        <p:spPr>
          <a:xfrm>
            <a:off x="9591764" y="3948561"/>
            <a:ext cx="324358" cy="220169"/>
          </a:xfrm>
          <a:prstGeom prst="rect">
            <a:avLst/>
          </a:prstGeom>
          <a:solidFill>
            <a:schemeClr val="accent3"/>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tx1"/>
                </a:solidFill>
                <a:latin typeface="+mj-lt"/>
              </a:rPr>
              <a:t>2.0</a:t>
            </a:r>
          </a:p>
        </p:txBody>
      </p:sp>
      <p:sp>
        <p:nvSpPr>
          <p:cNvPr id="94" name="Pass Row 1, Column 8">
            <a:extLst>
              <a:ext uri="{FF2B5EF4-FFF2-40B4-BE49-F238E27FC236}">
                <a16:creationId xmlns:a16="http://schemas.microsoft.com/office/drawing/2014/main" id="{85227A33-7F7F-4B96-843B-CD985EB5DB85}"/>
              </a:ext>
            </a:extLst>
          </p:cNvPr>
          <p:cNvSpPr/>
          <p:nvPr/>
        </p:nvSpPr>
        <p:spPr>
          <a:xfrm>
            <a:off x="10030423" y="3948561"/>
            <a:ext cx="324358" cy="220169"/>
          </a:xfrm>
          <a:prstGeom prst="rect">
            <a:avLst/>
          </a:prstGeom>
          <a:solidFill>
            <a:schemeClr val="accent4"/>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tx1"/>
                </a:solidFill>
                <a:latin typeface="+mj-lt"/>
              </a:rPr>
              <a:t>2.7</a:t>
            </a:r>
          </a:p>
        </p:txBody>
      </p:sp>
      <p:sp>
        <p:nvSpPr>
          <p:cNvPr id="95" name="Pass Row 1, Column 9">
            <a:extLst>
              <a:ext uri="{FF2B5EF4-FFF2-40B4-BE49-F238E27FC236}">
                <a16:creationId xmlns:a16="http://schemas.microsoft.com/office/drawing/2014/main" id="{ECC414C3-60E5-45B1-AE05-D139C1300632}"/>
              </a:ext>
            </a:extLst>
          </p:cNvPr>
          <p:cNvSpPr/>
          <p:nvPr/>
        </p:nvSpPr>
        <p:spPr>
          <a:xfrm>
            <a:off x="10469079" y="3948561"/>
            <a:ext cx="324359" cy="220169"/>
          </a:xfrm>
          <a:prstGeom prst="rect">
            <a:avLst/>
          </a:prstGeom>
          <a:solidFill>
            <a:schemeClr val="accent6"/>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tx1"/>
                </a:solidFill>
                <a:latin typeface="+mj-lt"/>
              </a:rPr>
              <a:t>2.7</a:t>
            </a:r>
          </a:p>
        </p:txBody>
      </p:sp>
      <p:sp>
        <p:nvSpPr>
          <p:cNvPr id="96" name="Pass Row 1, Column 5">
            <a:extLst>
              <a:ext uri="{FF2B5EF4-FFF2-40B4-BE49-F238E27FC236}">
                <a16:creationId xmlns:a16="http://schemas.microsoft.com/office/drawing/2014/main" id="{52966C85-86DF-41AD-B756-C6AC7EA51740}"/>
              </a:ext>
            </a:extLst>
          </p:cNvPr>
          <p:cNvSpPr/>
          <p:nvPr/>
        </p:nvSpPr>
        <p:spPr>
          <a:xfrm>
            <a:off x="7835750" y="4263816"/>
            <a:ext cx="324358" cy="220169"/>
          </a:xfrm>
          <a:prstGeom prst="rect">
            <a:avLst/>
          </a:prstGeom>
          <a:solidFill>
            <a:schemeClr val="tx1"/>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1"/>
                </a:solidFill>
                <a:latin typeface="+mj-lt"/>
              </a:rPr>
              <a:t>2.3</a:t>
            </a:r>
          </a:p>
        </p:txBody>
      </p:sp>
      <p:sp>
        <p:nvSpPr>
          <p:cNvPr id="97" name="Pass Row 1, Column 6">
            <a:extLst>
              <a:ext uri="{FF2B5EF4-FFF2-40B4-BE49-F238E27FC236}">
                <a16:creationId xmlns:a16="http://schemas.microsoft.com/office/drawing/2014/main" id="{025D5200-2A86-47AF-86FE-DF950C15C90D}"/>
              </a:ext>
            </a:extLst>
          </p:cNvPr>
          <p:cNvSpPr/>
          <p:nvPr/>
        </p:nvSpPr>
        <p:spPr>
          <a:xfrm>
            <a:off x="8274408" y="4263816"/>
            <a:ext cx="324358" cy="220169"/>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1"/>
                </a:solidFill>
                <a:latin typeface="+mj-lt"/>
              </a:rPr>
              <a:t>1.7</a:t>
            </a:r>
          </a:p>
        </p:txBody>
      </p:sp>
      <p:sp>
        <p:nvSpPr>
          <p:cNvPr id="98" name="Pass Row 1, Column 8">
            <a:extLst>
              <a:ext uri="{FF2B5EF4-FFF2-40B4-BE49-F238E27FC236}">
                <a16:creationId xmlns:a16="http://schemas.microsoft.com/office/drawing/2014/main" id="{0DBFBA80-5060-4A2B-BC0C-80DA3F81FAFE}"/>
              </a:ext>
            </a:extLst>
          </p:cNvPr>
          <p:cNvSpPr/>
          <p:nvPr/>
        </p:nvSpPr>
        <p:spPr>
          <a:xfrm>
            <a:off x="8713067" y="4263816"/>
            <a:ext cx="324358" cy="220169"/>
          </a:xfrm>
          <a:prstGeom prst="rect">
            <a:avLst/>
          </a:prstGeom>
          <a:solidFill>
            <a:schemeClr val="accent1"/>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1"/>
                </a:solidFill>
                <a:latin typeface="+mj-lt"/>
              </a:rPr>
              <a:t>0.0</a:t>
            </a:r>
          </a:p>
        </p:txBody>
      </p:sp>
      <p:sp>
        <p:nvSpPr>
          <p:cNvPr id="99" name="Pass Row 1, Column 9">
            <a:extLst>
              <a:ext uri="{FF2B5EF4-FFF2-40B4-BE49-F238E27FC236}">
                <a16:creationId xmlns:a16="http://schemas.microsoft.com/office/drawing/2014/main" id="{A53C3C72-67DA-4996-BB86-F1FA008AA4DD}"/>
              </a:ext>
            </a:extLst>
          </p:cNvPr>
          <p:cNvSpPr/>
          <p:nvPr/>
        </p:nvSpPr>
        <p:spPr>
          <a:xfrm>
            <a:off x="9151723" y="4263816"/>
            <a:ext cx="324359" cy="220169"/>
          </a:xfrm>
          <a:prstGeom prst="rect">
            <a:avLst/>
          </a:prstGeom>
          <a:solidFill>
            <a:schemeClr val="accent2"/>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1"/>
                </a:solidFill>
                <a:latin typeface="+mj-lt"/>
              </a:rPr>
              <a:t>1.2</a:t>
            </a:r>
          </a:p>
        </p:txBody>
      </p:sp>
      <p:sp>
        <p:nvSpPr>
          <p:cNvPr id="100" name="Pass Row 1, Column 6">
            <a:extLst>
              <a:ext uri="{FF2B5EF4-FFF2-40B4-BE49-F238E27FC236}">
                <a16:creationId xmlns:a16="http://schemas.microsoft.com/office/drawing/2014/main" id="{D2EA6732-8635-485D-9015-76C3BE7F8AD0}"/>
              </a:ext>
            </a:extLst>
          </p:cNvPr>
          <p:cNvSpPr/>
          <p:nvPr/>
        </p:nvSpPr>
        <p:spPr>
          <a:xfrm>
            <a:off x="9591764" y="4263816"/>
            <a:ext cx="324358" cy="220169"/>
          </a:xfrm>
          <a:prstGeom prst="rect">
            <a:avLst/>
          </a:prstGeom>
          <a:solidFill>
            <a:schemeClr val="accent3"/>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1"/>
                </a:solidFill>
                <a:latin typeface="+mj-lt"/>
              </a:rPr>
              <a:t>1.4</a:t>
            </a:r>
          </a:p>
        </p:txBody>
      </p:sp>
      <p:sp>
        <p:nvSpPr>
          <p:cNvPr id="101" name="Pass Row 1, Column 8">
            <a:extLst>
              <a:ext uri="{FF2B5EF4-FFF2-40B4-BE49-F238E27FC236}">
                <a16:creationId xmlns:a16="http://schemas.microsoft.com/office/drawing/2014/main" id="{62D1D247-092A-4FF0-AA7E-7C301B5D3214}"/>
              </a:ext>
            </a:extLst>
          </p:cNvPr>
          <p:cNvSpPr/>
          <p:nvPr/>
        </p:nvSpPr>
        <p:spPr>
          <a:xfrm>
            <a:off x="10030423" y="4263816"/>
            <a:ext cx="324358" cy="220169"/>
          </a:xfrm>
          <a:prstGeom prst="rect">
            <a:avLst/>
          </a:prstGeom>
          <a:solidFill>
            <a:schemeClr val="accent4"/>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1"/>
                </a:solidFill>
                <a:latin typeface="+mj-lt"/>
              </a:rPr>
              <a:t>1.0</a:t>
            </a:r>
          </a:p>
        </p:txBody>
      </p:sp>
      <p:sp>
        <p:nvSpPr>
          <p:cNvPr id="102" name="Pass Row 1, Column 9">
            <a:extLst>
              <a:ext uri="{FF2B5EF4-FFF2-40B4-BE49-F238E27FC236}">
                <a16:creationId xmlns:a16="http://schemas.microsoft.com/office/drawing/2014/main" id="{D5773C2B-C51C-45C5-B2EE-28C75EC46FF4}"/>
              </a:ext>
            </a:extLst>
          </p:cNvPr>
          <p:cNvSpPr/>
          <p:nvPr/>
        </p:nvSpPr>
        <p:spPr>
          <a:xfrm>
            <a:off x="10469079" y="4263816"/>
            <a:ext cx="324359" cy="220169"/>
          </a:xfrm>
          <a:prstGeom prst="rect">
            <a:avLst/>
          </a:prstGeom>
          <a:solidFill>
            <a:schemeClr val="accent6"/>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1"/>
                </a:solidFill>
                <a:latin typeface="+mj-lt"/>
              </a:rPr>
              <a:t>1.0</a:t>
            </a:r>
          </a:p>
        </p:txBody>
      </p:sp>
      <p:sp>
        <p:nvSpPr>
          <p:cNvPr id="103" name="Pass Row 1, Column 5">
            <a:extLst>
              <a:ext uri="{FF2B5EF4-FFF2-40B4-BE49-F238E27FC236}">
                <a16:creationId xmlns:a16="http://schemas.microsoft.com/office/drawing/2014/main" id="{FFE3C881-AEC8-4865-B633-BC364B93355B}"/>
              </a:ext>
            </a:extLst>
          </p:cNvPr>
          <p:cNvSpPr/>
          <p:nvPr/>
        </p:nvSpPr>
        <p:spPr>
          <a:xfrm>
            <a:off x="7835750" y="4598890"/>
            <a:ext cx="324358" cy="220169"/>
          </a:xfrm>
          <a:prstGeom prst="rect">
            <a:avLst/>
          </a:prstGeom>
          <a:solidFill>
            <a:schemeClr val="tx1"/>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2"/>
                </a:solidFill>
                <a:latin typeface="+mj-lt"/>
              </a:rPr>
              <a:t>2.3</a:t>
            </a:r>
          </a:p>
        </p:txBody>
      </p:sp>
      <p:sp>
        <p:nvSpPr>
          <p:cNvPr id="104" name="Pass Row 1, Column 6">
            <a:extLst>
              <a:ext uri="{FF2B5EF4-FFF2-40B4-BE49-F238E27FC236}">
                <a16:creationId xmlns:a16="http://schemas.microsoft.com/office/drawing/2014/main" id="{D04288AF-E1A3-4BC5-B879-5A5142E497C8}"/>
              </a:ext>
            </a:extLst>
          </p:cNvPr>
          <p:cNvSpPr/>
          <p:nvPr/>
        </p:nvSpPr>
        <p:spPr>
          <a:xfrm>
            <a:off x="8274408" y="4598890"/>
            <a:ext cx="324358" cy="220169"/>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2"/>
                </a:solidFill>
                <a:latin typeface="+mj-lt"/>
              </a:rPr>
              <a:t>1.4</a:t>
            </a:r>
          </a:p>
        </p:txBody>
      </p:sp>
      <p:sp>
        <p:nvSpPr>
          <p:cNvPr id="105" name="Pass Row 1, Column 8">
            <a:extLst>
              <a:ext uri="{FF2B5EF4-FFF2-40B4-BE49-F238E27FC236}">
                <a16:creationId xmlns:a16="http://schemas.microsoft.com/office/drawing/2014/main" id="{011AE884-7D40-4ECB-84AB-E2C91BA8D97F}"/>
              </a:ext>
            </a:extLst>
          </p:cNvPr>
          <p:cNvSpPr/>
          <p:nvPr/>
        </p:nvSpPr>
        <p:spPr>
          <a:xfrm>
            <a:off x="8713067" y="4598890"/>
            <a:ext cx="324358" cy="220169"/>
          </a:xfrm>
          <a:prstGeom prst="rect">
            <a:avLst/>
          </a:prstGeom>
          <a:solidFill>
            <a:schemeClr val="accent1"/>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2"/>
                </a:solidFill>
                <a:latin typeface="+mj-lt"/>
              </a:rPr>
              <a:t>1.2</a:t>
            </a:r>
          </a:p>
        </p:txBody>
      </p:sp>
      <p:sp>
        <p:nvSpPr>
          <p:cNvPr id="106" name="Pass Row 1, Column 9">
            <a:extLst>
              <a:ext uri="{FF2B5EF4-FFF2-40B4-BE49-F238E27FC236}">
                <a16:creationId xmlns:a16="http://schemas.microsoft.com/office/drawing/2014/main" id="{EAD117D0-851D-41D2-BEFF-6059B3734885}"/>
              </a:ext>
            </a:extLst>
          </p:cNvPr>
          <p:cNvSpPr/>
          <p:nvPr/>
        </p:nvSpPr>
        <p:spPr>
          <a:xfrm>
            <a:off x="9151723" y="4598890"/>
            <a:ext cx="324359" cy="220169"/>
          </a:xfrm>
          <a:prstGeom prst="rect">
            <a:avLst/>
          </a:prstGeom>
          <a:solidFill>
            <a:schemeClr val="accent2"/>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2"/>
                </a:solidFill>
                <a:latin typeface="+mj-lt"/>
              </a:rPr>
              <a:t>0.0</a:t>
            </a:r>
          </a:p>
        </p:txBody>
      </p:sp>
      <p:sp>
        <p:nvSpPr>
          <p:cNvPr id="107" name="Pass Row 1, Column 6">
            <a:extLst>
              <a:ext uri="{FF2B5EF4-FFF2-40B4-BE49-F238E27FC236}">
                <a16:creationId xmlns:a16="http://schemas.microsoft.com/office/drawing/2014/main" id="{7C929AB8-8CEA-4D39-9060-27C816805309}"/>
              </a:ext>
            </a:extLst>
          </p:cNvPr>
          <p:cNvSpPr/>
          <p:nvPr/>
        </p:nvSpPr>
        <p:spPr>
          <a:xfrm>
            <a:off x="9591764" y="4598890"/>
            <a:ext cx="324358" cy="220169"/>
          </a:xfrm>
          <a:prstGeom prst="rect">
            <a:avLst/>
          </a:prstGeom>
          <a:solidFill>
            <a:schemeClr val="accent3"/>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2"/>
                </a:solidFill>
                <a:latin typeface="+mj-lt"/>
              </a:rPr>
              <a:t>1.1</a:t>
            </a:r>
          </a:p>
        </p:txBody>
      </p:sp>
      <p:sp>
        <p:nvSpPr>
          <p:cNvPr id="108" name="Pass Row 1, Column 8">
            <a:extLst>
              <a:ext uri="{FF2B5EF4-FFF2-40B4-BE49-F238E27FC236}">
                <a16:creationId xmlns:a16="http://schemas.microsoft.com/office/drawing/2014/main" id="{FB2552FE-25E9-44E6-870F-E988BD561D0C}"/>
              </a:ext>
            </a:extLst>
          </p:cNvPr>
          <p:cNvSpPr/>
          <p:nvPr/>
        </p:nvSpPr>
        <p:spPr>
          <a:xfrm>
            <a:off x="10030423" y="4598890"/>
            <a:ext cx="324358" cy="220169"/>
          </a:xfrm>
          <a:prstGeom prst="rect">
            <a:avLst/>
          </a:prstGeom>
          <a:solidFill>
            <a:schemeClr val="accent4"/>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2"/>
                </a:solidFill>
                <a:latin typeface="+mj-lt"/>
              </a:rPr>
              <a:t>1.2</a:t>
            </a:r>
          </a:p>
        </p:txBody>
      </p:sp>
      <p:sp>
        <p:nvSpPr>
          <p:cNvPr id="109" name="Pass Row 1, Column 9">
            <a:extLst>
              <a:ext uri="{FF2B5EF4-FFF2-40B4-BE49-F238E27FC236}">
                <a16:creationId xmlns:a16="http://schemas.microsoft.com/office/drawing/2014/main" id="{9327E2BF-D522-492E-8E83-C692E5457B6C}"/>
              </a:ext>
            </a:extLst>
          </p:cNvPr>
          <p:cNvSpPr/>
          <p:nvPr/>
        </p:nvSpPr>
        <p:spPr>
          <a:xfrm>
            <a:off x="10469079" y="4598890"/>
            <a:ext cx="324359" cy="220169"/>
          </a:xfrm>
          <a:prstGeom prst="rect">
            <a:avLst/>
          </a:prstGeom>
          <a:solidFill>
            <a:schemeClr val="accent6"/>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2"/>
                </a:solidFill>
                <a:latin typeface="+mj-lt"/>
              </a:rPr>
              <a:t>1.2</a:t>
            </a:r>
          </a:p>
        </p:txBody>
      </p:sp>
      <p:sp>
        <p:nvSpPr>
          <p:cNvPr id="110" name="Pass Row 1, Column 5">
            <a:extLst>
              <a:ext uri="{FF2B5EF4-FFF2-40B4-BE49-F238E27FC236}">
                <a16:creationId xmlns:a16="http://schemas.microsoft.com/office/drawing/2014/main" id="{780208BC-CA35-4D5A-942A-C69B6B7511C8}"/>
              </a:ext>
            </a:extLst>
          </p:cNvPr>
          <p:cNvSpPr/>
          <p:nvPr/>
        </p:nvSpPr>
        <p:spPr>
          <a:xfrm>
            <a:off x="7835750" y="4953400"/>
            <a:ext cx="324358" cy="220169"/>
          </a:xfrm>
          <a:prstGeom prst="rect">
            <a:avLst/>
          </a:prstGeom>
          <a:solidFill>
            <a:schemeClr val="tx1"/>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3"/>
                </a:solidFill>
                <a:latin typeface="+mj-lt"/>
              </a:rPr>
              <a:t>2.0</a:t>
            </a:r>
          </a:p>
        </p:txBody>
      </p:sp>
      <p:sp>
        <p:nvSpPr>
          <p:cNvPr id="111" name="Pass Row 1, Column 6">
            <a:extLst>
              <a:ext uri="{FF2B5EF4-FFF2-40B4-BE49-F238E27FC236}">
                <a16:creationId xmlns:a16="http://schemas.microsoft.com/office/drawing/2014/main" id="{990EDCAE-39C7-4B62-803F-A4A25518BAAF}"/>
              </a:ext>
            </a:extLst>
          </p:cNvPr>
          <p:cNvSpPr/>
          <p:nvPr/>
        </p:nvSpPr>
        <p:spPr>
          <a:xfrm>
            <a:off x="8274408" y="4953400"/>
            <a:ext cx="324358" cy="220169"/>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3"/>
                </a:solidFill>
                <a:latin typeface="+mj-lt"/>
              </a:rPr>
              <a:t>1.2</a:t>
            </a:r>
          </a:p>
        </p:txBody>
      </p:sp>
      <p:sp>
        <p:nvSpPr>
          <p:cNvPr id="112" name="Pass Row 1, Column 8">
            <a:extLst>
              <a:ext uri="{FF2B5EF4-FFF2-40B4-BE49-F238E27FC236}">
                <a16:creationId xmlns:a16="http://schemas.microsoft.com/office/drawing/2014/main" id="{868E0481-6EFC-49FC-85D6-258922CC02DC}"/>
              </a:ext>
            </a:extLst>
          </p:cNvPr>
          <p:cNvSpPr/>
          <p:nvPr/>
        </p:nvSpPr>
        <p:spPr>
          <a:xfrm>
            <a:off x="8713067" y="4953400"/>
            <a:ext cx="324358" cy="220169"/>
          </a:xfrm>
          <a:prstGeom prst="rect">
            <a:avLst/>
          </a:prstGeom>
          <a:solidFill>
            <a:schemeClr val="accent1"/>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3"/>
                </a:solidFill>
                <a:latin typeface="+mj-lt"/>
              </a:rPr>
              <a:t>1.4</a:t>
            </a:r>
          </a:p>
        </p:txBody>
      </p:sp>
      <p:sp>
        <p:nvSpPr>
          <p:cNvPr id="113" name="Pass Row 1, Column 9">
            <a:extLst>
              <a:ext uri="{FF2B5EF4-FFF2-40B4-BE49-F238E27FC236}">
                <a16:creationId xmlns:a16="http://schemas.microsoft.com/office/drawing/2014/main" id="{0FE91B5C-D664-4E88-BCB9-8F01AC538BA0}"/>
              </a:ext>
            </a:extLst>
          </p:cNvPr>
          <p:cNvSpPr/>
          <p:nvPr/>
        </p:nvSpPr>
        <p:spPr>
          <a:xfrm>
            <a:off x="9151723" y="4953400"/>
            <a:ext cx="324359" cy="220169"/>
          </a:xfrm>
          <a:prstGeom prst="rect">
            <a:avLst/>
          </a:prstGeom>
          <a:solidFill>
            <a:schemeClr val="accent2"/>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3"/>
                </a:solidFill>
                <a:latin typeface="+mj-lt"/>
              </a:rPr>
              <a:t>1.1</a:t>
            </a:r>
          </a:p>
        </p:txBody>
      </p:sp>
      <p:sp>
        <p:nvSpPr>
          <p:cNvPr id="114" name="Pass Row 1, Column 6">
            <a:extLst>
              <a:ext uri="{FF2B5EF4-FFF2-40B4-BE49-F238E27FC236}">
                <a16:creationId xmlns:a16="http://schemas.microsoft.com/office/drawing/2014/main" id="{ADC637A5-0666-485C-954F-BFD35CEEF784}"/>
              </a:ext>
            </a:extLst>
          </p:cNvPr>
          <p:cNvSpPr/>
          <p:nvPr/>
        </p:nvSpPr>
        <p:spPr>
          <a:xfrm>
            <a:off x="9591764" y="4953400"/>
            <a:ext cx="324358" cy="220169"/>
          </a:xfrm>
          <a:prstGeom prst="rect">
            <a:avLst/>
          </a:prstGeom>
          <a:solidFill>
            <a:schemeClr val="accent3"/>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3"/>
                </a:solidFill>
                <a:latin typeface="+mj-lt"/>
              </a:rPr>
              <a:t>0.0</a:t>
            </a:r>
          </a:p>
        </p:txBody>
      </p:sp>
      <p:sp>
        <p:nvSpPr>
          <p:cNvPr id="115" name="Pass Row 1, Column 8">
            <a:extLst>
              <a:ext uri="{FF2B5EF4-FFF2-40B4-BE49-F238E27FC236}">
                <a16:creationId xmlns:a16="http://schemas.microsoft.com/office/drawing/2014/main" id="{D92C1714-2C31-43D7-BE5C-F83BBE3C5F05}"/>
              </a:ext>
            </a:extLst>
          </p:cNvPr>
          <p:cNvSpPr/>
          <p:nvPr/>
        </p:nvSpPr>
        <p:spPr>
          <a:xfrm>
            <a:off x="10030423" y="4953400"/>
            <a:ext cx="324358" cy="220169"/>
          </a:xfrm>
          <a:prstGeom prst="rect">
            <a:avLst/>
          </a:prstGeom>
          <a:solidFill>
            <a:schemeClr val="accent4"/>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3"/>
                </a:solidFill>
                <a:latin typeface="+mj-lt"/>
              </a:rPr>
              <a:t>1.4</a:t>
            </a:r>
          </a:p>
        </p:txBody>
      </p:sp>
      <p:sp>
        <p:nvSpPr>
          <p:cNvPr id="116" name="Pass Row 1, Column 9">
            <a:extLst>
              <a:ext uri="{FF2B5EF4-FFF2-40B4-BE49-F238E27FC236}">
                <a16:creationId xmlns:a16="http://schemas.microsoft.com/office/drawing/2014/main" id="{9BE27EF0-1DBF-4372-A91F-DFC806935DFF}"/>
              </a:ext>
            </a:extLst>
          </p:cNvPr>
          <p:cNvSpPr/>
          <p:nvPr/>
        </p:nvSpPr>
        <p:spPr>
          <a:xfrm>
            <a:off x="10469079" y="4953400"/>
            <a:ext cx="324359" cy="220169"/>
          </a:xfrm>
          <a:prstGeom prst="rect">
            <a:avLst/>
          </a:prstGeom>
          <a:solidFill>
            <a:schemeClr val="accent6"/>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3"/>
                </a:solidFill>
                <a:latin typeface="+mj-lt"/>
              </a:rPr>
              <a:t>1.4</a:t>
            </a:r>
          </a:p>
        </p:txBody>
      </p:sp>
      <p:sp>
        <p:nvSpPr>
          <p:cNvPr id="117" name="Pass Row 1, Column 5">
            <a:extLst>
              <a:ext uri="{FF2B5EF4-FFF2-40B4-BE49-F238E27FC236}">
                <a16:creationId xmlns:a16="http://schemas.microsoft.com/office/drawing/2014/main" id="{D8A1E5A9-3B9D-4AEE-B55E-7B6593B9E49C}"/>
              </a:ext>
            </a:extLst>
          </p:cNvPr>
          <p:cNvSpPr/>
          <p:nvPr/>
        </p:nvSpPr>
        <p:spPr>
          <a:xfrm>
            <a:off x="7835750" y="5289741"/>
            <a:ext cx="324358" cy="220169"/>
          </a:xfrm>
          <a:prstGeom prst="rect">
            <a:avLst/>
          </a:prstGeom>
          <a:solidFill>
            <a:schemeClr val="tx1"/>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4"/>
                </a:solidFill>
                <a:latin typeface="+mj-lt"/>
              </a:rPr>
              <a:t>2.7</a:t>
            </a:r>
          </a:p>
        </p:txBody>
      </p:sp>
      <p:sp>
        <p:nvSpPr>
          <p:cNvPr id="118" name="Pass Row 1, Column 6">
            <a:extLst>
              <a:ext uri="{FF2B5EF4-FFF2-40B4-BE49-F238E27FC236}">
                <a16:creationId xmlns:a16="http://schemas.microsoft.com/office/drawing/2014/main" id="{2D621197-D229-46F5-ACD1-5CA3A4341057}"/>
              </a:ext>
            </a:extLst>
          </p:cNvPr>
          <p:cNvSpPr/>
          <p:nvPr/>
        </p:nvSpPr>
        <p:spPr>
          <a:xfrm>
            <a:off x="8274408" y="5289741"/>
            <a:ext cx="324358" cy="220169"/>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4"/>
                </a:solidFill>
                <a:latin typeface="+mj-lt"/>
              </a:rPr>
              <a:t>1.7</a:t>
            </a:r>
          </a:p>
        </p:txBody>
      </p:sp>
      <p:sp>
        <p:nvSpPr>
          <p:cNvPr id="119" name="Pass Row 1, Column 8">
            <a:extLst>
              <a:ext uri="{FF2B5EF4-FFF2-40B4-BE49-F238E27FC236}">
                <a16:creationId xmlns:a16="http://schemas.microsoft.com/office/drawing/2014/main" id="{31BE9DC8-04B4-4914-A69F-D95F92E8F767}"/>
              </a:ext>
            </a:extLst>
          </p:cNvPr>
          <p:cNvSpPr/>
          <p:nvPr/>
        </p:nvSpPr>
        <p:spPr>
          <a:xfrm>
            <a:off x="8713067" y="5289741"/>
            <a:ext cx="324358" cy="220169"/>
          </a:xfrm>
          <a:prstGeom prst="rect">
            <a:avLst/>
          </a:prstGeom>
          <a:solidFill>
            <a:schemeClr val="accent1"/>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4"/>
                </a:solidFill>
                <a:latin typeface="+mj-lt"/>
              </a:rPr>
              <a:t>1.0</a:t>
            </a:r>
          </a:p>
        </p:txBody>
      </p:sp>
      <p:sp>
        <p:nvSpPr>
          <p:cNvPr id="120" name="Pass Row 1, Column 9">
            <a:extLst>
              <a:ext uri="{FF2B5EF4-FFF2-40B4-BE49-F238E27FC236}">
                <a16:creationId xmlns:a16="http://schemas.microsoft.com/office/drawing/2014/main" id="{FF20F0CD-961E-4FA7-A19B-0EACF756D037}"/>
              </a:ext>
            </a:extLst>
          </p:cNvPr>
          <p:cNvSpPr/>
          <p:nvPr/>
        </p:nvSpPr>
        <p:spPr>
          <a:xfrm>
            <a:off x="9151723" y="5289741"/>
            <a:ext cx="324359" cy="220169"/>
          </a:xfrm>
          <a:prstGeom prst="rect">
            <a:avLst/>
          </a:prstGeom>
          <a:solidFill>
            <a:schemeClr val="accent2"/>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4"/>
                </a:solidFill>
                <a:latin typeface="+mj-lt"/>
              </a:rPr>
              <a:t>1.2</a:t>
            </a:r>
          </a:p>
        </p:txBody>
      </p:sp>
      <p:sp>
        <p:nvSpPr>
          <p:cNvPr id="121" name="Pass Row 1, Column 6">
            <a:extLst>
              <a:ext uri="{FF2B5EF4-FFF2-40B4-BE49-F238E27FC236}">
                <a16:creationId xmlns:a16="http://schemas.microsoft.com/office/drawing/2014/main" id="{324E4D09-CD1F-4A72-8A10-A1E567F5DBB0}"/>
              </a:ext>
            </a:extLst>
          </p:cNvPr>
          <p:cNvSpPr/>
          <p:nvPr/>
        </p:nvSpPr>
        <p:spPr>
          <a:xfrm>
            <a:off x="9591764" y="5289741"/>
            <a:ext cx="324358" cy="220169"/>
          </a:xfrm>
          <a:prstGeom prst="rect">
            <a:avLst/>
          </a:prstGeom>
          <a:solidFill>
            <a:schemeClr val="accent3"/>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4"/>
                </a:solidFill>
                <a:latin typeface="+mj-lt"/>
              </a:rPr>
              <a:t>1.4</a:t>
            </a:r>
          </a:p>
        </p:txBody>
      </p:sp>
      <p:sp>
        <p:nvSpPr>
          <p:cNvPr id="122" name="Pass Row 1, Column 8">
            <a:extLst>
              <a:ext uri="{FF2B5EF4-FFF2-40B4-BE49-F238E27FC236}">
                <a16:creationId xmlns:a16="http://schemas.microsoft.com/office/drawing/2014/main" id="{34445D01-4175-4F09-A01C-F57C84AFF761}"/>
              </a:ext>
            </a:extLst>
          </p:cNvPr>
          <p:cNvSpPr/>
          <p:nvPr/>
        </p:nvSpPr>
        <p:spPr>
          <a:xfrm>
            <a:off x="10030423" y="5289741"/>
            <a:ext cx="324358" cy="220169"/>
          </a:xfrm>
          <a:prstGeom prst="rect">
            <a:avLst/>
          </a:prstGeom>
          <a:solidFill>
            <a:schemeClr val="accent4"/>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4"/>
                </a:solidFill>
                <a:latin typeface="+mj-lt"/>
              </a:rPr>
              <a:t>0.0</a:t>
            </a:r>
          </a:p>
        </p:txBody>
      </p:sp>
      <p:sp>
        <p:nvSpPr>
          <p:cNvPr id="123" name="Pass Row 1, Column 9">
            <a:extLst>
              <a:ext uri="{FF2B5EF4-FFF2-40B4-BE49-F238E27FC236}">
                <a16:creationId xmlns:a16="http://schemas.microsoft.com/office/drawing/2014/main" id="{1B78BF57-F7B8-4A4C-8B44-D075345CD2D9}"/>
              </a:ext>
            </a:extLst>
          </p:cNvPr>
          <p:cNvSpPr/>
          <p:nvPr/>
        </p:nvSpPr>
        <p:spPr>
          <a:xfrm>
            <a:off x="10469079" y="5289741"/>
            <a:ext cx="324359" cy="220169"/>
          </a:xfrm>
          <a:prstGeom prst="rect">
            <a:avLst/>
          </a:prstGeom>
          <a:solidFill>
            <a:schemeClr val="accent6"/>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4"/>
                </a:solidFill>
                <a:latin typeface="+mj-lt"/>
              </a:rPr>
              <a:t>1.0</a:t>
            </a:r>
          </a:p>
        </p:txBody>
      </p:sp>
      <p:sp>
        <p:nvSpPr>
          <p:cNvPr id="124" name="Pass Row 1, Column 9">
            <a:extLst>
              <a:ext uri="{FF2B5EF4-FFF2-40B4-BE49-F238E27FC236}">
                <a16:creationId xmlns:a16="http://schemas.microsoft.com/office/drawing/2014/main" id="{1240FFF8-B6F9-4F35-B26B-CBBC53E7F6DA}"/>
              </a:ext>
            </a:extLst>
          </p:cNvPr>
          <p:cNvSpPr/>
          <p:nvPr/>
        </p:nvSpPr>
        <p:spPr>
          <a:xfrm>
            <a:off x="10910781" y="4263816"/>
            <a:ext cx="324359" cy="220169"/>
          </a:xfrm>
          <a:prstGeom prst="rect">
            <a:avLst/>
          </a:prstGeom>
          <a:solidFill>
            <a:schemeClr val="accent5"/>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1"/>
                </a:solidFill>
                <a:latin typeface="+mj-lt"/>
              </a:rPr>
              <a:t>1.7</a:t>
            </a:r>
          </a:p>
        </p:txBody>
      </p:sp>
      <p:sp>
        <p:nvSpPr>
          <p:cNvPr id="125" name="Pass Row 1, Column 9">
            <a:extLst>
              <a:ext uri="{FF2B5EF4-FFF2-40B4-BE49-F238E27FC236}">
                <a16:creationId xmlns:a16="http://schemas.microsoft.com/office/drawing/2014/main" id="{43BA9B96-68F0-407D-AD34-5DE1E7741F0E}"/>
              </a:ext>
            </a:extLst>
          </p:cNvPr>
          <p:cNvSpPr/>
          <p:nvPr/>
        </p:nvSpPr>
        <p:spPr>
          <a:xfrm>
            <a:off x="10910781" y="4598890"/>
            <a:ext cx="324359" cy="220169"/>
          </a:xfrm>
          <a:prstGeom prst="rect">
            <a:avLst/>
          </a:prstGeom>
          <a:solidFill>
            <a:schemeClr val="accent5"/>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2"/>
                </a:solidFill>
                <a:latin typeface="+mj-lt"/>
              </a:rPr>
              <a:t>2.0</a:t>
            </a:r>
          </a:p>
        </p:txBody>
      </p:sp>
      <p:sp>
        <p:nvSpPr>
          <p:cNvPr id="126" name="Pass Row 1, Column 9">
            <a:extLst>
              <a:ext uri="{FF2B5EF4-FFF2-40B4-BE49-F238E27FC236}">
                <a16:creationId xmlns:a16="http://schemas.microsoft.com/office/drawing/2014/main" id="{99B668CE-7944-499D-AC48-D3C3D78B4F91}"/>
              </a:ext>
            </a:extLst>
          </p:cNvPr>
          <p:cNvSpPr/>
          <p:nvPr/>
        </p:nvSpPr>
        <p:spPr>
          <a:xfrm>
            <a:off x="10910781" y="4953400"/>
            <a:ext cx="324359" cy="220169"/>
          </a:xfrm>
          <a:prstGeom prst="rect">
            <a:avLst/>
          </a:prstGeom>
          <a:solidFill>
            <a:schemeClr val="accent5"/>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3"/>
                </a:solidFill>
                <a:latin typeface="+mj-lt"/>
              </a:rPr>
              <a:t>2.3</a:t>
            </a:r>
          </a:p>
        </p:txBody>
      </p:sp>
      <p:sp>
        <p:nvSpPr>
          <p:cNvPr id="127" name="Pass Row 1, Column 9">
            <a:extLst>
              <a:ext uri="{FF2B5EF4-FFF2-40B4-BE49-F238E27FC236}">
                <a16:creationId xmlns:a16="http://schemas.microsoft.com/office/drawing/2014/main" id="{C60D8218-70A9-451C-BB3E-1FE846428CB5}"/>
              </a:ext>
            </a:extLst>
          </p:cNvPr>
          <p:cNvSpPr/>
          <p:nvPr/>
        </p:nvSpPr>
        <p:spPr>
          <a:xfrm>
            <a:off x="10910781" y="5289741"/>
            <a:ext cx="324359" cy="220169"/>
          </a:xfrm>
          <a:prstGeom prst="rect">
            <a:avLst/>
          </a:prstGeom>
          <a:solidFill>
            <a:schemeClr val="accent5"/>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4"/>
                </a:solidFill>
                <a:latin typeface="+mj-lt"/>
              </a:rPr>
              <a:t>1.7</a:t>
            </a:r>
          </a:p>
        </p:txBody>
      </p:sp>
      <p:sp>
        <p:nvSpPr>
          <p:cNvPr id="128" name="Pass Row 1, Column 5">
            <a:extLst>
              <a:ext uri="{FF2B5EF4-FFF2-40B4-BE49-F238E27FC236}">
                <a16:creationId xmlns:a16="http://schemas.microsoft.com/office/drawing/2014/main" id="{D39F952D-34BC-4E41-A803-3B3FE4DFBE23}"/>
              </a:ext>
            </a:extLst>
          </p:cNvPr>
          <p:cNvSpPr/>
          <p:nvPr/>
        </p:nvSpPr>
        <p:spPr>
          <a:xfrm>
            <a:off x="9595220" y="3047568"/>
            <a:ext cx="324358" cy="220169"/>
          </a:xfrm>
          <a:prstGeom prst="rect">
            <a:avLst/>
          </a:prstGeom>
          <a:solidFill>
            <a:schemeClr val="tx1"/>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5"/>
                </a:solidFill>
                <a:latin typeface="+mj-lt"/>
              </a:rPr>
              <a:t>4.6</a:t>
            </a:r>
          </a:p>
        </p:txBody>
      </p:sp>
      <p:sp>
        <p:nvSpPr>
          <p:cNvPr id="129" name="Pass Row 1, Column 6">
            <a:extLst>
              <a:ext uri="{FF2B5EF4-FFF2-40B4-BE49-F238E27FC236}">
                <a16:creationId xmlns:a16="http://schemas.microsoft.com/office/drawing/2014/main" id="{58D4133F-57CE-45A9-8512-37C5FEAEDE76}"/>
              </a:ext>
            </a:extLst>
          </p:cNvPr>
          <p:cNvSpPr/>
          <p:nvPr/>
        </p:nvSpPr>
        <p:spPr>
          <a:xfrm>
            <a:off x="8271366" y="5625366"/>
            <a:ext cx="324358" cy="220169"/>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6"/>
                </a:solidFill>
                <a:latin typeface="+mj-lt"/>
              </a:rPr>
              <a:t>1.7</a:t>
            </a:r>
          </a:p>
        </p:txBody>
      </p:sp>
      <p:sp>
        <p:nvSpPr>
          <p:cNvPr id="130" name="Pass Row 1, Column 8">
            <a:extLst>
              <a:ext uri="{FF2B5EF4-FFF2-40B4-BE49-F238E27FC236}">
                <a16:creationId xmlns:a16="http://schemas.microsoft.com/office/drawing/2014/main" id="{837A62C3-E538-4A8D-A63B-841719ED49FE}"/>
              </a:ext>
            </a:extLst>
          </p:cNvPr>
          <p:cNvSpPr/>
          <p:nvPr/>
        </p:nvSpPr>
        <p:spPr>
          <a:xfrm>
            <a:off x="8713067" y="5625366"/>
            <a:ext cx="324358" cy="220169"/>
          </a:xfrm>
          <a:prstGeom prst="rect">
            <a:avLst/>
          </a:prstGeom>
          <a:solidFill>
            <a:schemeClr val="accent1"/>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6"/>
                </a:solidFill>
                <a:latin typeface="+mj-lt"/>
              </a:rPr>
              <a:t>1.0</a:t>
            </a:r>
          </a:p>
        </p:txBody>
      </p:sp>
      <p:sp>
        <p:nvSpPr>
          <p:cNvPr id="131" name="Pass Row 1, Column 9">
            <a:extLst>
              <a:ext uri="{FF2B5EF4-FFF2-40B4-BE49-F238E27FC236}">
                <a16:creationId xmlns:a16="http://schemas.microsoft.com/office/drawing/2014/main" id="{B084C90F-741B-4F84-9949-1B796561779C}"/>
              </a:ext>
            </a:extLst>
          </p:cNvPr>
          <p:cNvSpPr/>
          <p:nvPr/>
        </p:nvSpPr>
        <p:spPr>
          <a:xfrm>
            <a:off x="9151723" y="5625366"/>
            <a:ext cx="324359" cy="220169"/>
          </a:xfrm>
          <a:prstGeom prst="rect">
            <a:avLst/>
          </a:prstGeom>
          <a:solidFill>
            <a:schemeClr val="accent2"/>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6"/>
                </a:solidFill>
                <a:latin typeface="+mj-lt"/>
              </a:rPr>
              <a:t>1.2</a:t>
            </a:r>
          </a:p>
        </p:txBody>
      </p:sp>
      <p:sp>
        <p:nvSpPr>
          <p:cNvPr id="132" name="Pass Row 1, Column 6">
            <a:extLst>
              <a:ext uri="{FF2B5EF4-FFF2-40B4-BE49-F238E27FC236}">
                <a16:creationId xmlns:a16="http://schemas.microsoft.com/office/drawing/2014/main" id="{AF882E34-DFD5-47DD-8FE2-7D5F3D611785}"/>
              </a:ext>
            </a:extLst>
          </p:cNvPr>
          <p:cNvSpPr/>
          <p:nvPr/>
        </p:nvSpPr>
        <p:spPr>
          <a:xfrm>
            <a:off x="9591764" y="5625366"/>
            <a:ext cx="324358" cy="220169"/>
          </a:xfrm>
          <a:prstGeom prst="rect">
            <a:avLst/>
          </a:prstGeom>
          <a:solidFill>
            <a:schemeClr val="accent3"/>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6"/>
                </a:solidFill>
                <a:latin typeface="+mj-lt"/>
              </a:rPr>
              <a:t>1.4</a:t>
            </a:r>
          </a:p>
        </p:txBody>
      </p:sp>
      <p:sp>
        <p:nvSpPr>
          <p:cNvPr id="133" name="Pass Row 1, Column 8">
            <a:extLst>
              <a:ext uri="{FF2B5EF4-FFF2-40B4-BE49-F238E27FC236}">
                <a16:creationId xmlns:a16="http://schemas.microsoft.com/office/drawing/2014/main" id="{D92384DF-7089-48ED-B42F-E3B08AADD4C2}"/>
              </a:ext>
            </a:extLst>
          </p:cNvPr>
          <p:cNvSpPr/>
          <p:nvPr/>
        </p:nvSpPr>
        <p:spPr>
          <a:xfrm>
            <a:off x="10030423" y="5625366"/>
            <a:ext cx="324358" cy="220169"/>
          </a:xfrm>
          <a:prstGeom prst="rect">
            <a:avLst/>
          </a:prstGeom>
          <a:solidFill>
            <a:schemeClr val="accent4"/>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6"/>
                </a:solidFill>
                <a:latin typeface="+mj-lt"/>
              </a:rPr>
              <a:t>1.0</a:t>
            </a:r>
          </a:p>
        </p:txBody>
      </p:sp>
      <p:sp>
        <p:nvSpPr>
          <p:cNvPr id="134" name="Pass Row 1, Column 9">
            <a:extLst>
              <a:ext uri="{FF2B5EF4-FFF2-40B4-BE49-F238E27FC236}">
                <a16:creationId xmlns:a16="http://schemas.microsoft.com/office/drawing/2014/main" id="{6FBCCF8D-AF47-42E3-9A7B-725B32BD378A}"/>
              </a:ext>
            </a:extLst>
          </p:cNvPr>
          <p:cNvSpPr/>
          <p:nvPr/>
        </p:nvSpPr>
        <p:spPr>
          <a:xfrm>
            <a:off x="10469079" y="5625366"/>
            <a:ext cx="324359" cy="220169"/>
          </a:xfrm>
          <a:prstGeom prst="rect">
            <a:avLst/>
          </a:prstGeom>
          <a:solidFill>
            <a:schemeClr val="accent6"/>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6"/>
                </a:solidFill>
                <a:latin typeface="+mj-lt"/>
              </a:rPr>
              <a:t>0.0</a:t>
            </a:r>
          </a:p>
        </p:txBody>
      </p:sp>
      <p:sp>
        <p:nvSpPr>
          <p:cNvPr id="135" name="Pass Row 1, Column 9">
            <a:extLst>
              <a:ext uri="{FF2B5EF4-FFF2-40B4-BE49-F238E27FC236}">
                <a16:creationId xmlns:a16="http://schemas.microsoft.com/office/drawing/2014/main" id="{893D1AE3-747C-43C4-94F1-3505A137C191}"/>
              </a:ext>
            </a:extLst>
          </p:cNvPr>
          <p:cNvSpPr/>
          <p:nvPr/>
        </p:nvSpPr>
        <p:spPr>
          <a:xfrm>
            <a:off x="10910781" y="5625366"/>
            <a:ext cx="324359" cy="220169"/>
          </a:xfrm>
          <a:prstGeom prst="rect">
            <a:avLst/>
          </a:prstGeom>
          <a:solidFill>
            <a:schemeClr val="accent5"/>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6"/>
                </a:solidFill>
                <a:latin typeface="+mj-lt"/>
              </a:rPr>
              <a:t>1.7</a:t>
            </a:r>
          </a:p>
        </p:txBody>
      </p:sp>
      <p:sp>
        <p:nvSpPr>
          <p:cNvPr id="136" name="Pass Row 1, Column 5">
            <a:extLst>
              <a:ext uri="{FF2B5EF4-FFF2-40B4-BE49-F238E27FC236}">
                <a16:creationId xmlns:a16="http://schemas.microsoft.com/office/drawing/2014/main" id="{A8D6EA53-747F-4F0C-BB75-E332FFAE0A27}"/>
              </a:ext>
            </a:extLst>
          </p:cNvPr>
          <p:cNvSpPr/>
          <p:nvPr/>
        </p:nvSpPr>
        <p:spPr>
          <a:xfrm>
            <a:off x="7835750" y="5625366"/>
            <a:ext cx="324358" cy="220169"/>
          </a:xfrm>
          <a:prstGeom prst="rect">
            <a:avLst/>
          </a:prstGeom>
          <a:solidFill>
            <a:schemeClr val="tx1"/>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6"/>
                </a:solidFill>
                <a:latin typeface="+mj-lt"/>
              </a:rPr>
              <a:t>2.7</a:t>
            </a:r>
          </a:p>
        </p:txBody>
      </p:sp>
      <p:sp>
        <p:nvSpPr>
          <p:cNvPr id="137" name="Pass Row 1, Column 8">
            <a:extLst>
              <a:ext uri="{FF2B5EF4-FFF2-40B4-BE49-F238E27FC236}">
                <a16:creationId xmlns:a16="http://schemas.microsoft.com/office/drawing/2014/main" id="{5B9148B1-E8C8-4863-B0E5-CE2B70336050}"/>
              </a:ext>
            </a:extLst>
          </p:cNvPr>
          <p:cNvSpPr/>
          <p:nvPr/>
        </p:nvSpPr>
        <p:spPr>
          <a:xfrm>
            <a:off x="8713067" y="5960991"/>
            <a:ext cx="324358" cy="220169"/>
          </a:xfrm>
          <a:prstGeom prst="rect">
            <a:avLst/>
          </a:prstGeom>
          <a:solidFill>
            <a:schemeClr val="accent1"/>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5"/>
                </a:solidFill>
                <a:latin typeface="+mj-lt"/>
              </a:rPr>
              <a:t>1.7</a:t>
            </a:r>
          </a:p>
        </p:txBody>
      </p:sp>
      <p:sp>
        <p:nvSpPr>
          <p:cNvPr id="138" name="Pass Row 1, Column 9">
            <a:extLst>
              <a:ext uri="{FF2B5EF4-FFF2-40B4-BE49-F238E27FC236}">
                <a16:creationId xmlns:a16="http://schemas.microsoft.com/office/drawing/2014/main" id="{EAF87E0A-35E9-4892-BCB1-9E1A23D74669}"/>
              </a:ext>
            </a:extLst>
          </p:cNvPr>
          <p:cNvSpPr/>
          <p:nvPr/>
        </p:nvSpPr>
        <p:spPr>
          <a:xfrm>
            <a:off x="9151723" y="5960991"/>
            <a:ext cx="324359" cy="220169"/>
          </a:xfrm>
          <a:prstGeom prst="rect">
            <a:avLst/>
          </a:prstGeom>
          <a:solidFill>
            <a:schemeClr val="accent2"/>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5"/>
                </a:solidFill>
                <a:latin typeface="+mj-lt"/>
              </a:rPr>
              <a:t>2.0</a:t>
            </a:r>
          </a:p>
        </p:txBody>
      </p:sp>
      <p:sp>
        <p:nvSpPr>
          <p:cNvPr id="139" name="Pass Row 1, Column 6">
            <a:extLst>
              <a:ext uri="{FF2B5EF4-FFF2-40B4-BE49-F238E27FC236}">
                <a16:creationId xmlns:a16="http://schemas.microsoft.com/office/drawing/2014/main" id="{DD376A15-741C-4707-A525-3FEB28EA867B}"/>
              </a:ext>
            </a:extLst>
          </p:cNvPr>
          <p:cNvSpPr/>
          <p:nvPr/>
        </p:nvSpPr>
        <p:spPr>
          <a:xfrm>
            <a:off x="9591764" y="5960991"/>
            <a:ext cx="324358" cy="220169"/>
          </a:xfrm>
          <a:prstGeom prst="rect">
            <a:avLst/>
          </a:prstGeom>
          <a:solidFill>
            <a:schemeClr val="accent3"/>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5"/>
                </a:solidFill>
                <a:latin typeface="+mj-lt"/>
              </a:rPr>
              <a:t>2.3</a:t>
            </a:r>
          </a:p>
        </p:txBody>
      </p:sp>
      <p:sp>
        <p:nvSpPr>
          <p:cNvPr id="140" name="Pass Row 1, Column 8">
            <a:extLst>
              <a:ext uri="{FF2B5EF4-FFF2-40B4-BE49-F238E27FC236}">
                <a16:creationId xmlns:a16="http://schemas.microsoft.com/office/drawing/2014/main" id="{C118010E-B520-482D-9867-5B64B1540B13}"/>
              </a:ext>
            </a:extLst>
          </p:cNvPr>
          <p:cNvSpPr/>
          <p:nvPr/>
        </p:nvSpPr>
        <p:spPr>
          <a:xfrm>
            <a:off x="10030423" y="5960991"/>
            <a:ext cx="324358" cy="220169"/>
          </a:xfrm>
          <a:prstGeom prst="rect">
            <a:avLst/>
          </a:prstGeom>
          <a:solidFill>
            <a:schemeClr val="accent4"/>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5"/>
                </a:solidFill>
                <a:latin typeface="+mj-lt"/>
              </a:rPr>
              <a:t>1.7</a:t>
            </a:r>
          </a:p>
        </p:txBody>
      </p:sp>
      <p:sp>
        <p:nvSpPr>
          <p:cNvPr id="141" name="Pass Row 1, Column 9">
            <a:extLst>
              <a:ext uri="{FF2B5EF4-FFF2-40B4-BE49-F238E27FC236}">
                <a16:creationId xmlns:a16="http://schemas.microsoft.com/office/drawing/2014/main" id="{C75D855F-79F3-4526-94F2-6C80C1C44B69}"/>
              </a:ext>
            </a:extLst>
          </p:cNvPr>
          <p:cNvSpPr/>
          <p:nvPr/>
        </p:nvSpPr>
        <p:spPr>
          <a:xfrm>
            <a:off x="10469079" y="5960991"/>
            <a:ext cx="324359" cy="220169"/>
          </a:xfrm>
          <a:prstGeom prst="rect">
            <a:avLst/>
          </a:prstGeom>
          <a:solidFill>
            <a:schemeClr val="accent6"/>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5"/>
                </a:solidFill>
                <a:latin typeface="+mj-lt"/>
              </a:rPr>
              <a:t>1.7</a:t>
            </a:r>
          </a:p>
        </p:txBody>
      </p:sp>
      <p:sp>
        <p:nvSpPr>
          <p:cNvPr id="142" name="Pass Row 1, Column 9">
            <a:extLst>
              <a:ext uri="{FF2B5EF4-FFF2-40B4-BE49-F238E27FC236}">
                <a16:creationId xmlns:a16="http://schemas.microsoft.com/office/drawing/2014/main" id="{F12707AE-E2B3-4DA8-9CB7-DD2B52ECCCCE}"/>
              </a:ext>
            </a:extLst>
          </p:cNvPr>
          <p:cNvSpPr/>
          <p:nvPr/>
        </p:nvSpPr>
        <p:spPr>
          <a:xfrm>
            <a:off x="10910781" y="5960991"/>
            <a:ext cx="324359" cy="220169"/>
          </a:xfrm>
          <a:prstGeom prst="rect">
            <a:avLst/>
          </a:prstGeom>
          <a:solidFill>
            <a:schemeClr val="accent5"/>
          </a:solidFill>
          <a:ln w="1270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1100" dirty="0">
                <a:solidFill>
                  <a:schemeClr val="accent5"/>
                </a:solidFill>
                <a:latin typeface="+mj-lt"/>
              </a:rPr>
              <a:t>0.0</a:t>
            </a:r>
          </a:p>
        </p:txBody>
      </p:sp>
    </p:spTree>
    <p:extLst>
      <p:ext uri="{BB962C8B-B14F-4D97-AF65-F5344CB8AC3E}">
        <p14:creationId xmlns:p14="http://schemas.microsoft.com/office/powerpoint/2010/main" val="193819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718A9CC-3F4E-3081-45A2-B7100B9ECBA2}"/>
              </a:ext>
            </a:extLst>
          </p:cNvPr>
          <p:cNvSpPr>
            <a:spLocks noGrp="1"/>
          </p:cNvSpPr>
          <p:nvPr>
            <p:ph type="title"/>
          </p:nvPr>
        </p:nvSpPr>
        <p:spPr>
          <a:xfrm>
            <a:off x="322379" y="402947"/>
            <a:ext cx="11658600" cy="640975"/>
          </a:xfrm>
        </p:spPr>
        <p:txBody>
          <a:bodyPr>
            <a:noAutofit/>
          </a:bodyPr>
          <a:lstStyle/>
          <a:p>
            <a:r>
              <a:rPr lang="en-US" sz="2800" dirty="0" err="1"/>
              <a:t>Você</a:t>
            </a:r>
            <a:r>
              <a:rPr lang="en-US" sz="2800" dirty="0"/>
              <a:t> </a:t>
            </a:r>
            <a:r>
              <a:rPr lang="en-US" sz="2800" dirty="0" err="1"/>
              <a:t>pode</a:t>
            </a:r>
            <a:r>
              <a:rPr lang="en-US" sz="2800" dirty="0"/>
              <a:t> </a:t>
            </a:r>
            <a:r>
              <a:rPr lang="en-US" sz="2800" dirty="0" err="1"/>
              <a:t>precisar</a:t>
            </a:r>
            <a:r>
              <a:rPr lang="en-US" sz="2800" dirty="0"/>
              <a:t> de um </a:t>
            </a:r>
            <a:r>
              <a:rPr lang="en-US" sz="2800" dirty="0" err="1"/>
              <a:t>serviço</a:t>
            </a:r>
            <a:r>
              <a:rPr lang="en-US" sz="2800" dirty="0"/>
              <a:t> de </a:t>
            </a:r>
            <a:r>
              <a:rPr lang="en-US" sz="2800" dirty="0" err="1"/>
              <a:t>orquestração</a:t>
            </a:r>
            <a:r>
              <a:rPr lang="en-US" sz="2800" dirty="0"/>
              <a:t> se </a:t>
            </a:r>
            <a:r>
              <a:rPr lang="en-US" sz="2800" dirty="0" err="1"/>
              <a:t>sua</a:t>
            </a:r>
            <a:r>
              <a:rPr lang="en-US" sz="2800" dirty="0"/>
              <a:t> </a:t>
            </a:r>
            <a:r>
              <a:rPr lang="en-US" sz="2800" dirty="0" err="1"/>
              <a:t>aplicação</a:t>
            </a:r>
            <a:r>
              <a:rPr lang="en-US" sz="2800" dirty="0"/>
              <a:t>…</a:t>
            </a:r>
            <a:endParaRPr lang="en-US" sz="2800" dirty="0">
              <a:solidFill>
                <a:schemeClr val="tx1"/>
              </a:solidFill>
            </a:endParaRPr>
          </a:p>
        </p:txBody>
      </p:sp>
      <p:sp>
        <p:nvSpPr>
          <p:cNvPr id="5" name="Text Placeholder 2">
            <a:extLst>
              <a:ext uri="{FF2B5EF4-FFF2-40B4-BE49-F238E27FC236}">
                <a16:creationId xmlns:a16="http://schemas.microsoft.com/office/drawing/2014/main" id="{21E66DBD-A272-81C6-693E-613BFAE1A190}"/>
              </a:ext>
            </a:extLst>
          </p:cNvPr>
          <p:cNvSpPr txBox="1">
            <a:spLocks/>
          </p:cNvSpPr>
          <p:nvPr/>
        </p:nvSpPr>
        <p:spPr>
          <a:xfrm>
            <a:off x="2177246" y="1993246"/>
            <a:ext cx="10732168" cy="714372"/>
          </a:xfrm>
          <a:prstGeom prst="rect">
            <a:avLst/>
          </a:prstGeom>
        </p:spPr>
        <p:txBody>
          <a:bodyPr/>
          <a:lstStyle>
            <a:lvl1pPr marL="228600" indent="-228600" algn="l" defTabSz="914400" rtl="0" eaLnBrk="1" latinLnBrk="0" hangingPunct="1">
              <a:lnSpc>
                <a:spcPct val="90000"/>
              </a:lnSpc>
              <a:spcBef>
                <a:spcPts val="0"/>
              </a:spcBef>
              <a:spcAft>
                <a:spcPts val="1200"/>
              </a:spcAft>
              <a:buSzPct val="90000"/>
              <a:buFont typeface="Amazon Ember" panose="020B0603020204020204" pitchFamily="34" charset="0"/>
              <a:buChar char="•"/>
              <a:defRPr sz="2800" kern="1200">
                <a:solidFill>
                  <a:schemeClr val="tx1"/>
                </a:solidFill>
                <a:latin typeface="+mn-lt"/>
                <a:ea typeface="+mn-ea"/>
                <a:cs typeface="+mn-cs"/>
              </a:defRPr>
            </a:lvl1pPr>
            <a:lvl2pPr marL="457200" indent="-228600" algn="l" defTabSz="914400" rtl="0" eaLnBrk="1" latinLnBrk="0" hangingPunct="1">
              <a:lnSpc>
                <a:spcPct val="90000"/>
              </a:lnSpc>
              <a:spcBef>
                <a:spcPts val="0"/>
              </a:spcBef>
              <a:spcAft>
                <a:spcPts val="1200"/>
              </a:spcAft>
              <a:buSzPct val="90000"/>
              <a:buFont typeface="Wingdings" panose="05000000000000000000" pitchFamily="2" charset="2"/>
              <a:buChar char="§"/>
              <a:defRPr sz="2400" kern="1200">
                <a:solidFill>
                  <a:schemeClr val="tx1"/>
                </a:solidFill>
                <a:latin typeface="+mn-lt"/>
                <a:ea typeface="+mn-ea"/>
                <a:cs typeface="+mn-cs"/>
              </a:defRPr>
            </a:lvl2pPr>
            <a:lvl3pPr marL="685800" indent="-228600" algn="l" defTabSz="914400" rtl="0" eaLnBrk="1" latinLnBrk="0" hangingPunct="1">
              <a:lnSpc>
                <a:spcPct val="90000"/>
              </a:lnSpc>
              <a:spcBef>
                <a:spcPts val="0"/>
              </a:spcBef>
              <a:spcAft>
                <a:spcPts val="1200"/>
              </a:spcAft>
              <a:buSzPct val="90000"/>
              <a:buFont typeface="Amazon Ember" panose="020B0603020204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90000"/>
              </a:lnSpc>
              <a:spcBef>
                <a:spcPts val="0"/>
              </a:spcBef>
              <a:spcAft>
                <a:spcPts val="1200"/>
              </a:spcAft>
              <a:buFont typeface="Amazon Ember" panose="020B0603020204020204" pitchFamily="34" charset="0"/>
              <a:buChar char="•"/>
              <a:defRPr sz="1800" kern="1200">
                <a:solidFill>
                  <a:schemeClr val="tx1"/>
                </a:solidFill>
                <a:latin typeface="+mn-lt"/>
                <a:ea typeface="+mn-ea"/>
                <a:cs typeface="+mn-cs"/>
              </a:defRPr>
            </a:lvl4pPr>
            <a:lvl5pPr marL="1143000" indent="-228600" algn="l" defTabSz="914400" rtl="0" eaLnBrk="1" latinLnBrk="0" hangingPunct="1">
              <a:lnSpc>
                <a:spcPct val="90000"/>
              </a:lnSpc>
              <a:spcBef>
                <a:spcPts val="0"/>
              </a:spcBef>
              <a:spcAft>
                <a:spcPts val="1200"/>
              </a:spcAft>
              <a:buFont typeface="Amazon Ember" panose="020B0603020204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err="1">
                <a:solidFill>
                  <a:srgbClr val="FFC000"/>
                </a:solidFill>
              </a:rPr>
              <a:t>Abrange</a:t>
            </a:r>
            <a:r>
              <a:rPr lang="en-US" sz="2400" dirty="0">
                <a:solidFill>
                  <a:srgbClr val="FFC000"/>
                </a:solidFill>
              </a:rPr>
              <a:t> </a:t>
            </a:r>
            <a:r>
              <a:rPr lang="en-US" sz="2400" dirty="0" err="1">
                <a:solidFill>
                  <a:srgbClr val="FFC000"/>
                </a:solidFill>
              </a:rPr>
              <a:t>vários</a:t>
            </a:r>
            <a:r>
              <a:rPr lang="en-US" sz="2400" dirty="0">
                <a:solidFill>
                  <a:srgbClr val="FFC000"/>
                </a:solidFill>
              </a:rPr>
              <a:t> </a:t>
            </a:r>
            <a:r>
              <a:rPr lang="en-US" sz="2400" dirty="0" err="1">
                <a:solidFill>
                  <a:srgbClr val="FFC000"/>
                </a:solidFill>
              </a:rPr>
              <a:t>serviços</a:t>
            </a:r>
            <a:r>
              <a:rPr lang="en-US" sz="2400" dirty="0">
                <a:solidFill>
                  <a:srgbClr val="FFC000"/>
                </a:solidFill>
              </a:rPr>
              <a:t> da AWS</a:t>
            </a:r>
            <a:endParaRPr lang="en-US" dirty="0"/>
          </a:p>
        </p:txBody>
      </p:sp>
      <p:sp>
        <p:nvSpPr>
          <p:cNvPr id="6" name="Text Placeholder 2">
            <a:extLst>
              <a:ext uri="{FF2B5EF4-FFF2-40B4-BE49-F238E27FC236}">
                <a16:creationId xmlns:a16="http://schemas.microsoft.com/office/drawing/2014/main" id="{AB301A19-5ACC-1886-DE25-BD7072ECFD08}"/>
              </a:ext>
            </a:extLst>
          </p:cNvPr>
          <p:cNvSpPr txBox="1">
            <a:spLocks/>
          </p:cNvSpPr>
          <p:nvPr/>
        </p:nvSpPr>
        <p:spPr>
          <a:xfrm>
            <a:off x="2177246" y="2522881"/>
            <a:ext cx="9803733" cy="1026459"/>
          </a:xfrm>
          <a:prstGeom prst="rect">
            <a:avLst/>
          </a:prstGeom>
        </p:spPr>
        <p:txBody>
          <a:bodyPr/>
          <a:lstStyle>
            <a:lvl1pPr marL="228600" indent="-228600" algn="l" defTabSz="914400" rtl="0" eaLnBrk="1" latinLnBrk="0" hangingPunct="1">
              <a:lnSpc>
                <a:spcPct val="90000"/>
              </a:lnSpc>
              <a:spcBef>
                <a:spcPts val="0"/>
              </a:spcBef>
              <a:spcAft>
                <a:spcPts val="1200"/>
              </a:spcAft>
              <a:buSzPct val="90000"/>
              <a:buFont typeface="Amazon Ember" panose="020B0603020204020204" pitchFamily="34" charset="0"/>
              <a:buChar char="•"/>
              <a:defRPr sz="2800" kern="1200">
                <a:solidFill>
                  <a:schemeClr val="tx1"/>
                </a:solidFill>
                <a:latin typeface="+mn-lt"/>
                <a:ea typeface="+mn-ea"/>
                <a:cs typeface="+mn-cs"/>
              </a:defRPr>
            </a:lvl1pPr>
            <a:lvl2pPr marL="457200" indent="-228600" algn="l" defTabSz="914400" rtl="0" eaLnBrk="1" latinLnBrk="0" hangingPunct="1">
              <a:lnSpc>
                <a:spcPct val="90000"/>
              </a:lnSpc>
              <a:spcBef>
                <a:spcPts val="0"/>
              </a:spcBef>
              <a:spcAft>
                <a:spcPts val="1200"/>
              </a:spcAft>
              <a:buSzPct val="90000"/>
              <a:buFont typeface="Wingdings" panose="05000000000000000000" pitchFamily="2" charset="2"/>
              <a:buChar char="§"/>
              <a:defRPr sz="2400" kern="1200">
                <a:solidFill>
                  <a:schemeClr val="tx1"/>
                </a:solidFill>
                <a:latin typeface="+mn-lt"/>
                <a:ea typeface="+mn-ea"/>
                <a:cs typeface="+mn-cs"/>
              </a:defRPr>
            </a:lvl2pPr>
            <a:lvl3pPr marL="685800" indent="-228600" algn="l" defTabSz="914400" rtl="0" eaLnBrk="1" latinLnBrk="0" hangingPunct="1">
              <a:lnSpc>
                <a:spcPct val="90000"/>
              </a:lnSpc>
              <a:spcBef>
                <a:spcPts val="0"/>
              </a:spcBef>
              <a:spcAft>
                <a:spcPts val="1200"/>
              </a:spcAft>
              <a:buSzPct val="90000"/>
              <a:buFont typeface="Amazon Ember" panose="020B0603020204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90000"/>
              </a:lnSpc>
              <a:spcBef>
                <a:spcPts val="0"/>
              </a:spcBef>
              <a:spcAft>
                <a:spcPts val="1200"/>
              </a:spcAft>
              <a:buFont typeface="Amazon Ember" panose="020B0603020204020204" pitchFamily="34" charset="0"/>
              <a:buChar char="•"/>
              <a:defRPr sz="1800" kern="1200">
                <a:solidFill>
                  <a:schemeClr val="tx1"/>
                </a:solidFill>
                <a:latin typeface="+mn-lt"/>
                <a:ea typeface="+mn-ea"/>
                <a:cs typeface="+mn-cs"/>
              </a:defRPr>
            </a:lvl4pPr>
            <a:lvl5pPr marL="1143000" indent="-228600" algn="l" defTabSz="914400" rtl="0" eaLnBrk="1" latinLnBrk="0" hangingPunct="1">
              <a:lnSpc>
                <a:spcPct val="90000"/>
              </a:lnSpc>
              <a:spcBef>
                <a:spcPts val="0"/>
              </a:spcBef>
              <a:spcAft>
                <a:spcPts val="1200"/>
              </a:spcAft>
              <a:buFont typeface="Amazon Ember" panose="020B0603020204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err="1">
                <a:solidFill>
                  <a:srgbClr val="FFC000"/>
                </a:solidFill>
              </a:rPr>
              <a:t>Sequencia</a:t>
            </a:r>
            <a:r>
              <a:rPr lang="en-US" sz="2400" dirty="0">
                <a:solidFill>
                  <a:srgbClr val="FFC000"/>
                </a:solidFill>
              </a:rPr>
              <a:t> </a:t>
            </a:r>
            <a:r>
              <a:rPr lang="en-US" sz="2400" dirty="0" err="1">
                <a:solidFill>
                  <a:srgbClr val="FFC000"/>
                </a:solidFill>
              </a:rPr>
              <a:t>interações</a:t>
            </a:r>
            <a:r>
              <a:rPr lang="en-US" sz="2400" dirty="0">
                <a:solidFill>
                  <a:srgbClr val="FFC000"/>
                </a:solidFill>
              </a:rPr>
              <a:t> entre </a:t>
            </a:r>
            <a:r>
              <a:rPr lang="en-US" sz="2400" dirty="0" err="1">
                <a:solidFill>
                  <a:srgbClr val="FFC000"/>
                </a:solidFill>
              </a:rPr>
              <a:t>serviços</a:t>
            </a:r>
            <a:endParaRPr lang="en-US" dirty="0"/>
          </a:p>
        </p:txBody>
      </p:sp>
      <p:sp>
        <p:nvSpPr>
          <p:cNvPr id="7" name="Text Placeholder 2">
            <a:extLst>
              <a:ext uri="{FF2B5EF4-FFF2-40B4-BE49-F238E27FC236}">
                <a16:creationId xmlns:a16="http://schemas.microsoft.com/office/drawing/2014/main" id="{AED1E6CD-45AE-F4CE-A6ED-8108D70C21A9}"/>
              </a:ext>
            </a:extLst>
          </p:cNvPr>
          <p:cNvSpPr txBox="1">
            <a:spLocks/>
          </p:cNvSpPr>
          <p:nvPr/>
        </p:nvSpPr>
        <p:spPr>
          <a:xfrm>
            <a:off x="2177246" y="3060918"/>
            <a:ext cx="10589795" cy="713561"/>
          </a:xfrm>
          <a:prstGeom prst="rect">
            <a:avLst/>
          </a:prstGeom>
        </p:spPr>
        <p:txBody>
          <a:bodyPr/>
          <a:lstStyle>
            <a:lvl1pPr marL="228600" indent="-228600" algn="l" defTabSz="914400" rtl="0" eaLnBrk="1" latinLnBrk="0" hangingPunct="1">
              <a:lnSpc>
                <a:spcPct val="90000"/>
              </a:lnSpc>
              <a:spcBef>
                <a:spcPts val="0"/>
              </a:spcBef>
              <a:spcAft>
                <a:spcPts val="1200"/>
              </a:spcAft>
              <a:buSzPct val="90000"/>
              <a:buFont typeface="Amazon Ember" panose="020B0603020204020204" pitchFamily="34" charset="0"/>
              <a:buChar char="•"/>
              <a:defRPr sz="2800" kern="1200">
                <a:solidFill>
                  <a:schemeClr val="tx1"/>
                </a:solidFill>
                <a:latin typeface="+mn-lt"/>
                <a:ea typeface="+mn-ea"/>
                <a:cs typeface="+mn-cs"/>
              </a:defRPr>
            </a:lvl1pPr>
            <a:lvl2pPr marL="457200" indent="-228600" algn="l" defTabSz="914400" rtl="0" eaLnBrk="1" latinLnBrk="0" hangingPunct="1">
              <a:lnSpc>
                <a:spcPct val="90000"/>
              </a:lnSpc>
              <a:spcBef>
                <a:spcPts val="0"/>
              </a:spcBef>
              <a:spcAft>
                <a:spcPts val="1200"/>
              </a:spcAft>
              <a:buSzPct val="90000"/>
              <a:buFont typeface="Wingdings" panose="05000000000000000000" pitchFamily="2" charset="2"/>
              <a:buChar char="§"/>
              <a:defRPr sz="2400" kern="1200">
                <a:solidFill>
                  <a:schemeClr val="tx1"/>
                </a:solidFill>
                <a:latin typeface="+mn-lt"/>
                <a:ea typeface="+mn-ea"/>
                <a:cs typeface="+mn-cs"/>
              </a:defRPr>
            </a:lvl2pPr>
            <a:lvl3pPr marL="685800" indent="-228600" algn="l" defTabSz="914400" rtl="0" eaLnBrk="1" latinLnBrk="0" hangingPunct="1">
              <a:lnSpc>
                <a:spcPct val="90000"/>
              </a:lnSpc>
              <a:spcBef>
                <a:spcPts val="0"/>
              </a:spcBef>
              <a:spcAft>
                <a:spcPts val="1200"/>
              </a:spcAft>
              <a:buSzPct val="90000"/>
              <a:buFont typeface="Amazon Ember" panose="020B0603020204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90000"/>
              </a:lnSpc>
              <a:spcBef>
                <a:spcPts val="0"/>
              </a:spcBef>
              <a:spcAft>
                <a:spcPts val="1200"/>
              </a:spcAft>
              <a:buFont typeface="Amazon Ember" panose="020B0603020204020204" pitchFamily="34" charset="0"/>
              <a:buChar char="•"/>
              <a:defRPr sz="1800" kern="1200">
                <a:solidFill>
                  <a:schemeClr val="tx1"/>
                </a:solidFill>
                <a:latin typeface="+mn-lt"/>
                <a:ea typeface="+mn-ea"/>
                <a:cs typeface="+mn-cs"/>
              </a:defRPr>
            </a:lvl4pPr>
            <a:lvl5pPr marL="1143000" indent="-228600" algn="l" defTabSz="914400" rtl="0" eaLnBrk="1" latinLnBrk="0" hangingPunct="1">
              <a:lnSpc>
                <a:spcPct val="90000"/>
              </a:lnSpc>
              <a:spcBef>
                <a:spcPts val="0"/>
              </a:spcBef>
              <a:spcAft>
                <a:spcPts val="1200"/>
              </a:spcAft>
              <a:buFont typeface="Amazon Ember" panose="020B0603020204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err="1">
                <a:solidFill>
                  <a:srgbClr val="FFC000"/>
                </a:solidFill>
              </a:rPr>
              <a:t>Gerencia</a:t>
            </a:r>
            <a:r>
              <a:rPr lang="en-US" sz="2400" dirty="0">
                <a:solidFill>
                  <a:srgbClr val="FFC000"/>
                </a:solidFill>
              </a:rPr>
              <a:t> </a:t>
            </a:r>
            <a:r>
              <a:rPr lang="en-US" sz="2400" dirty="0" err="1">
                <a:solidFill>
                  <a:srgbClr val="FFC000"/>
                </a:solidFill>
              </a:rPr>
              <a:t>estados</a:t>
            </a:r>
            <a:r>
              <a:rPr lang="en-US" sz="2400" dirty="0">
                <a:solidFill>
                  <a:srgbClr val="FFC000"/>
                </a:solidFill>
              </a:rPr>
              <a:t> entre as </a:t>
            </a:r>
            <a:r>
              <a:rPr lang="en-US" sz="2400" dirty="0" err="1">
                <a:solidFill>
                  <a:srgbClr val="FFC000"/>
                </a:solidFill>
              </a:rPr>
              <a:t>chamadas</a:t>
            </a:r>
            <a:endParaRPr lang="en-US" sz="2400" dirty="0">
              <a:solidFill>
                <a:srgbClr val="FFC000"/>
              </a:solidFill>
            </a:endParaRPr>
          </a:p>
        </p:txBody>
      </p:sp>
      <p:sp>
        <p:nvSpPr>
          <p:cNvPr id="8" name="Text Placeholder 2">
            <a:extLst>
              <a:ext uri="{FF2B5EF4-FFF2-40B4-BE49-F238E27FC236}">
                <a16:creationId xmlns:a16="http://schemas.microsoft.com/office/drawing/2014/main" id="{478EF461-19B8-1FA2-C1FF-508D13F52EE1}"/>
              </a:ext>
            </a:extLst>
          </p:cNvPr>
          <p:cNvSpPr txBox="1">
            <a:spLocks/>
          </p:cNvSpPr>
          <p:nvPr/>
        </p:nvSpPr>
        <p:spPr>
          <a:xfrm>
            <a:off x="2177246" y="3586784"/>
            <a:ext cx="10497553" cy="863260"/>
          </a:xfrm>
          <a:prstGeom prst="rect">
            <a:avLst/>
          </a:prstGeom>
        </p:spPr>
        <p:txBody>
          <a:bodyPr/>
          <a:lstStyle>
            <a:lvl1pPr marL="228600" indent="-228600" algn="l" defTabSz="914400" rtl="0" eaLnBrk="1" latinLnBrk="0" hangingPunct="1">
              <a:lnSpc>
                <a:spcPct val="90000"/>
              </a:lnSpc>
              <a:spcBef>
                <a:spcPts val="0"/>
              </a:spcBef>
              <a:spcAft>
                <a:spcPts val="1200"/>
              </a:spcAft>
              <a:buSzPct val="90000"/>
              <a:buFont typeface="Amazon Ember" panose="020B0603020204020204" pitchFamily="34" charset="0"/>
              <a:buChar char="•"/>
              <a:defRPr sz="2800" kern="1200">
                <a:solidFill>
                  <a:schemeClr val="tx1"/>
                </a:solidFill>
                <a:latin typeface="+mn-lt"/>
                <a:ea typeface="+mn-ea"/>
                <a:cs typeface="+mn-cs"/>
              </a:defRPr>
            </a:lvl1pPr>
            <a:lvl2pPr marL="457200" indent="-228600" algn="l" defTabSz="914400" rtl="0" eaLnBrk="1" latinLnBrk="0" hangingPunct="1">
              <a:lnSpc>
                <a:spcPct val="90000"/>
              </a:lnSpc>
              <a:spcBef>
                <a:spcPts val="0"/>
              </a:spcBef>
              <a:spcAft>
                <a:spcPts val="1200"/>
              </a:spcAft>
              <a:buSzPct val="90000"/>
              <a:buFont typeface="Wingdings" panose="05000000000000000000" pitchFamily="2" charset="2"/>
              <a:buChar char="§"/>
              <a:defRPr sz="2400" kern="1200">
                <a:solidFill>
                  <a:schemeClr val="tx1"/>
                </a:solidFill>
                <a:latin typeface="+mn-lt"/>
                <a:ea typeface="+mn-ea"/>
                <a:cs typeface="+mn-cs"/>
              </a:defRPr>
            </a:lvl2pPr>
            <a:lvl3pPr marL="685800" indent="-228600" algn="l" defTabSz="914400" rtl="0" eaLnBrk="1" latinLnBrk="0" hangingPunct="1">
              <a:lnSpc>
                <a:spcPct val="90000"/>
              </a:lnSpc>
              <a:spcBef>
                <a:spcPts val="0"/>
              </a:spcBef>
              <a:spcAft>
                <a:spcPts val="1200"/>
              </a:spcAft>
              <a:buSzPct val="90000"/>
              <a:buFont typeface="Amazon Ember" panose="020B0603020204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90000"/>
              </a:lnSpc>
              <a:spcBef>
                <a:spcPts val="0"/>
              </a:spcBef>
              <a:spcAft>
                <a:spcPts val="1200"/>
              </a:spcAft>
              <a:buFont typeface="Amazon Ember" panose="020B0603020204020204" pitchFamily="34" charset="0"/>
              <a:buChar char="•"/>
              <a:defRPr sz="1800" kern="1200">
                <a:solidFill>
                  <a:schemeClr val="tx1"/>
                </a:solidFill>
                <a:latin typeface="+mn-lt"/>
                <a:ea typeface="+mn-ea"/>
                <a:cs typeface="+mn-cs"/>
              </a:defRPr>
            </a:lvl4pPr>
            <a:lvl5pPr marL="1143000" indent="-228600" algn="l" defTabSz="914400" rtl="0" eaLnBrk="1" latinLnBrk="0" hangingPunct="1">
              <a:lnSpc>
                <a:spcPct val="90000"/>
              </a:lnSpc>
              <a:spcBef>
                <a:spcPts val="0"/>
              </a:spcBef>
              <a:spcAft>
                <a:spcPts val="1200"/>
              </a:spcAft>
              <a:buFont typeface="Amazon Ember" panose="020B0603020204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err="1">
                <a:solidFill>
                  <a:srgbClr val="FFC000"/>
                </a:solidFill>
              </a:rPr>
              <a:t>Requer</a:t>
            </a:r>
            <a:r>
              <a:rPr lang="en-US" sz="2400" dirty="0">
                <a:solidFill>
                  <a:srgbClr val="FFC000"/>
                </a:solidFill>
              </a:rPr>
              <a:t> </a:t>
            </a:r>
            <a:r>
              <a:rPr lang="en-US" sz="2400" dirty="0" err="1">
                <a:solidFill>
                  <a:srgbClr val="FFC000"/>
                </a:solidFill>
              </a:rPr>
              <a:t>intervenção</a:t>
            </a:r>
            <a:r>
              <a:rPr lang="en-US" sz="2400" dirty="0">
                <a:solidFill>
                  <a:srgbClr val="FFC000"/>
                </a:solidFill>
              </a:rPr>
              <a:t> </a:t>
            </a:r>
            <a:r>
              <a:rPr lang="en-US" sz="2400" dirty="0" err="1">
                <a:solidFill>
                  <a:srgbClr val="FFC000"/>
                </a:solidFill>
              </a:rPr>
              <a:t>humana</a:t>
            </a:r>
            <a:endParaRPr lang="en-US" sz="2400" dirty="0">
              <a:solidFill>
                <a:srgbClr val="FFC000"/>
              </a:solidFill>
            </a:endParaRPr>
          </a:p>
          <a:p>
            <a:pPr marL="0" indent="0">
              <a:buNone/>
            </a:pPr>
            <a:endParaRPr lang="en-US" dirty="0"/>
          </a:p>
        </p:txBody>
      </p:sp>
      <p:sp>
        <p:nvSpPr>
          <p:cNvPr id="9" name="Text Placeholder 2">
            <a:extLst>
              <a:ext uri="{FF2B5EF4-FFF2-40B4-BE49-F238E27FC236}">
                <a16:creationId xmlns:a16="http://schemas.microsoft.com/office/drawing/2014/main" id="{75943B64-E2E0-A652-3B7D-0A231EF2D205}"/>
              </a:ext>
            </a:extLst>
          </p:cNvPr>
          <p:cNvSpPr txBox="1">
            <a:spLocks/>
          </p:cNvSpPr>
          <p:nvPr/>
        </p:nvSpPr>
        <p:spPr>
          <a:xfrm>
            <a:off x="2177245" y="4175960"/>
            <a:ext cx="10497553" cy="1115805"/>
          </a:xfrm>
          <a:prstGeom prst="rect">
            <a:avLst/>
          </a:prstGeom>
        </p:spPr>
        <p:txBody>
          <a:bodyPr/>
          <a:lstStyle>
            <a:lvl1pPr marL="228600" indent="-228600" algn="l" defTabSz="914400" rtl="0" eaLnBrk="1" latinLnBrk="0" hangingPunct="1">
              <a:lnSpc>
                <a:spcPct val="90000"/>
              </a:lnSpc>
              <a:spcBef>
                <a:spcPts val="0"/>
              </a:spcBef>
              <a:spcAft>
                <a:spcPts val="1200"/>
              </a:spcAft>
              <a:buSzPct val="90000"/>
              <a:buFont typeface="Amazon Ember" panose="020B0603020204020204" pitchFamily="34" charset="0"/>
              <a:buChar char="•"/>
              <a:defRPr sz="2800" kern="1200">
                <a:solidFill>
                  <a:schemeClr val="tx1"/>
                </a:solidFill>
                <a:latin typeface="+mn-lt"/>
                <a:ea typeface="+mn-ea"/>
                <a:cs typeface="+mn-cs"/>
              </a:defRPr>
            </a:lvl1pPr>
            <a:lvl2pPr marL="457200" indent="-228600" algn="l" defTabSz="914400" rtl="0" eaLnBrk="1" latinLnBrk="0" hangingPunct="1">
              <a:lnSpc>
                <a:spcPct val="90000"/>
              </a:lnSpc>
              <a:spcBef>
                <a:spcPts val="0"/>
              </a:spcBef>
              <a:spcAft>
                <a:spcPts val="1200"/>
              </a:spcAft>
              <a:buSzPct val="90000"/>
              <a:buFont typeface="Wingdings" panose="05000000000000000000" pitchFamily="2" charset="2"/>
              <a:buChar char="§"/>
              <a:defRPr sz="2400" kern="1200">
                <a:solidFill>
                  <a:schemeClr val="tx1"/>
                </a:solidFill>
                <a:latin typeface="+mn-lt"/>
                <a:ea typeface="+mn-ea"/>
                <a:cs typeface="+mn-cs"/>
              </a:defRPr>
            </a:lvl2pPr>
            <a:lvl3pPr marL="685800" indent="-228600" algn="l" defTabSz="914400" rtl="0" eaLnBrk="1" latinLnBrk="0" hangingPunct="1">
              <a:lnSpc>
                <a:spcPct val="90000"/>
              </a:lnSpc>
              <a:spcBef>
                <a:spcPts val="0"/>
              </a:spcBef>
              <a:spcAft>
                <a:spcPts val="1200"/>
              </a:spcAft>
              <a:buSzPct val="90000"/>
              <a:buFont typeface="Amazon Ember" panose="020B0603020204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90000"/>
              </a:lnSpc>
              <a:spcBef>
                <a:spcPts val="0"/>
              </a:spcBef>
              <a:spcAft>
                <a:spcPts val="1200"/>
              </a:spcAft>
              <a:buFont typeface="Amazon Ember" panose="020B0603020204020204" pitchFamily="34" charset="0"/>
              <a:buChar char="•"/>
              <a:defRPr sz="1800" kern="1200">
                <a:solidFill>
                  <a:schemeClr val="tx1"/>
                </a:solidFill>
                <a:latin typeface="+mn-lt"/>
                <a:ea typeface="+mn-ea"/>
                <a:cs typeface="+mn-cs"/>
              </a:defRPr>
            </a:lvl4pPr>
            <a:lvl5pPr marL="1143000" indent="-228600" algn="l" defTabSz="914400" rtl="0" eaLnBrk="1" latinLnBrk="0" hangingPunct="1">
              <a:lnSpc>
                <a:spcPct val="90000"/>
              </a:lnSpc>
              <a:spcBef>
                <a:spcPts val="0"/>
              </a:spcBef>
              <a:spcAft>
                <a:spcPts val="1200"/>
              </a:spcAft>
              <a:buFont typeface="Amazon Ember" panose="020B0603020204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err="1">
                <a:solidFill>
                  <a:srgbClr val="FFC000"/>
                </a:solidFill>
              </a:rPr>
              <a:t>Contém</a:t>
            </a:r>
            <a:r>
              <a:rPr lang="en-US" sz="2400" dirty="0">
                <a:solidFill>
                  <a:srgbClr val="FFC000"/>
                </a:solidFill>
              </a:rPr>
              <a:t> </a:t>
            </a:r>
            <a:r>
              <a:rPr lang="en-US" sz="2400" dirty="0" err="1">
                <a:solidFill>
                  <a:srgbClr val="FFC000"/>
                </a:solidFill>
              </a:rPr>
              <a:t>padrões</a:t>
            </a:r>
            <a:r>
              <a:rPr lang="en-US" sz="2400" dirty="0">
                <a:solidFill>
                  <a:srgbClr val="FFC000"/>
                </a:solidFill>
              </a:rPr>
              <a:t> de workflow</a:t>
            </a:r>
          </a:p>
          <a:p>
            <a:endParaRPr lang="en-US" dirty="0"/>
          </a:p>
        </p:txBody>
      </p:sp>
    </p:spTree>
    <p:extLst>
      <p:ext uri="{BB962C8B-B14F-4D97-AF65-F5344CB8AC3E}">
        <p14:creationId xmlns:p14="http://schemas.microsoft.com/office/powerpoint/2010/main" val="64310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54999" cy="646331"/>
          </a:xfrm>
        </p:spPr>
        <p:txBody>
          <a:bodyPr/>
          <a:lstStyle/>
          <a:p>
            <a:r>
              <a:rPr lang="en-US" dirty="0"/>
              <a:t>Icons, logos, diagrams, animations, and images</a:t>
            </a:r>
          </a:p>
        </p:txBody>
      </p:sp>
      <p:sp>
        <p:nvSpPr>
          <p:cNvPr id="20" name="TextBox 19"/>
          <p:cNvSpPr txBox="1"/>
          <p:nvPr/>
        </p:nvSpPr>
        <p:spPr>
          <a:xfrm>
            <a:off x="553804" y="2183112"/>
            <a:ext cx="4852983" cy="3401700"/>
          </a:xfrm>
          <a:prstGeom prst="rect">
            <a:avLst/>
          </a:prstGeom>
          <a:noFill/>
        </p:spPr>
        <p:txBody>
          <a:bodyPr wrap="square" lIns="152400" tIns="121920" rIns="152400" bIns="121920" rtlCol="0">
            <a:spAutoFit/>
          </a:bodyPr>
          <a:lstStyle/>
          <a:p>
            <a:pPr>
              <a:lnSpc>
                <a:spcPct val="90000"/>
              </a:lnSpc>
              <a:spcAft>
                <a:spcPts val="1500"/>
              </a:spcAft>
            </a:pPr>
            <a:r>
              <a:rPr lang="en-US" sz="1667" b="1" dirty="0">
                <a:solidFill>
                  <a:schemeClr val="accent3"/>
                </a:solidFill>
                <a:latin typeface="Amazon Ember Display" panose="020F0603020204020204" pitchFamily="34" charset="0"/>
                <a:ea typeface="Amazon Ember Display" panose="020F0603020204020204" pitchFamily="34" charset="0"/>
                <a:cs typeface="Amazon Ember Display" panose="020F0603020204020204" pitchFamily="34" charset="0"/>
              </a:rPr>
              <a:t>Only use logos, icons, photos, screenshots, and illustrations that your company has permission (a license) from the copyright owner to use.</a:t>
            </a:r>
          </a:p>
          <a:p>
            <a:pPr>
              <a:lnSpc>
                <a:spcPct val="90000"/>
              </a:lnSpc>
              <a:spcAft>
                <a:spcPts val="1500"/>
              </a:spcAft>
            </a:pPr>
            <a:r>
              <a:rPr lang="en-US" sz="1667" dirty="0"/>
              <a:t>Keep slide diagrams as simple as possible; split content over several slides rather than forcing it all onto one.</a:t>
            </a:r>
          </a:p>
          <a:p>
            <a:pPr>
              <a:lnSpc>
                <a:spcPct val="90000"/>
              </a:lnSpc>
              <a:spcAft>
                <a:spcPts val="1500"/>
              </a:spcAft>
            </a:pPr>
            <a:r>
              <a:rPr lang="en-US" sz="1667" dirty="0"/>
              <a:t>Use simple, subtle animations as needed to direct audience attention and clarify relationships. Avoid dramatic transitions or animations (such as “Random Bars,” “Dissolve,” or “Spin”).</a:t>
            </a:r>
          </a:p>
        </p:txBody>
      </p:sp>
      <p:sp>
        <p:nvSpPr>
          <p:cNvPr id="14" name="Rectangle 13">
            <a:extLst>
              <a:ext uri="{FF2B5EF4-FFF2-40B4-BE49-F238E27FC236}">
                <a16:creationId xmlns:a16="http://schemas.microsoft.com/office/drawing/2014/main" id="{56240619-8357-4439-BBEA-CD5E3F27DEB5}"/>
              </a:ext>
            </a:extLst>
          </p:cNvPr>
          <p:cNvSpPr/>
          <p:nvPr/>
        </p:nvSpPr>
        <p:spPr>
          <a:xfrm>
            <a:off x="8435684" y="3491451"/>
            <a:ext cx="3011207" cy="785023"/>
          </a:xfrm>
          <a:prstGeom prst="rect">
            <a:avLst/>
          </a:prstGeom>
        </p:spPr>
        <p:txBody>
          <a:bodyPr wrap="square">
            <a:spAutoFit/>
          </a:bodyPr>
          <a:lstStyle/>
          <a:p>
            <a:pPr>
              <a:lnSpc>
                <a:spcPct val="90000"/>
              </a:lnSpc>
            </a:pPr>
            <a:r>
              <a:rPr lang="en-US" sz="1667" dirty="0"/>
              <a:t>AWS speakers, download illustrations, icons, and AWS logos from the </a:t>
            </a:r>
            <a:r>
              <a:rPr lang="en-US" sz="1667" dirty="0">
                <a:solidFill>
                  <a:srgbClr val="EA5B1A"/>
                </a:solidFill>
                <a:hlinkClick r:id="rId3"/>
              </a:rPr>
              <a:t>brand portal</a:t>
            </a:r>
            <a:r>
              <a:rPr lang="en-US" sz="1667" dirty="0">
                <a:solidFill>
                  <a:srgbClr val="EA5B1A"/>
                </a:solidFill>
              </a:rPr>
              <a:t> </a:t>
            </a:r>
          </a:p>
        </p:txBody>
      </p:sp>
      <p:pic>
        <p:nvPicPr>
          <p:cNvPr id="15" name="Picture 14">
            <a:extLst>
              <a:ext uri="{FF2B5EF4-FFF2-40B4-BE49-F238E27FC236}">
                <a16:creationId xmlns:a16="http://schemas.microsoft.com/office/drawing/2014/main" id="{D2D34A9B-0F09-4D71-AD3F-16FF081CD3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7041" y="3326465"/>
            <a:ext cx="728328" cy="435603"/>
          </a:xfrm>
          <a:prstGeom prst="rect">
            <a:avLst/>
          </a:prstGeom>
        </p:spPr>
      </p:pic>
      <p:pic>
        <p:nvPicPr>
          <p:cNvPr id="16" name="Picture 15">
            <a:extLst>
              <a:ext uri="{FF2B5EF4-FFF2-40B4-BE49-F238E27FC236}">
                <a16:creationId xmlns:a16="http://schemas.microsoft.com/office/drawing/2014/main" id="{6E95FE2E-25E9-4EA5-9E03-21FCFA8B14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7127" y="3429001"/>
            <a:ext cx="1269397" cy="1275744"/>
          </a:xfrm>
          <a:prstGeom prst="rect">
            <a:avLst/>
          </a:prstGeom>
        </p:spPr>
      </p:pic>
      <p:sp>
        <p:nvSpPr>
          <p:cNvPr id="17" name="Rectangle 16">
            <a:extLst>
              <a:ext uri="{FF2B5EF4-FFF2-40B4-BE49-F238E27FC236}">
                <a16:creationId xmlns:a16="http://schemas.microsoft.com/office/drawing/2014/main" id="{C45F25AC-DB25-4FC9-B853-2CDABE3839C4}"/>
              </a:ext>
            </a:extLst>
          </p:cNvPr>
          <p:cNvSpPr/>
          <p:nvPr/>
        </p:nvSpPr>
        <p:spPr>
          <a:xfrm>
            <a:off x="8435684" y="5076066"/>
            <a:ext cx="3386857" cy="1015919"/>
          </a:xfrm>
          <a:prstGeom prst="rect">
            <a:avLst/>
          </a:prstGeom>
        </p:spPr>
        <p:txBody>
          <a:bodyPr wrap="square">
            <a:spAutoFit/>
          </a:bodyPr>
          <a:lstStyle/>
          <a:p>
            <a:pPr>
              <a:lnSpc>
                <a:spcPct val="90000"/>
              </a:lnSpc>
            </a:pPr>
            <a:r>
              <a:rPr lang="en-US" sz="1667" dirty="0"/>
              <a:t>AWS speakers, find licensed stock photography on </a:t>
            </a:r>
            <a:r>
              <a:rPr lang="en-US" sz="1667" dirty="0">
                <a:solidFill>
                  <a:srgbClr val="EA5B1A"/>
                </a:solidFill>
                <a:hlinkClick r:id="rId6"/>
              </a:rPr>
              <a:t>Amazon Freeway</a:t>
            </a:r>
            <a:r>
              <a:rPr lang="en-US" sz="1667" dirty="0"/>
              <a:t> or request access to </a:t>
            </a:r>
            <a:r>
              <a:rPr lang="en-US" sz="1667" dirty="0">
                <a:solidFill>
                  <a:srgbClr val="EA5B1A"/>
                </a:solidFill>
                <a:hlinkClick r:id="rId7"/>
              </a:rPr>
              <a:t>Adobe Stock</a:t>
            </a:r>
            <a:endParaRPr lang="en-US" sz="1667" dirty="0"/>
          </a:p>
        </p:txBody>
      </p:sp>
      <p:sp>
        <p:nvSpPr>
          <p:cNvPr id="19" name="Content Placeholder 2">
            <a:extLst>
              <a:ext uri="{FF2B5EF4-FFF2-40B4-BE49-F238E27FC236}">
                <a16:creationId xmlns:a16="http://schemas.microsoft.com/office/drawing/2014/main" id="{F54712C0-E830-4FF7-B7E8-3DEF81C6F748}"/>
              </a:ext>
            </a:extLst>
          </p:cNvPr>
          <p:cNvSpPr txBox="1">
            <a:spLocks noChangeArrowheads="1"/>
          </p:cNvSpPr>
          <p:nvPr/>
        </p:nvSpPr>
        <p:spPr bwMode="auto">
          <a:xfrm>
            <a:off x="8435684" y="1924860"/>
            <a:ext cx="3257021" cy="708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52400" tIns="121920" rIns="152400" bIns="121920" numCol="1" anchor="t" anchorCtr="0" compatLnSpc="1">
            <a:prstTxWarp prst="textNoShape">
              <a:avLst/>
            </a:prstTxWarp>
            <a:spAutoFit/>
          </a:bodyPr>
          <a:lstStyle>
            <a:lvl1pPr algn="l" defTabSz="1096963" rtl="0" eaLnBrk="1" fontAlgn="base" hangingPunct="1">
              <a:lnSpc>
                <a:spcPct val="90000"/>
              </a:lnSpc>
              <a:spcBef>
                <a:spcPct val="20000"/>
              </a:spcBef>
              <a:spcAft>
                <a:spcPct val="0"/>
              </a:spcAft>
              <a:buSzPct val="90000"/>
              <a:buFont typeface="Amazon Ember" panose="020B0603020204020204" pitchFamily="34" charset="0"/>
              <a:defRPr sz="3200" kern="1200">
                <a:solidFill>
                  <a:schemeClr val="tx2"/>
                </a:solidFill>
                <a:latin typeface="Amazon Ember" panose="020B0603020204020204" pitchFamily="34" charset="0"/>
                <a:ea typeface="Amazon Ember" panose="020B0603020204020204" pitchFamily="34" charset="0"/>
                <a:cs typeface="Amazon Ember" panose="020B0603020204020204" pitchFamily="34" charset="0"/>
              </a:defRPr>
            </a:lvl1pPr>
            <a:lvl2pPr marL="403225" algn="l" defTabSz="1096963" rtl="0" eaLnBrk="1" fontAlgn="base" hangingPunct="1">
              <a:lnSpc>
                <a:spcPct val="90000"/>
              </a:lnSpc>
              <a:spcBef>
                <a:spcPts val="600"/>
              </a:spcBef>
              <a:spcAft>
                <a:spcPct val="0"/>
              </a:spcAft>
              <a:buSzPct val="90000"/>
              <a:buFont typeface="Amazon Ember" panose="020B0603020204020204" pitchFamily="34" charset="0"/>
              <a:defRPr sz="2400" kern="1200">
                <a:solidFill>
                  <a:schemeClr val="tx2"/>
                </a:solidFill>
                <a:latin typeface="Amazon Ember" panose="020B0603020204020204" pitchFamily="34" charset="0"/>
                <a:ea typeface="Amazon Ember" panose="020B0603020204020204" pitchFamily="34" charset="0"/>
                <a:cs typeface="Amazon Ember" panose="020B0603020204020204" pitchFamily="34" charset="0"/>
              </a:defRPr>
            </a:lvl2pPr>
            <a:lvl3pPr marL="671513" algn="l" defTabSz="1096963" rtl="0" eaLnBrk="1" fontAlgn="base" hangingPunct="1">
              <a:lnSpc>
                <a:spcPct val="90000"/>
              </a:lnSpc>
              <a:spcBef>
                <a:spcPts val="600"/>
              </a:spcBef>
              <a:spcAft>
                <a:spcPct val="0"/>
              </a:spcAft>
              <a:buSzPct val="90000"/>
              <a:buFont typeface="Amazon Ember" panose="020B0603020204020204" pitchFamily="34" charset="0"/>
              <a:defRPr sz="2400" kern="1200">
                <a:solidFill>
                  <a:schemeClr val="tx2"/>
                </a:solidFill>
                <a:latin typeface="Amazon Ember" panose="020B0603020204020204" pitchFamily="34" charset="0"/>
                <a:ea typeface="Amazon Ember" panose="020B0603020204020204" pitchFamily="34" charset="0"/>
                <a:cs typeface="Amazon Ember" panose="020B0603020204020204" pitchFamily="34" charset="0"/>
              </a:defRPr>
            </a:lvl3pPr>
            <a:lvl4pPr marL="939800" algn="l" defTabSz="1096963" rtl="0" eaLnBrk="1" fontAlgn="base" hangingPunct="1">
              <a:lnSpc>
                <a:spcPct val="90000"/>
              </a:lnSpc>
              <a:spcBef>
                <a:spcPts val="600"/>
              </a:spcBef>
              <a:spcAft>
                <a:spcPct val="0"/>
              </a:spcAft>
              <a:buSzPct val="90000"/>
              <a:buFont typeface="Amazon Ember" panose="020B0603020204020204" pitchFamily="34" charset="0"/>
              <a:defRPr sz="2000" kern="1200">
                <a:solidFill>
                  <a:schemeClr val="tx2"/>
                </a:solidFill>
                <a:latin typeface="Amazon Ember" panose="020B0603020204020204" pitchFamily="34" charset="0"/>
                <a:ea typeface="Amazon Ember" panose="020B0603020204020204" pitchFamily="34" charset="0"/>
                <a:cs typeface="Amazon Ember" panose="020B0603020204020204" pitchFamily="34" charset="0"/>
              </a:defRPr>
            </a:lvl4pPr>
            <a:lvl5pPr marL="1209675" algn="l" defTabSz="1096963" rtl="0" eaLnBrk="1" fontAlgn="base" hangingPunct="1">
              <a:lnSpc>
                <a:spcPct val="90000"/>
              </a:lnSpc>
              <a:spcBef>
                <a:spcPts val="600"/>
              </a:spcBef>
              <a:spcAft>
                <a:spcPct val="0"/>
              </a:spcAft>
              <a:buSzPct val="90000"/>
              <a:buFont typeface="Amazon Ember" panose="020B0603020204020204" pitchFamily="34" charset="0"/>
              <a:defRPr sz="2000" kern="1200">
                <a:solidFill>
                  <a:schemeClr val="tx2"/>
                </a:solidFill>
                <a:latin typeface="Amazon Ember" panose="020B0603020204020204" pitchFamily="34" charset="0"/>
                <a:ea typeface="Amazon Ember" panose="020B0603020204020204" pitchFamily="34" charset="0"/>
                <a:cs typeface="Amazon Ember" panose="020B0603020204020204" pitchFamily="34" charset="0"/>
              </a:defRPr>
            </a:lvl5pPr>
            <a:lvl6pPr marL="3017513" indent="-274320" algn="l" defTabSz="1097278" rtl="0" eaLnBrk="1" latinLnBrk="0" hangingPunct="1">
              <a:spcBef>
                <a:spcPct val="20000"/>
              </a:spcBef>
              <a:buFont typeface="Amazon Ember" panose="020B0603020204020204" pitchFamily="34" charset="0"/>
              <a:buChar char="•"/>
              <a:defRPr sz="2353" kern="1200">
                <a:solidFill>
                  <a:schemeClr val="tx1"/>
                </a:solidFill>
                <a:latin typeface="+mn-lt"/>
                <a:ea typeface="+mn-ea"/>
                <a:cs typeface="+mn-cs"/>
              </a:defRPr>
            </a:lvl6pPr>
            <a:lvl7pPr marL="3566153" indent="-274320" algn="l" defTabSz="1097278" rtl="0" eaLnBrk="1" latinLnBrk="0" hangingPunct="1">
              <a:spcBef>
                <a:spcPct val="20000"/>
              </a:spcBef>
              <a:buFont typeface="Amazon Ember" panose="020B0603020204020204" pitchFamily="34" charset="0"/>
              <a:buChar char="•"/>
              <a:defRPr sz="2353" kern="1200">
                <a:solidFill>
                  <a:schemeClr val="tx1"/>
                </a:solidFill>
                <a:latin typeface="+mn-lt"/>
                <a:ea typeface="+mn-ea"/>
                <a:cs typeface="+mn-cs"/>
              </a:defRPr>
            </a:lvl7pPr>
            <a:lvl8pPr marL="4114792" indent="-274320" algn="l" defTabSz="1097278" rtl="0" eaLnBrk="1" latinLnBrk="0" hangingPunct="1">
              <a:spcBef>
                <a:spcPct val="20000"/>
              </a:spcBef>
              <a:buFont typeface="Amazon Ember" panose="020B0603020204020204" pitchFamily="34" charset="0"/>
              <a:buChar char="•"/>
              <a:defRPr sz="2353" kern="1200">
                <a:solidFill>
                  <a:schemeClr val="tx1"/>
                </a:solidFill>
                <a:latin typeface="+mn-lt"/>
                <a:ea typeface="+mn-ea"/>
                <a:cs typeface="+mn-cs"/>
              </a:defRPr>
            </a:lvl8pPr>
            <a:lvl9pPr marL="4663432" indent="-274320" algn="l" defTabSz="1097278" rtl="0" eaLnBrk="1" latinLnBrk="0" hangingPunct="1">
              <a:spcBef>
                <a:spcPct val="20000"/>
              </a:spcBef>
              <a:buFont typeface="Amazon Ember" panose="020B0603020204020204" pitchFamily="34" charset="0"/>
              <a:buChar char="•"/>
              <a:defRPr sz="2353" kern="1200">
                <a:solidFill>
                  <a:schemeClr val="tx1"/>
                </a:solidFill>
                <a:latin typeface="+mn-lt"/>
                <a:ea typeface="+mn-ea"/>
                <a:cs typeface="+mn-cs"/>
              </a:defRPr>
            </a:lvl9pPr>
          </a:lstStyle>
          <a:p>
            <a:pPr>
              <a:spcBef>
                <a:spcPts val="0"/>
              </a:spcBef>
              <a:spcAft>
                <a:spcPts val="0"/>
              </a:spcAft>
            </a:pPr>
            <a:r>
              <a:rPr lang="en-US" altLang="en-US" sz="1667" dirty="0">
                <a:solidFill>
                  <a:schemeClr val="tx1"/>
                </a:solidFill>
              </a:rPr>
              <a:t>Download AWS architecture icons from the </a:t>
            </a:r>
            <a:r>
              <a:rPr lang="en-US" altLang="en-US" sz="1667" dirty="0">
                <a:solidFill>
                  <a:srgbClr val="EA5B1A"/>
                </a:solidFill>
                <a:hlinkClick r:id="rId8"/>
              </a:rPr>
              <a:t>AWS website</a:t>
            </a:r>
            <a:endParaRPr lang="en-US" altLang="en-US" sz="1667" dirty="0">
              <a:solidFill>
                <a:srgbClr val="EA5B1A"/>
              </a:solidFill>
            </a:endParaRPr>
          </a:p>
        </p:txBody>
      </p:sp>
      <p:pic>
        <p:nvPicPr>
          <p:cNvPr id="22" name="Picture 21">
            <a:extLst>
              <a:ext uri="{FF2B5EF4-FFF2-40B4-BE49-F238E27FC236}">
                <a16:creationId xmlns:a16="http://schemas.microsoft.com/office/drawing/2014/main" id="{FCC9C42A-A635-4549-AB5E-82F68AD3223A}"/>
              </a:ext>
            </a:extLst>
          </p:cNvPr>
          <p:cNvPicPr>
            <a:picLocks noChangeAspect="1"/>
          </p:cNvPicPr>
          <p:nvPr/>
        </p:nvPicPr>
        <p:blipFill>
          <a:blip r:embed="rId9"/>
          <a:stretch>
            <a:fillRect/>
          </a:stretch>
        </p:blipFill>
        <p:spPr>
          <a:xfrm>
            <a:off x="6361299" y="1743544"/>
            <a:ext cx="1885848" cy="1070646"/>
          </a:xfrm>
          <a:prstGeom prst="rect">
            <a:avLst/>
          </a:prstGeom>
        </p:spPr>
      </p:pic>
      <p:pic>
        <p:nvPicPr>
          <p:cNvPr id="23" name="Picture 22">
            <a:extLst>
              <a:ext uri="{FF2B5EF4-FFF2-40B4-BE49-F238E27FC236}">
                <a16:creationId xmlns:a16="http://schemas.microsoft.com/office/drawing/2014/main" id="{93E294AC-C6BB-4158-830E-297DF4FA8030}"/>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361300" y="5063366"/>
            <a:ext cx="1815224" cy="1070646"/>
          </a:xfrm>
          <a:prstGeom prst="rect">
            <a:avLst/>
          </a:prstGeom>
        </p:spPr>
      </p:pic>
      <p:cxnSp>
        <p:nvCxnSpPr>
          <p:cNvPr id="13" name="Straight Connector 12">
            <a:extLst>
              <a:ext uri="{FF2B5EF4-FFF2-40B4-BE49-F238E27FC236}">
                <a16:creationId xmlns:a16="http://schemas.microsoft.com/office/drawing/2014/main" id="{9B1AE8DE-8B6A-4CC1-9879-B1446DF612BE}"/>
              </a:ext>
            </a:extLst>
          </p:cNvPr>
          <p:cNvCxnSpPr/>
          <p:nvPr/>
        </p:nvCxnSpPr>
        <p:spPr>
          <a:xfrm>
            <a:off x="5761560" y="1729225"/>
            <a:ext cx="0" cy="5038403"/>
          </a:xfrm>
          <a:prstGeom prst="line">
            <a:avLst/>
          </a:prstGeom>
          <a:ln w="19050" cap="rnd">
            <a:gradFill>
              <a:gsLst>
                <a:gs pos="0">
                  <a:schemeClr val="accent3"/>
                </a:gs>
                <a:gs pos="65000">
                  <a:schemeClr val="accent5"/>
                </a:gs>
                <a:gs pos="100000">
                  <a:schemeClr val="bg1"/>
                </a:gs>
              </a:gsLst>
              <a:lin ang="5400000" scaled="1"/>
            </a:gradFill>
            <a:headEnd type="none" w="lg"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14246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068C4A9-1E3A-8901-42FE-570439D85BDE}"/>
              </a:ext>
            </a:extLst>
          </p:cNvPr>
          <p:cNvSpPr>
            <a:spLocks noGrp="1"/>
          </p:cNvSpPr>
          <p:nvPr>
            <p:ph type="title"/>
          </p:nvPr>
        </p:nvSpPr>
        <p:spPr>
          <a:xfrm>
            <a:off x="266700" y="371476"/>
            <a:ext cx="11658600" cy="640975"/>
          </a:xfrm>
        </p:spPr>
        <p:txBody>
          <a:bodyPr>
            <a:normAutofit/>
          </a:bodyPr>
          <a:lstStyle/>
          <a:p>
            <a:r>
              <a:rPr lang="en-US" dirty="0" err="1">
                <a:solidFill>
                  <a:schemeClr val="tx1"/>
                </a:solidFill>
              </a:rPr>
              <a:t>Padrões</a:t>
            </a:r>
            <a:r>
              <a:rPr lang="en-US" dirty="0">
                <a:solidFill>
                  <a:schemeClr val="tx1"/>
                </a:solidFill>
              </a:rPr>
              <a:t> de </a:t>
            </a:r>
            <a:r>
              <a:rPr lang="en-US" dirty="0" err="1">
                <a:solidFill>
                  <a:schemeClr val="tx1"/>
                </a:solidFill>
              </a:rPr>
              <a:t>orquestração</a:t>
            </a:r>
            <a:r>
              <a:rPr lang="en-US" dirty="0">
                <a:solidFill>
                  <a:schemeClr val="tx1"/>
                </a:solidFill>
              </a:rPr>
              <a:t> </a:t>
            </a:r>
            <a:r>
              <a:rPr lang="en-US" dirty="0" err="1">
                <a:solidFill>
                  <a:schemeClr val="tx1"/>
                </a:solidFill>
              </a:rPr>
              <a:t>comuns</a:t>
            </a:r>
            <a:endParaRPr lang="en-US" dirty="0">
              <a:solidFill>
                <a:schemeClr val="tx1"/>
              </a:solidFill>
            </a:endParaRPr>
          </a:p>
        </p:txBody>
      </p:sp>
      <p:sp>
        <p:nvSpPr>
          <p:cNvPr id="5" name="Title 1">
            <a:extLst>
              <a:ext uri="{FF2B5EF4-FFF2-40B4-BE49-F238E27FC236}">
                <a16:creationId xmlns:a16="http://schemas.microsoft.com/office/drawing/2014/main" id="{6598E50E-4C41-4BBF-8BC6-1969F4616480}"/>
              </a:ext>
            </a:extLst>
          </p:cNvPr>
          <p:cNvSpPr txBox="1">
            <a:spLocks/>
          </p:cNvSpPr>
          <p:nvPr/>
        </p:nvSpPr>
        <p:spPr>
          <a:xfrm>
            <a:off x="5880373" y="4160638"/>
            <a:ext cx="3384260" cy="816138"/>
          </a:xfrm>
          <a:prstGeom prst="rect">
            <a:avLst/>
          </a:prstGeom>
        </p:spPr>
        <p:txBody>
          <a:bodyPr vert="horz" lIns="121920" tIns="60960" rIns="121920" bIns="60960" rtlCol="0" anchor="t">
            <a:noAutofit/>
          </a:bodyPr>
          <a:lstStyle>
            <a:lvl1pPr algn="l" defTabSz="457200" rtl="0" eaLnBrk="1" latinLnBrk="0" hangingPunct="1">
              <a:spcBef>
                <a:spcPct val="0"/>
              </a:spcBef>
              <a:buNone/>
              <a:defRPr sz="2800" b="1" i="0" kern="1200">
                <a:solidFill>
                  <a:schemeClr val="tx1"/>
                </a:solidFill>
                <a:latin typeface="Arial"/>
                <a:ea typeface="+mj-ea"/>
                <a:cs typeface="Arial"/>
              </a:defRPr>
            </a:lvl1pPr>
          </a:lstStyle>
          <a:p>
            <a:pPr algn="ctr"/>
            <a:r>
              <a:rPr lang="en-US" sz="1867" b="0" dirty="0">
                <a:solidFill>
                  <a:schemeClr val="accent4"/>
                </a:solidFill>
                <a:latin typeface="Amazon Ember Regular"/>
                <a:ea typeface="Amazon Ember" charset="0"/>
                <a:cs typeface="Amazon Ember" charset="0"/>
              </a:rPr>
              <a:t>“Eu </a:t>
            </a:r>
            <a:r>
              <a:rPr lang="en-US" sz="1867" b="0" dirty="0" err="1">
                <a:solidFill>
                  <a:schemeClr val="accent4"/>
                </a:solidFill>
                <a:latin typeface="Amazon Ember Regular"/>
                <a:ea typeface="Amazon Ember" charset="0"/>
                <a:cs typeface="Amazon Ember" charset="0"/>
              </a:rPr>
              <a:t>quero</a:t>
            </a:r>
            <a:r>
              <a:rPr lang="en-US" sz="1867" b="0" dirty="0">
                <a:solidFill>
                  <a:schemeClr val="accent4"/>
                </a:solidFill>
                <a:latin typeface="Amazon Ember Regular"/>
                <a:ea typeface="Amazon Ember" charset="0"/>
                <a:cs typeface="Amazon Ember" charset="0"/>
              </a:rPr>
              <a:t> try/catch/finally”</a:t>
            </a:r>
          </a:p>
        </p:txBody>
      </p:sp>
      <p:grpSp>
        <p:nvGrpSpPr>
          <p:cNvPr id="6" name="Group 5">
            <a:extLst>
              <a:ext uri="{FF2B5EF4-FFF2-40B4-BE49-F238E27FC236}">
                <a16:creationId xmlns:a16="http://schemas.microsoft.com/office/drawing/2014/main" id="{AAB20D48-B45E-7C61-7CCD-A97091A79050}"/>
              </a:ext>
            </a:extLst>
          </p:cNvPr>
          <p:cNvGrpSpPr/>
          <p:nvPr/>
        </p:nvGrpSpPr>
        <p:grpSpPr>
          <a:xfrm>
            <a:off x="6820397" y="4743021"/>
            <a:ext cx="1351631" cy="1120878"/>
            <a:chOff x="8854254" y="1893405"/>
            <a:chExt cx="1351630" cy="1120877"/>
          </a:xfrm>
        </p:grpSpPr>
        <p:sp>
          <p:nvSpPr>
            <p:cNvPr id="7" name="Left-Right Arrow Callout 6">
              <a:extLst>
                <a:ext uri="{FF2B5EF4-FFF2-40B4-BE49-F238E27FC236}">
                  <a16:creationId xmlns:a16="http://schemas.microsoft.com/office/drawing/2014/main" id="{E7F3C93B-515E-B579-A1F7-0D07D4FAFC50}"/>
                </a:ext>
              </a:extLst>
            </p:cNvPr>
            <p:cNvSpPr/>
            <p:nvPr/>
          </p:nvSpPr>
          <p:spPr>
            <a:xfrm>
              <a:off x="8854254" y="2274082"/>
              <a:ext cx="1351630" cy="740200"/>
            </a:xfrm>
            <a:prstGeom prst="lef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Regular"/>
              </a:endParaRPr>
            </a:p>
          </p:txBody>
        </p:sp>
        <p:sp>
          <p:nvSpPr>
            <p:cNvPr id="8" name="Down Arrow 7">
              <a:extLst>
                <a:ext uri="{FF2B5EF4-FFF2-40B4-BE49-F238E27FC236}">
                  <a16:creationId xmlns:a16="http://schemas.microsoft.com/office/drawing/2014/main" id="{D1EA19FB-CB7C-73A5-1E88-D3643A3F78D9}"/>
                </a:ext>
              </a:extLst>
            </p:cNvPr>
            <p:cNvSpPr/>
            <p:nvPr/>
          </p:nvSpPr>
          <p:spPr>
            <a:xfrm>
              <a:off x="9365408" y="1893405"/>
              <a:ext cx="329198" cy="3806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Regular"/>
              </a:endParaRPr>
            </a:p>
          </p:txBody>
        </p:sp>
      </p:grpSp>
      <p:sp>
        <p:nvSpPr>
          <p:cNvPr id="9" name="Title 2">
            <a:extLst>
              <a:ext uri="{FF2B5EF4-FFF2-40B4-BE49-F238E27FC236}">
                <a16:creationId xmlns:a16="http://schemas.microsoft.com/office/drawing/2014/main" id="{AB971A33-40EF-0789-4139-550D4436A08B}"/>
              </a:ext>
            </a:extLst>
          </p:cNvPr>
          <p:cNvSpPr txBox="1">
            <a:spLocks/>
          </p:cNvSpPr>
          <p:nvPr/>
        </p:nvSpPr>
        <p:spPr>
          <a:xfrm>
            <a:off x="2756194" y="3439158"/>
            <a:ext cx="3384260" cy="756953"/>
          </a:xfrm>
          <a:prstGeom prst="rect">
            <a:avLst/>
          </a:prstGeom>
        </p:spPr>
        <p:txBody>
          <a:bodyPr vert="horz" lIns="91440" tIns="45720" rIns="91440" bIns="45720" rtlCol="0" anchor="t">
            <a:noAutofit/>
          </a:bodyPr>
          <a:lstStyle>
            <a:lvl1pPr algn="l" defTabSz="609585" rtl="0" eaLnBrk="1" latinLnBrk="0" hangingPunct="1">
              <a:spcBef>
                <a:spcPct val="0"/>
              </a:spcBef>
              <a:buNone/>
              <a:defRPr sz="3733" b="1" i="0" kern="1200">
                <a:solidFill>
                  <a:schemeClr val="accent6">
                    <a:lumMod val="50000"/>
                  </a:schemeClr>
                </a:solidFill>
                <a:latin typeface="Arial"/>
                <a:ea typeface="+mj-ea"/>
                <a:cs typeface="Arial"/>
              </a:defRPr>
            </a:lvl1pPr>
          </a:lstStyle>
          <a:p>
            <a:r>
              <a:rPr lang="en-US" sz="1867" b="0" dirty="0">
                <a:solidFill>
                  <a:schemeClr val="accent4"/>
                </a:solidFill>
                <a:latin typeface="Amazon Ember Regular"/>
                <a:ea typeface="Amazon Ember" charset="0"/>
                <a:cs typeface="Amazon Ember" charset="0"/>
              </a:rPr>
              <a:t>“Eu </a:t>
            </a:r>
            <a:r>
              <a:rPr lang="en-US" sz="1867" b="0" dirty="0" err="1">
                <a:solidFill>
                  <a:schemeClr val="accent4"/>
                </a:solidFill>
                <a:latin typeface="Amazon Ember Regular"/>
                <a:ea typeface="Amazon Ember" charset="0"/>
                <a:cs typeface="Amazon Ember" charset="0"/>
              </a:rPr>
              <a:t>quero</a:t>
            </a:r>
            <a:r>
              <a:rPr lang="en-US" sz="1867" b="0" dirty="0">
                <a:solidFill>
                  <a:schemeClr val="accent4"/>
                </a:solidFill>
                <a:latin typeface="Amazon Ember Regular"/>
                <a:ea typeface="Amazon Ember" charset="0"/>
                <a:cs typeface="Amazon Ember" charset="0"/>
              </a:rPr>
              <a:t> </a:t>
            </a:r>
            <a:r>
              <a:rPr lang="en-US" sz="1867" b="0" dirty="0" err="1">
                <a:solidFill>
                  <a:schemeClr val="accent4"/>
                </a:solidFill>
                <a:latin typeface="Amazon Ember Regular"/>
                <a:ea typeface="Amazon Ember" charset="0"/>
                <a:cs typeface="Amazon Ember" charset="0"/>
              </a:rPr>
              <a:t>selecionar</a:t>
            </a:r>
            <a:r>
              <a:rPr lang="en-US" sz="1867" b="0" dirty="0">
                <a:solidFill>
                  <a:schemeClr val="accent4"/>
                </a:solidFill>
                <a:latin typeface="Amazon Ember Regular"/>
                <a:ea typeface="Amazon Ember" charset="0"/>
                <a:cs typeface="Amazon Ember" charset="0"/>
              </a:rPr>
              <a:t> </a:t>
            </a:r>
            <a:r>
              <a:rPr lang="en-US" sz="1867" b="0" dirty="0" err="1">
                <a:solidFill>
                  <a:schemeClr val="accent4"/>
                </a:solidFill>
                <a:latin typeface="Amazon Ember Regular"/>
                <a:ea typeface="Amazon Ember" charset="0"/>
                <a:cs typeface="Amazon Ember" charset="0"/>
              </a:rPr>
              <a:t>tarefas</a:t>
            </a:r>
            <a:r>
              <a:rPr lang="en-US" sz="1867" b="0" dirty="0">
                <a:solidFill>
                  <a:schemeClr val="accent4"/>
                </a:solidFill>
                <a:latin typeface="Amazon Ember Regular"/>
                <a:ea typeface="Amazon Ember" charset="0"/>
                <a:cs typeface="Amazon Ember" charset="0"/>
              </a:rPr>
              <a:t> </a:t>
            </a:r>
            <a:r>
              <a:rPr lang="en-US" sz="1867" b="0" dirty="0" err="1">
                <a:solidFill>
                  <a:schemeClr val="accent4"/>
                </a:solidFill>
                <a:latin typeface="Amazon Ember Regular"/>
                <a:ea typeface="Amazon Ember" charset="0"/>
                <a:cs typeface="Amazon Ember" charset="0"/>
              </a:rPr>
              <a:t>baseado</a:t>
            </a:r>
            <a:r>
              <a:rPr lang="en-US" sz="1867" b="0" dirty="0">
                <a:solidFill>
                  <a:schemeClr val="accent4"/>
                </a:solidFill>
                <a:latin typeface="Amazon Ember Regular"/>
                <a:ea typeface="Amazon Ember" charset="0"/>
                <a:cs typeface="Amazon Ember" charset="0"/>
              </a:rPr>
              <a:t> </a:t>
            </a:r>
            <a:r>
              <a:rPr lang="en-US" sz="1867" b="0" dirty="0" err="1">
                <a:solidFill>
                  <a:schemeClr val="accent4"/>
                </a:solidFill>
                <a:latin typeface="Amazon Ember Regular"/>
                <a:ea typeface="Amazon Ember" charset="0"/>
                <a:cs typeface="Amazon Ember" charset="0"/>
              </a:rPr>
              <a:t>nos</a:t>
            </a:r>
            <a:r>
              <a:rPr lang="en-US" sz="1867" b="0" dirty="0">
                <a:solidFill>
                  <a:schemeClr val="accent4"/>
                </a:solidFill>
                <a:latin typeface="Amazon Ember Regular"/>
                <a:ea typeface="Amazon Ember" charset="0"/>
                <a:cs typeface="Amazon Ember" charset="0"/>
              </a:rPr>
              <a:t> dados de </a:t>
            </a:r>
            <a:r>
              <a:rPr lang="en-US" sz="1867" b="0" dirty="0" err="1">
                <a:solidFill>
                  <a:schemeClr val="accent4"/>
                </a:solidFill>
                <a:latin typeface="Amazon Ember Regular"/>
                <a:ea typeface="Amazon Ember" charset="0"/>
                <a:cs typeface="Amazon Ember" charset="0"/>
              </a:rPr>
              <a:t>saída</a:t>
            </a:r>
            <a:r>
              <a:rPr lang="en-US" sz="1867" b="0" dirty="0">
                <a:solidFill>
                  <a:schemeClr val="accent4"/>
                </a:solidFill>
                <a:latin typeface="Amazon Ember Regular"/>
                <a:ea typeface="Amazon Ember" charset="0"/>
                <a:cs typeface="Amazon Ember" charset="0"/>
              </a:rPr>
              <a:t>”</a:t>
            </a:r>
          </a:p>
        </p:txBody>
      </p:sp>
      <p:sp>
        <p:nvSpPr>
          <p:cNvPr id="10" name="Title 1">
            <a:extLst>
              <a:ext uri="{FF2B5EF4-FFF2-40B4-BE49-F238E27FC236}">
                <a16:creationId xmlns:a16="http://schemas.microsoft.com/office/drawing/2014/main" id="{1609716F-6693-BC01-AE36-3CE4115DA81F}"/>
              </a:ext>
            </a:extLst>
          </p:cNvPr>
          <p:cNvSpPr txBox="1">
            <a:spLocks/>
          </p:cNvSpPr>
          <p:nvPr/>
        </p:nvSpPr>
        <p:spPr>
          <a:xfrm>
            <a:off x="4667462" y="1194033"/>
            <a:ext cx="2451795" cy="786468"/>
          </a:xfrm>
          <a:prstGeom prst="rect">
            <a:avLst/>
          </a:prstGeom>
        </p:spPr>
        <p:txBody>
          <a:bodyPr vert="horz" lIns="121920" tIns="60960" rIns="121920" bIns="60960" rtlCol="0" anchor="t">
            <a:noAutofit/>
          </a:bodyPr>
          <a:lstStyle>
            <a:lvl1pPr algn="l" defTabSz="457200" rtl="0" eaLnBrk="1" latinLnBrk="0" hangingPunct="1">
              <a:spcBef>
                <a:spcPct val="0"/>
              </a:spcBef>
              <a:buNone/>
              <a:defRPr sz="2800" b="1" i="0" kern="1200">
                <a:solidFill>
                  <a:schemeClr val="tx1"/>
                </a:solidFill>
                <a:latin typeface="Arial"/>
                <a:ea typeface="+mj-ea"/>
                <a:cs typeface="Arial"/>
              </a:defRPr>
            </a:lvl1pPr>
          </a:lstStyle>
          <a:p>
            <a:r>
              <a:rPr lang="en-US" sz="1867" b="0" dirty="0">
                <a:solidFill>
                  <a:schemeClr val="accent4"/>
                </a:solidFill>
                <a:latin typeface="Amazon Ember Regular"/>
                <a:ea typeface="Amazon Ember" charset="0"/>
                <a:cs typeface="Amazon Ember" charset="0"/>
              </a:rPr>
              <a:t>“Eu </a:t>
            </a:r>
            <a:r>
              <a:rPr lang="en-US" sz="1867" b="0" dirty="0" err="1">
                <a:solidFill>
                  <a:schemeClr val="accent4"/>
                </a:solidFill>
                <a:latin typeface="Amazon Ember Regular"/>
                <a:ea typeface="Amazon Ember" charset="0"/>
                <a:cs typeface="Amazon Ember" charset="0"/>
              </a:rPr>
              <a:t>quero</a:t>
            </a:r>
            <a:r>
              <a:rPr lang="en-US" sz="1867" b="0" dirty="0">
                <a:solidFill>
                  <a:schemeClr val="accent4"/>
                </a:solidFill>
                <a:latin typeface="Amazon Ember Regular"/>
                <a:ea typeface="Amazon Ember" charset="0"/>
                <a:cs typeface="Amazon Ember" charset="0"/>
              </a:rPr>
              <a:t> </a:t>
            </a:r>
            <a:r>
              <a:rPr lang="en-US" sz="1867" b="0" dirty="0" err="1">
                <a:solidFill>
                  <a:schemeClr val="accent4"/>
                </a:solidFill>
                <a:latin typeface="Amazon Ember Regular"/>
                <a:ea typeface="Amazon Ember" charset="0"/>
                <a:cs typeface="Amazon Ember" charset="0"/>
              </a:rPr>
              <a:t>repetir</a:t>
            </a:r>
            <a:r>
              <a:rPr lang="en-US" sz="1867" b="0" dirty="0">
                <a:solidFill>
                  <a:schemeClr val="accent4"/>
                </a:solidFill>
                <a:latin typeface="Amazon Ember Regular"/>
                <a:ea typeface="Amazon Ember" charset="0"/>
                <a:cs typeface="Amazon Ember" charset="0"/>
              </a:rPr>
              <a:t> </a:t>
            </a:r>
            <a:r>
              <a:rPr lang="en-US" sz="1867" b="0" dirty="0" err="1">
                <a:solidFill>
                  <a:schemeClr val="accent4"/>
                </a:solidFill>
                <a:latin typeface="Amazon Ember Regular"/>
                <a:ea typeface="Amazon Ember" charset="0"/>
                <a:cs typeface="Amazon Ember" charset="0"/>
              </a:rPr>
              <a:t>tarefas</a:t>
            </a:r>
            <a:r>
              <a:rPr lang="en-US" sz="1867" b="0" dirty="0">
                <a:solidFill>
                  <a:schemeClr val="accent4"/>
                </a:solidFill>
                <a:latin typeface="Amazon Ember Regular"/>
                <a:ea typeface="Amazon Ember" charset="0"/>
                <a:cs typeface="Amazon Ember" charset="0"/>
              </a:rPr>
              <a:t> com </a:t>
            </a:r>
            <a:r>
              <a:rPr lang="en-US" sz="1867" b="0" dirty="0" err="1">
                <a:solidFill>
                  <a:schemeClr val="accent4"/>
                </a:solidFill>
                <a:latin typeface="Amazon Ember Regular"/>
                <a:ea typeface="Amazon Ember" charset="0"/>
                <a:cs typeface="Amazon Ember" charset="0"/>
              </a:rPr>
              <a:t>falhas</a:t>
            </a:r>
            <a:r>
              <a:rPr lang="en-US" sz="1867" b="0" dirty="0">
                <a:solidFill>
                  <a:schemeClr val="accent4"/>
                </a:solidFill>
                <a:latin typeface="Amazon Ember Regular"/>
                <a:ea typeface="Amazon Ember" charset="0"/>
                <a:cs typeface="Amazon Ember" charset="0"/>
              </a:rPr>
              <a:t>”</a:t>
            </a:r>
          </a:p>
        </p:txBody>
      </p:sp>
      <p:grpSp>
        <p:nvGrpSpPr>
          <p:cNvPr id="11" name="Group 10">
            <a:extLst>
              <a:ext uri="{FF2B5EF4-FFF2-40B4-BE49-F238E27FC236}">
                <a16:creationId xmlns:a16="http://schemas.microsoft.com/office/drawing/2014/main" id="{2B4943F2-77BF-59A3-065A-F9E643EF345C}"/>
              </a:ext>
            </a:extLst>
          </p:cNvPr>
          <p:cNvGrpSpPr/>
          <p:nvPr/>
        </p:nvGrpSpPr>
        <p:grpSpPr>
          <a:xfrm>
            <a:off x="4871110" y="2129540"/>
            <a:ext cx="1521056" cy="740201"/>
            <a:chOff x="1186096" y="1646487"/>
            <a:chExt cx="1218223" cy="596406"/>
          </a:xfrm>
        </p:grpSpPr>
        <p:sp>
          <p:nvSpPr>
            <p:cNvPr id="12" name="U-Turn Arrow 11">
              <a:extLst>
                <a:ext uri="{FF2B5EF4-FFF2-40B4-BE49-F238E27FC236}">
                  <a16:creationId xmlns:a16="http://schemas.microsoft.com/office/drawing/2014/main" id="{D83C52CD-AD20-5CB0-ABF0-796C4DC77877}"/>
                </a:ext>
              </a:extLst>
            </p:cNvPr>
            <p:cNvSpPr/>
            <p:nvPr/>
          </p:nvSpPr>
          <p:spPr>
            <a:xfrm rot="5400000">
              <a:off x="1890653" y="1684093"/>
              <a:ext cx="506138" cy="521195"/>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mazon Ember Regular"/>
              </a:endParaRPr>
            </a:p>
          </p:txBody>
        </p:sp>
        <p:sp>
          <p:nvSpPr>
            <p:cNvPr id="13" name="Rectangle 12">
              <a:extLst>
                <a:ext uri="{FF2B5EF4-FFF2-40B4-BE49-F238E27FC236}">
                  <a16:creationId xmlns:a16="http://schemas.microsoft.com/office/drawing/2014/main" id="{91C06B24-A5E3-6ADD-DABA-0954BCB2D9A4}"/>
                </a:ext>
              </a:extLst>
            </p:cNvPr>
            <p:cNvSpPr/>
            <p:nvPr/>
          </p:nvSpPr>
          <p:spPr>
            <a:xfrm>
              <a:off x="1186096" y="1646487"/>
              <a:ext cx="568833" cy="596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40" dirty="0">
                  <a:latin typeface="Amazon Ember Regular"/>
                </a:rPr>
                <a:t>A</a:t>
              </a:r>
            </a:p>
          </p:txBody>
        </p:sp>
      </p:grpSp>
      <p:grpSp>
        <p:nvGrpSpPr>
          <p:cNvPr id="14" name="Group 13">
            <a:extLst>
              <a:ext uri="{FF2B5EF4-FFF2-40B4-BE49-F238E27FC236}">
                <a16:creationId xmlns:a16="http://schemas.microsoft.com/office/drawing/2014/main" id="{1486546A-639D-A0C7-35E9-8030E3B957FB}"/>
              </a:ext>
            </a:extLst>
          </p:cNvPr>
          <p:cNvGrpSpPr/>
          <p:nvPr/>
        </p:nvGrpSpPr>
        <p:grpSpPr>
          <a:xfrm>
            <a:off x="2466188" y="4311153"/>
            <a:ext cx="2816715" cy="1840896"/>
            <a:chOff x="1577952" y="2909701"/>
            <a:chExt cx="2112536" cy="1380672"/>
          </a:xfrm>
        </p:grpSpPr>
        <p:sp>
          <p:nvSpPr>
            <p:cNvPr id="15" name="Rectangle 14">
              <a:extLst>
                <a:ext uri="{FF2B5EF4-FFF2-40B4-BE49-F238E27FC236}">
                  <a16:creationId xmlns:a16="http://schemas.microsoft.com/office/drawing/2014/main" id="{2D965371-26F9-9A69-C653-518864C9015F}"/>
                </a:ext>
              </a:extLst>
            </p:cNvPr>
            <p:cNvSpPr/>
            <p:nvPr/>
          </p:nvSpPr>
          <p:spPr>
            <a:xfrm>
              <a:off x="1577952" y="3693967"/>
              <a:ext cx="568833" cy="596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40" dirty="0">
                  <a:latin typeface="Amazon Ember Regular"/>
                </a:rPr>
                <a:t>B</a:t>
              </a:r>
            </a:p>
          </p:txBody>
        </p:sp>
        <p:sp>
          <p:nvSpPr>
            <p:cNvPr id="16" name="Rectangle 15">
              <a:extLst>
                <a:ext uri="{FF2B5EF4-FFF2-40B4-BE49-F238E27FC236}">
                  <a16:creationId xmlns:a16="http://schemas.microsoft.com/office/drawing/2014/main" id="{5F4DBA76-48E3-CF28-4736-57FAA702C59F}"/>
                </a:ext>
              </a:extLst>
            </p:cNvPr>
            <p:cNvSpPr/>
            <p:nvPr/>
          </p:nvSpPr>
          <p:spPr>
            <a:xfrm>
              <a:off x="3121655" y="3693967"/>
              <a:ext cx="568833" cy="596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40" dirty="0">
                  <a:latin typeface="Amazon Ember Regular"/>
                </a:rPr>
                <a:t>C</a:t>
              </a:r>
            </a:p>
          </p:txBody>
        </p:sp>
        <p:sp>
          <p:nvSpPr>
            <p:cNvPr id="17" name="Rectangle 16">
              <a:extLst>
                <a:ext uri="{FF2B5EF4-FFF2-40B4-BE49-F238E27FC236}">
                  <a16:creationId xmlns:a16="http://schemas.microsoft.com/office/drawing/2014/main" id="{0FB3E597-4970-B1AF-1732-4170C69853C8}"/>
                </a:ext>
              </a:extLst>
            </p:cNvPr>
            <p:cNvSpPr/>
            <p:nvPr/>
          </p:nvSpPr>
          <p:spPr>
            <a:xfrm>
              <a:off x="2347120" y="2909701"/>
              <a:ext cx="568833" cy="596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40" dirty="0">
                  <a:latin typeface="Amazon Ember Regular"/>
                </a:rPr>
                <a:t>A</a:t>
              </a:r>
            </a:p>
          </p:txBody>
        </p:sp>
        <p:sp>
          <p:nvSpPr>
            <p:cNvPr id="18" name="Diamond 17">
              <a:extLst>
                <a:ext uri="{FF2B5EF4-FFF2-40B4-BE49-F238E27FC236}">
                  <a16:creationId xmlns:a16="http://schemas.microsoft.com/office/drawing/2014/main" id="{1B960DD0-EF91-9C52-0C27-E4D1BDEE8593}"/>
                </a:ext>
              </a:extLst>
            </p:cNvPr>
            <p:cNvSpPr/>
            <p:nvPr/>
          </p:nvSpPr>
          <p:spPr>
            <a:xfrm>
              <a:off x="2347120" y="3707816"/>
              <a:ext cx="553156" cy="568708"/>
            </a:xfrm>
            <a:prstGeom prst="diamond">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840" dirty="0">
                  <a:latin typeface="Amazon Ember Regular"/>
                </a:rPr>
                <a:t>?</a:t>
              </a:r>
            </a:p>
          </p:txBody>
        </p:sp>
        <p:cxnSp>
          <p:nvCxnSpPr>
            <p:cNvPr id="19" name="Straight Arrow Connector 18">
              <a:extLst>
                <a:ext uri="{FF2B5EF4-FFF2-40B4-BE49-F238E27FC236}">
                  <a16:creationId xmlns:a16="http://schemas.microsoft.com/office/drawing/2014/main" id="{5650D5C4-838B-5F30-0C97-EDC3CD43044A}"/>
                </a:ext>
              </a:extLst>
            </p:cNvPr>
            <p:cNvCxnSpPr>
              <a:stCxn id="18" idx="3"/>
              <a:endCxn id="16" idx="1"/>
            </p:cNvCxnSpPr>
            <p:nvPr/>
          </p:nvCxnSpPr>
          <p:spPr>
            <a:xfrm>
              <a:off x="2900276" y="3992170"/>
              <a:ext cx="221379" cy="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DF5EBBB-0CAB-AD36-576B-A4D597C5E918}"/>
                </a:ext>
              </a:extLst>
            </p:cNvPr>
            <p:cNvCxnSpPr>
              <a:stCxn id="17" idx="2"/>
              <a:endCxn id="18" idx="0"/>
            </p:cNvCxnSpPr>
            <p:nvPr/>
          </p:nvCxnSpPr>
          <p:spPr>
            <a:xfrm flipH="1">
              <a:off x="2623698" y="3506107"/>
              <a:ext cx="7839" cy="20170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9484984-C1E7-551E-EEE9-D96894D3AB5C}"/>
                </a:ext>
              </a:extLst>
            </p:cNvPr>
            <p:cNvCxnSpPr>
              <a:stCxn id="18" idx="1"/>
              <a:endCxn id="15" idx="3"/>
            </p:cNvCxnSpPr>
            <p:nvPr/>
          </p:nvCxnSpPr>
          <p:spPr>
            <a:xfrm flipH="1">
              <a:off x="2146785" y="3992170"/>
              <a:ext cx="200335" cy="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22" name="Title 2">
            <a:extLst>
              <a:ext uri="{FF2B5EF4-FFF2-40B4-BE49-F238E27FC236}">
                <a16:creationId xmlns:a16="http://schemas.microsoft.com/office/drawing/2014/main" id="{78E8A775-4406-73CE-4A52-A45AA01FFAC1}"/>
              </a:ext>
            </a:extLst>
          </p:cNvPr>
          <p:cNvSpPr txBox="1">
            <a:spLocks/>
          </p:cNvSpPr>
          <p:nvPr/>
        </p:nvSpPr>
        <p:spPr>
          <a:xfrm>
            <a:off x="337670" y="1426571"/>
            <a:ext cx="3146031" cy="693293"/>
          </a:xfrm>
          <a:prstGeom prst="rect">
            <a:avLst/>
          </a:prstGeom>
        </p:spPr>
        <p:txBody>
          <a:bodyPr vert="horz" lIns="91440" tIns="45720" rIns="91440" bIns="45720" rtlCol="0" anchor="t">
            <a:noAutofit/>
          </a:bodyPr>
          <a:lstStyle>
            <a:lvl1pPr algn="l" defTabSz="609585" rtl="0" eaLnBrk="1" latinLnBrk="0" hangingPunct="1">
              <a:spcBef>
                <a:spcPct val="0"/>
              </a:spcBef>
              <a:buNone/>
              <a:defRPr sz="3733" b="1" i="0" kern="1200">
                <a:solidFill>
                  <a:schemeClr val="accent6">
                    <a:lumMod val="50000"/>
                  </a:schemeClr>
                </a:solidFill>
                <a:latin typeface="Arial"/>
                <a:ea typeface="+mj-ea"/>
                <a:cs typeface="Arial"/>
              </a:defRPr>
            </a:lvl1pPr>
          </a:lstStyle>
          <a:p>
            <a:pPr algn="ctr"/>
            <a:r>
              <a:rPr lang="en-US" sz="1867" b="0" dirty="0">
                <a:solidFill>
                  <a:schemeClr val="accent4"/>
                </a:solidFill>
                <a:latin typeface="Amazon Ember Regular"/>
                <a:ea typeface="Amazon Ember" charset="0"/>
                <a:cs typeface="Amazon Ember" charset="0"/>
              </a:rPr>
              <a:t>“Eu </a:t>
            </a:r>
            <a:r>
              <a:rPr lang="en-US" sz="1867" b="0" dirty="0" err="1">
                <a:solidFill>
                  <a:schemeClr val="accent4"/>
                </a:solidFill>
                <a:latin typeface="Amazon Ember Regular"/>
                <a:ea typeface="Amazon Ember" charset="0"/>
                <a:cs typeface="Amazon Ember" charset="0"/>
              </a:rPr>
              <a:t>quero</a:t>
            </a:r>
            <a:r>
              <a:rPr lang="en-US" sz="1867" b="0" dirty="0">
                <a:solidFill>
                  <a:schemeClr val="accent4"/>
                </a:solidFill>
                <a:latin typeface="Amazon Ember Regular"/>
                <a:ea typeface="Amazon Ember" charset="0"/>
                <a:cs typeface="Amazon Ember" charset="0"/>
              </a:rPr>
              <a:t> </a:t>
            </a:r>
            <a:r>
              <a:rPr lang="en-US" sz="1867" b="0" dirty="0" err="1">
                <a:solidFill>
                  <a:schemeClr val="accent4"/>
                </a:solidFill>
                <a:latin typeface="Amazon Ember Regular"/>
                <a:ea typeface="Amazon Ember" charset="0"/>
                <a:cs typeface="Amazon Ember" charset="0"/>
              </a:rPr>
              <a:t>sequenciar</a:t>
            </a:r>
            <a:r>
              <a:rPr lang="en-US" sz="1867" b="0" dirty="0">
                <a:solidFill>
                  <a:schemeClr val="accent4"/>
                </a:solidFill>
                <a:latin typeface="Amazon Ember Regular"/>
                <a:ea typeface="Amazon Ember" charset="0"/>
                <a:cs typeface="Amazon Ember" charset="0"/>
              </a:rPr>
              <a:t> </a:t>
            </a:r>
            <a:r>
              <a:rPr lang="en-US" sz="1867" b="0" dirty="0" err="1">
                <a:solidFill>
                  <a:schemeClr val="accent4"/>
                </a:solidFill>
                <a:latin typeface="Amazon Ember Regular"/>
                <a:ea typeface="Amazon Ember" charset="0"/>
                <a:cs typeface="Amazon Ember" charset="0"/>
              </a:rPr>
              <a:t>tarefas</a:t>
            </a:r>
            <a:r>
              <a:rPr lang="en-US" sz="1867" b="0" dirty="0">
                <a:solidFill>
                  <a:schemeClr val="accent4"/>
                </a:solidFill>
                <a:latin typeface="Amazon Ember Regular"/>
                <a:ea typeface="Amazon Ember" charset="0"/>
                <a:cs typeface="Amazon Ember" charset="0"/>
              </a:rPr>
              <a:t>”</a:t>
            </a:r>
          </a:p>
        </p:txBody>
      </p:sp>
      <p:sp>
        <p:nvSpPr>
          <p:cNvPr id="23" name="Rectangle 22">
            <a:extLst>
              <a:ext uri="{FF2B5EF4-FFF2-40B4-BE49-F238E27FC236}">
                <a16:creationId xmlns:a16="http://schemas.microsoft.com/office/drawing/2014/main" id="{67264AFC-D7BB-B158-A2A1-DFB4E82A9B24}"/>
              </a:ext>
            </a:extLst>
          </p:cNvPr>
          <p:cNvSpPr/>
          <p:nvPr/>
        </p:nvSpPr>
        <p:spPr>
          <a:xfrm>
            <a:off x="2411223" y="2119889"/>
            <a:ext cx="689942" cy="759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40" dirty="0">
                <a:latin typeface="Amazon Ember Regular"/>
              </a:rPr>
              <a:t>B</a:t>
            </a:r>
          </a:p>
        </p:txBody>
      </p:sp>
      <p:sp>
        <p:nvSpPr>
          <p:cNvPr id="24" name="Rectangle 23">
            <a:extLst>
              <a:ext uri="{FF2B5EF4-FFF2-40B4-BE49-F238E27FC236}">
                <a16:creationId xmlns:a16="http://schemas.microsoft.com/office/drawing/2014/main" id="{ABCA3F3A-1AE5-1517-0989-1C8E236C8D0D}"/>
              </a:ext>
            </a:extLst>
          </p:cNvPr>
          <p:cNvSpPr/>
          <p:nvPr/>
        </p:nvSpPr>
        <p:spPr>
          <a:xfrm>
            <a:off x="763911" y="2119864"/>
            <a:ext cx="744453" cy="7595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40" dirty="0">
                <a:latin typeface="Amazon Ember Regular"/>
              </a:rPr>
              <a:t>A</a:t>
            </a:r>
          </a:p>
        </p:txBody>
      </p:sp>
      <p:cxnSp>
        <p:nvCxnSpPr>
          <p:cNvPr id="25" name="Straight Arrow Connector 24">
            <a:extLst>
              <a:ext uri="{FF2B5EF4-FFF2-40B4-BE49-F238E27FC236}">
                <a16:creationId xmlns:a16="http://schemas.microsoft.com/office/drawing/2014/main" id="{12A01A54-6066-1612-D5A7-3C2E1148D58F}"/>
              </a:ext>
            </a:extLst>
          </p:cNvPr>
          <p:cNvCxnSpPr>
            <a:stCxn id="24" idx="3"/>
          </p:cNvCxnSpPr>
          <p:nvPr/>
        </p:nvCxnSpPr>
        <p:spPr>
          <a:xfrm flipV="1">
            <a:off x="1508364" y="2499642"/>
            <a:ext cx="921469" cy="2"/>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6" name="Title 2">
            <a:extLst>
              <a:ext uri="{FF2B5EF4-FFF2-40B4-BE49-F238E27FC236}">
                <a16:creationId xmlns:a16="http://schemas.microsoft.com/office/drawing/2014/main" id="{6C652AAD-1A45-4581-49B1-D9678166DF15}"/>
              </a:ext>
            </a:extLst>
          </p:cNvPr>
          <p:cNvSpPr txBox="1">
            <a:spLocks/>
          </p:cNvSpPr>
          <p:nvPr/>
        </p:nvSpPr>
        <p:spPr>
          <a:xfrm>
            <a:off x="7119257" y="1317798"/>
            <a:ext cx="4510640" cy="481039"/>
          </a:xfrm>
          <a:prstGeom prst="rect">
            <a:avLst/>
          </a:prstGeom>
        </p:spPr>
        <p:txBody>
          <a:bodyPr vert="horz" lIns="91440" tIns="45720" rIns="91440" bIns="45720" rtlCol="0" anchor="t">
            <a:noAutofit/>
          </a:bodyPr>
          <a:lstStyle>
            <a:lvl1pPr algn="l" defTabSz="609585" rtl="0" eaLnBrk="1" latinLnBrk="0" hangingPunct="1">
              <a:spcBef>
                <a:spcPct val="0"/>
              </a:spcBef>
              <a:buNone/>
              <a:defRPr sz="3733" b="1" i="0" kern="1200">
                <a:solidFill>
                  <a:schemeClr val="accent6">
                    <a:lumMod val="50000"/>
                  </a:schemeClr>
                </a:solidFill>
                <a:latin typeface="Arial"/>
                <a:ea typeface="+mj-ea"/>
                <a:cs typeface="Arial"/>
              </a:defRPr>
            </a:lvl1pPr>
          </a:lstStyle>
          <a:p>
            <a:r>
              <a:rPr lang="en-US" sz="1867" b="0" dirty="0">
                <a:solidFill>
                  <a:schemeClr val="accent4"/>
                </a:solidFill>
                <a:latin typeface="Amazon Ember Regular"/>
                <a:ea typeface="Amazon Ember" charset="0"/>
                <a:cs typeface="Amazon Ember" charset="0"/>
              </a:rPr>
              <a:t>“Eu </a:t>
            </a:r>
            <a:r>
              <a:rPr lang="en-US" sz="1867" b="0" dirty="0" err="1">
                <a:solidFill>
                  <a:schemeClr val="accent4"/>
                </a:solidFill>
                <a:latin typeface="Amazon Ember Regular"/>
                <a:ea typeface="Amazon Ember" charset="0"/>
                <a:cs typeface="Amazon Ember" charset="0"/>
              </a:rPr>
              <a:t>quero</a:t>
            </a:r>
            <a:r>
              <a:rPr lang="en-US" sz="1867" b="0" dirty="0">
                <a:solidFill>
                  <a:schemeClr val="accent4"/>
                </a:solidFill>
                <a:latin typeface="Amazon Ember Regular"/>
                <a:ea typeface="Amazon Ember" charset="0"/>
                <a:cs typeface="Amazon Ember" charset="0"/>
              </a:rPr>
              <a:t> </a:t>
            </a:r>
            <a:r>
              <a:rPr lang="en-US" sz="1867" b="0" dirty="0" err="1">
                <a:solidFill>
                  <a:schemeClr val="accent4"/>
                </a:solidFill>
                <a:latin typeface="Amazon Ember Regular"/>
                <a:ea typeface="Amazon Ember" charset="0"/>
                <a:cs typeface="Amazon Ember" charset="0"/>
              </a:rPr>
              <a:t>executar</a:t>
            </a:r>
            <a:r>
              <a:rPr lang="en-US" sz="1867" b="0" dirty="0">
                <a:solidFill>
                  <a:schemeClr val="accent4"/>
                </a:solidFill>
                <a:latin typeface="Amazon Ember Regular"/>
                <a:ea typeface="Amazon Ember" charset="0"/>
                <a:cs typeface="Amazon Ember" charset="0"/>
              </a:rPr>
              <a:t> </a:t>
            </a:r>
            <a:r>
              <a:rPr lang="en-US" sz="1867" b="0" dirty="0" err="1">
                <a:solidFill>
                  <a:schemeClr val="accent4"/>
                </a:solidFill>
                <a:latin typeface="Amazon Ember Regular"/>
                <a:ea typeface="Amazon Ember" charset="0"/>
                <a:cs typeface="Amazon Ember" charset="0"/>
              </a:rPr>
              <a:t>tarefas</a:t>
            </a:r>
            <a:r>
              <a:rPr lang="en-US" sz="1867" b="0" dirty="0">
                <a:solidFill>
                  <a:schemeClr val="accent4"/>
                </a:solidFill>
                <a:latin typeface="Amazon Ember Regular"/>
                <a:ea typeface="Amazon Ember" charset="0"/>
                <a:cs typeface="Amazon Ember" charset="0"/>
              </a:rPr>
              <a:t> </a:t>
            </a:r>
            <a:r>
              <a:rPr lang="en-US" sz="1867" b="0" dirty="0" err="1">
                <a:solidFill>
                  <a:schemeClr val="accent4"/>
                </a:solidFill>
                <a:latin typeface="Amazon Ember Regular"/>
                <a:ea typeface="Amazon Ember" charset="0"/>
                <a:cs typeface="Amazon Ember" charset="0"/>
              </a:rPr>
              <a:t>em</a:t>
            </a:r>
            <a:r>
              <a:rPr lang="en-US" sz="1867" b="0" dirty="0">
                <a:solidFill>
                  <a:schemeClr val="accent4"/>
                </a:solidFill>
                <a:latin typeface="Amazon Ember Regular"/>
                <a:ea typeface="Amazon Ember" charset="0"/>
                <a:cs typeface="Amazon Ember" charset="0"/>
              </a:rPr>
              <a:t> </a:t>
            </a:r>
            <a:r>
              <a:rPr lang="en-US" sz="1867" b="0" dirty="0" err="1">
                <a:solidFill>
                  <a:schemeClr val="accent4"/>
                </a:solidFill>
                <a:latin typeface="Amazon Ember Regular"/>
                <a:ea typeface="Amazon Ember" charset="0"/>
                <a:cs typeface="Amazon Ember" charset="0"/>
              </a:rPr>
              <a:t>paralelo</a:t>
            </a:r>
            <a:r>
              <a:rPr lang="en-US" sz="1867" b="0" dirty="0">
                <a:solidFill>
                  <a:schemeClr val="accent4"/>
                </a:solidFill>
                <a:latin typeface="Amazon Ember Regular"/>
                <a:ea typeface="Amazon Ember" charset="0"/>
                <a:cs typeface="Amazon Ember" charset="0"/>
              </a:rPr>
              <a:t>”</a:t>
            </a:r>
          </a:p>
        </p:txBody>
      </p:sp>
      <p:grpSp>
        <p:nvGrpSpPr>
          <p:cNvPr id="27" name="Group 26">
            <a:extLst>
              <a:ext uri="{FF2B5EF4-FFF2-40B4-BE49-F238E27FC236}">
                <a16:creationId xmlns:a16="http://schemas.microsoft.com/office/drawing/2014/main" id="{5422AB71-702E-FEB8-3507-DB319926FE5C}"/>
              </a:ext>
            </a:extLst>
          </p:cNvPr>
          <p:cNvGrpSpPr/>
          <p:nvPr/>
        </p:nvGrpSpPr>
        <p:grpSpPr>
          <a:xfrm>
            <a:off x="7274915" y="1990684"/>
            <a:ext cx="4142831" cy="1396689"/>
            <a:chOff x="5179580" y="3247428"/>
            <a:chExt cx="3107123" cy="1047517"/>
          </a:xfrm>
        </p:grpSpPr>
        <p:sp>
          <p:nvSpPr>
            <p:cNvPr id="28" name="Rectangle 27">
              <a:extLst>
                <a:ext uri="{FF2B5EF4-FFF2-40B4-BE49-F238E27FC236}">
                  <a16:creationId xmlns:a16="http://schemas.microsoft.com/office/drawing/2014/main" id="{4874238F-9D23-C3FB-B00C-214B9127D9E6}"/>
                </a:ext>
              </a:extLst>
            </p:cNvPr>
            <p:cNvSpPr/>
            <p:nvPr/>
          </p:nvSpPr>
          <p:spPr>
            <a:xfrm>
              <a:off x="7728363" y="3486352"/>
              <a:ext cx="558340" cy="569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40" dirty="0">
                  <a:latin typeface="Amazon Ember Regular"/>
                </a:rPr>
                <a:t>C</a:t>
              </a:r>
            </a:p>
          </p:txBody>
        </p:sp>
        <p:sp>
          <p:nvSpPr>
            <p:cNvPr id="29" name="Rectangle 28">
              <a:extLst>
                <a:ext uri="{FF2B5EF4-FFF2-40B4-BE49-F238E27FC236}">
                  <a16:creationId xmlns:a16="http://schemas.microsoft.com/office/drawing/2014/main" id="{77962B9A-E23B-742D-F493-88C9B5D0C71A}"/>
                </a:ext>
              </a:extLst>
            </p:cNvPr>
            <p:cNvSpPr/>
            <p:nvPr/>
          </p:nvSpPr>
          <p:spPr>
            <a:xfrm>
              <a:off x="6529633" y="3579175"/>
              <a:ext cx="517456" cy="569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40" dirty="0">
                  <a:latin typeface="Amazon Ember Regular"/>
                </a:rPr>
                <a:t>B</a:t>
              </a:r>
            </a:p>
          </p:txBody>
        </p:sp>
        <p:sp>
          <p:nvSpPr>
            <p:cNvPr id="30" name="Rectangle 29">
              <a:extLst>
                <a:ext uri="{FF2B5EF4-FFF2-40B4-BE49-F238E27FC236}">
                  <a16:creationId xmlns:a16="http://schemas.microsoft.com/office/drawing/2014/main" id="{4797D891-1D07-9FF5-350A-53FD8F9E2E46}"/>
                </a:ext>
              </a:extLst>
            </p:cNvPr>
            <p:cNvSpPr/>
            <p:nvPr/>
          </p:nvSpPr>
          <p:spPr>
            <a:xfrm>
              <a:off x="5402771" y="3579136"/>
              <a:ext cx="558340" cy="569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40" dirty="0">
                  <a:latin typeface="Amazon Ember Regular"/>
                </a:rPr>
                <a:t>A</a:t>
              </a:r>
            </a:p>
          </p:txBody>
        </p:sp>
        <p:sp>
          <p:nvSpPr>
            <p:cNvPr id="31" name="Rounded Rectangle 30">
              <a:extLst>
                <a:ext uri="{FF2B5EF4-FFF2-40B4-BE49-F238E27FC236}">
                  <a16:creationId xmlns:a16="http://schemas.microsoft.com/office/drawing/2014/main" id="{E1265DB5-CFDF-D38B-AE37-E923E8D6AAA1}"/>
                </a:ext>
              </a:extLst>
            </p:cNvPr>
            <p:cNvSpPr/>
            <p:nvPr/>
          </p:nvSpPr>
          <p:spPr>
            <a:xfrm>
              <a:off x="5179580" y="3247428"/>
              <a:ext cx="2156859" cy="1047517"/>
            </a:xfrm>
            <a:prstGeom prst="roundRect">
              <a:avLst>
                <a:gd name="adj" fmla="val 9818"/>
              </a:avLst>
            </a:prstGeom>
            <a:noFill/>
            <a:ln w="635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840" dirty="0">
                <a:solidFill>
                  <a:schemeClr val="tx1"/>
                </a:solidFill>
                <a:latin typeface="Amazon Ember Regular"/>
                <a:cs typeface="Arial"/>
              </a:endParaRPr>
            </a:p>
          </p:txBody>
        </p:sp>
        <p:cxnSp>
          <p:nvCxnSpPr>
            <p:cNvPr id="32" name="Straight Arrow Connector 31">
              <a:extLst>
                <a:ext uri="{FF2B5EF4-FFF2-40B4-BE49-F238E27FC236}">
                  <a16:creationId xmlns:a16="http://schemas.microsoft.com/office/drawing/2014/main" id="{BB61A6BB-B948-97A4-C6C5-A789F19D3B0B}"/>
                </a:ext>
              </a:extLst>
            </p:cNvPr>
            <p:cNvCxnSpPr>
              <a:stCxn id="31" idx="3"/>
              <a:endCxn id="28" idx="1"/>
            </p:cNvCxnSpPr>
            <p:nvPr/>
          </p:nvCxnSpPr>
          <p:spPr>
            <a:xfrm flipV="1">
              <a:off x="7336439" y="3771186"/>
              <a:ext cx="391924" cy="1"/>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3" name="Left Brace 32">
              <a:extLst>
                <a:ext uri="{FF2B5EF4-FFF2-40B4-BE49-F238E27FC236}">
                  <a16:creationId xmlns:a16="http://schemas.microsoft.com/office/drawing/2014/main" id="{BD0618A6-E14E-F3C7-1931-9EC0ACE141E6}"/>
                </a:ext>
              </a:extLst>
            </p:cNvPr>
            <p:cNvSpPr/>
            <p:nvPr/>
          </p:nvSpPr>
          <p:spPr>
            <a:xfrm rot="5400000">
              <a:off x="6111671" y="2872584"/>
              <a:ext cx="266041" cy="1087610"/>
            </a:xfrm>
            <a:prstGeom prst="leftBrace">
              <a:avLst>
                <a:gd name="adj1" fmla="val 8333"/>
                <a:gd name="adj2" fmla="val 50868"/>
              </a:avLst>
            </a:prstGeom>
            <a:ln>
              <a:solidFill>
                <a:srgbClr val="00B0F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840" dirty="0">
                <a:latin typeface="Amazon Ember Regular"/>
              </a:endParaRPr>
            </a:p>
          </p:txBody>
        </p:sp>
      </p:grpSp>
    </p:spTree>
    <p:extLst>
      <p:ext uri="{BB962C8B-B14F-4D97-AF65-F5344CB8AC3E}">
        <p14:creationId xmlns:p14="http://schemas.microsoft.com/office/powerpoint/2010/main" val="384710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dissolve">
                                      <p:cBhvr>
                                        <p:cTn id="10" dur="500"/>
                                        <p:tgtEl>
                                          <p:spTgt spid="2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dissolve">
                                      <p:cBhvr>
                                        <p:cTn id="13" dur="500"/>
                                        <p:tgtEl>
                                          <p:spTgt spid="24"/>
                                        </p:tgtEl>
                                      </p:cBhvr>
                                    </p:animEffect>
                                  </p:childTnLst>
                                </p:cTn>
                              </p:par>
                              <p:par>
                                <p:cTn id="14" presetID="9"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dissolv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dissolve">
                                      <p:cBhvr>
                                        <p:cTn id="29" dur="500"/>
                                        <p:tgtEl>
                                          <p:spTgt spid="27"/>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dissolv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ssolve">
                                      <p:cBhvr>
                                        <p:cTn id="37" dur="500"/>
                                        <p:tgtEl>
                                          <p:spTgt spid="14"/>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dissolv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dissolve">
                                      <p:cBhvr>
                                        <p:cTn id="45" dur="500"/>
                                        <p:tgtEl>
                                          <p:spTgt spid="6"/>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dissolve">
                                      <p:cBhvr>
                                        <p:cTn id="4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22" grpId="0"/>
      <p:bldP spid="23" grpId="0" animBg="1"/>
      <p:bldP spid="24" grpId="0" animBg="1"/>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9A4C25E-9D97-EEE8-62E5-E04C6A1EB621}"/>
              </a:ext>
            </a:extLst>
          </p:cNvPr>
          <p:cNvSpPr txBox="1">
            <a:spLocks/>
          </p:cNvSpPr>
          <p:nvPr/>
        </p:nvSpPr>
        <p:spPr>
          <a:xfrm>
            <a:off x="1386147" y="4013834"/>
            <a:ext cx="10164679" cy="1773780"/>
          </a:xfrm>
          <a:prstGeom prst="rect">
            <a:avLst/>
          </a:prstGeom>
        </p:spPr>
        <p:txBody>
          <a:bodyPr/>
          <a:lstStyle>
            <a:lvl1pPr marL="228600" indent="-228600" algn="l" defTabSz="914400" rtl="0" eaLnBrk="1" latinLnBrk="0" hangingPunct="1">
              <a:lnSpc>
                <a:spcPct val="90000"/>
              </a:lnSpc>
              <a:spcBef>
                <a:spcPts val="0"/>
              </a:spcBef>
              <a:spcAft>
                <a:spcPts val="1200"/>
              </a:spcAft>
              <a:buSzPct val="90000"/>
              <a:buFont typeface="Arial" panose="020B0604020202020204" pitchFamily="34" charset="0"/>
              <a:buChar char="•"/>
              <a:defRPr sz="2400" kern="120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vl2pPr marL="514350" indent="-228600" algn="l" defTabSz="914400" rtl="0" eaLnBrk="1" latinLnBrk="0" hangingPunct="1">
              <a:lnSpc>
                <a:spcPct val="90000"/>
              </a:lnSpc>
              <a:spcBef>
                <a:spcPts val="0"/>
              </a:spcBef>
              <a:spcAft>
                <a:spcPts val="1200"/>
              </a:spcAft>
              <a:buSzPct val="90000"/>
              <a:buFont typeface="Wingdings" panose="05000000000000000000" pitchFamily="2" charset="2"/>
              <a:buChar char="§"/>
              <a:defRPr sz="2000" kern="120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defRPr>
            </a:lvl2pPr>
            <a:lvl3pPr marL="857250" indent="-228600" algn="l" defTabSz="914400" rtl="0" eaLnBrk="1" latinLnBrk="0" hangingPunct="1">
              <a:lnSpc>
                <a:spcPct val="90000"/>
              </a:lnSpc>
              <a:spcBef>
                <a:spcPts val="0"/>
              </a:spcBef>
              <a:spcAft>
                <a:spcPts val="1200"/>
              </a:spcAft>
              <a:buFont typeface="Amazon Ember" panose="020B0603020204020204" pitchFamily="34" charset="0"/>
              <a:buChar char="–"/>
              <a:defRPr sz="1800" kern="120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defRPr>
            </a:lvl3pPr>
            <a:lvl4pPr marL="1085850" indent="-171450" algn="l" defTabSz="914400" rtl="0" eaLnBrk="1" latinLnBrk="0" hangingPunct="1">
              <a:lnSpc>
                <a:spcPct val="90000"/>
              </a:lnSpc>
              <a:spcBef>
                <a:spcPts val="0"/>
              </a:spcBef>
              <a:spcAft>
                <a:spcPts val="1200"/>
              </a:spcAft>
              <a:buFont typeface="Arial" panose="020B0604020202020204" pitchFamily="34" charset="0"/>
              <a:buChar char="•"/>
              <a:defRPr sz="1600" kern="120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defRPr>
            </a:lvl4pPr>
            <a:lvl5pPr marL="1314450" indent="-171450" algn="l" defTabSz="914400" rtl="0" eaLnBrk="1" latinLnBrk="0" hangingPunct="1">
              <a:lnSpc>
                <a:spcPct val="90000"/>
              </a:lnSpc>
              <a:spcBef>
                <a:spcPts val="0"/>
              </a:spcBef>
              <a:spcAft>
                <a:spcPts val="1200"/>
              </a:spcAft>
              <a:buFont typeface="Arial" panose="020B0604020202020204" pitchFamily="34" charset="0"/>
              <a:buChar char="•"/>
              <a:defRPr sz="1600" kern="120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endParaRPr lang="en-US" sz="2800" dirty="0"/>
          </a:p>
          <a:p>
            <a:pPr marL="457200" indent="-457200"/>
            <a:r>
              <a:rPr lang="en-US" sz="2800" dirty="0" err="1"/>
              <a:t>Simplifica</a:t>
            </a:r>
            <a:r>
              <a:rPr lang="en-US" sz="2800" dirty="0"/>
              <a:t> a </a:t>
            </a:r>
            <a:r>
              <a:rPr lang="en-US" sz="2800" dirty="0" err="1"/>
              <a:t>implementação</a:t>
            </a:r>
            <a:r>
              <a:rPr lang="en-US" sz="2800" dirty="0"/>
              <a:t> de tasks </a:t>
            </a:r>
            <a:r>
              <a:rPr lang="en-US" sz="2800" dirty="0" err="1"/>
              <a:t>comuns</a:t>
            </a:r>
            <a:endParaRPr lang="en-US" sz="2800" dirty="0"/>
          </a:p>
        </p:txBody>
      </p:sp>
      <p:sp>
        <p:nvSpPr>
          <p:cNvPr id="5" name="Title 1">
            <a:extLst>
              <a:ext uri="{FF2B5EF4-FFF2-40B4-BE49-F238E27FC236}">
                <a16:creationId xmlns:a16="http://schemas.microsoft.com/office/drawing/2014/main" id="{176FD502-7026-7F62-F0B7-7D3B6E08BF83}"/>
              </a:ext>
            </a:extLst>
          </p:cNvPr>
          <p:cNvSpPr>
            <a:spLocks noGrp="1"/>
          </p:cNvSpPr>
          <p:nvPr>
            <p:ph type="title"/>
          </p:nvPr>
        </p:nvSpPr>
        <p:spPr>
          <a:xfrm>
            <a:off x="266700" y="371476"/>
            <a:ext cx="11658600" cy="640975"/>
          </a:xfrm>
        </p:spPr>
        <p:txBody>
          <a:bodyPr/>
          <a:lstStyle/>
          <a:p>
            <a:r>
              <a:rPr lang="en-US" dirty="0"/>
              <a:t>         </a:t>
            </a:r>
            <a:r>
              <a:rPr lang="en-US" dirty="0" err="1"/>
              <a:t>Introduzindo</a:t>
            </a:r>
            <a:r>
              <a:rPr lang="en-US" dirty="0"/>
              <a:t> AWS Step Functions</a:t>
            </a:r>
          </a:p>
        </p:txBody>
      </p:sp>
      <p:pic>
        <p:nvPicPr>
          <p:cNvPr id="6" name="Graphic 5">
            <a:extLst>
              <a:ext uri="{FF2B5EF4-FFF2-40B4-BE49-F238E27FC236}">
                <a16:creationId xmlns:a16="http://schemas.microsoft.com/office/drawing/2014/main" id="{750830F6-1047-5019-05AB-5CB614C093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6418" y="310963"/>
            <a:ext cx="762000" cy="762000"/>
          </a:xfrm>
          <a:prstGeom prst="rect">
            <a:avLst/>
          </a:prstGeom>
        </p:spPr>
      </p:pic>
      <p:sp>
        <p:nvSpPr>
          <p:cNvPr id="4" name="TextBox 3">
            <a:extLst>
              <a:ext uri="{FF2B5EF4-FFF2-40B4-BE49-F238E27FC236}">
                <a16:creationId xmlns:a16="http://schemas.microsoft.com/office/drawing/2014/main" id="{FC939BCA-098A-583B-3879-C187B3B552BA}"/>
              </a:ext>
            </a:extLst>
          </p:cNvPr>
          <p:cNvSpPr txBox="1"/>
          <p:nvPr/>
        </p:nvSpPr>
        <p:spPr>
          <a:xfrm>
            <a:off x="1452282" y="1524130"/>
            <a:ext cx="7732886" cy="800219"/>
          </a:xfrm>
          <a:prstGeom prst="rect">
            <a:avLst/>
          </a:prstGeom>
          <a:noFill/>
        </p:spPr>
        <p:txBody>
          <a:bodyPr wrap="none" lIns="0" rIns="0" rtlCol="0">
            <a:spAutoFit/>
          </a:bodyPr>
          <a:lstStyle/>
          <a:p>
            <a:pPr marL="457200" indent="-457200">
              <a:buFont typeface="Arial" panose="020B0604020202020204" pitchFamily="34" charset="0"/>
              <a:buChar char="•"/>
            </a:pPr>
            <a:r>
              <a:rPr lang="en-US" sz="2800" dirty="0" err="1"/>
              <a:t>Serviço</a:t>
            </a:r>
            <a:r>
              <a:rPr lang="en-US" sz="2800" dirty="0"/>
              <a:t> de </a:t>
            </a:r>
            <a:r>
              <a:rPr lang="en-US" sz="2800" dirty="0" err="1"/>
              <a:t>fluxo</a:t>
            </a:r>
            <a:r>
              <a:rPr lang="en-US" sz="2800" dirty="0"/>
              <a:t> de </a:t>
            </a:r>
            <a:r>
              <a:rPr lang="en-US" sz="2800" dirty="0" err="1"/>
              <a:t>trabalho</a:t>
            </a:r>
            <a:r>
              <a:rPr lang="en-US" sz="2800" dirty="0"/>
              <a:t> visual Low-code</a:t>
            </a:r>
          </a:p>
          <a:p>
            <a:pPr algn="l"/>
            <a:endParaRPr lang="en-US" dirty="0" err="1"/>
          </a:p>
        </p:txBody>
      </p:sp>
      <p:sp>
        <p:nvSpPr>
          <p:cNvPr id="7" name="TextBox 6">
            <a:extLst>
              <a:ext uri="{FF2B5EF4-FFF2-40B4-BE49-F238E27FC236}">
                <a16:creationId xmlns:a16="http://schemas.microsoft.com/office/drawing/2014/main" id="{229207E4-D48F-637A-6279-EE38E9D924ED}"/>
              </a:ext>
            </a:extLst>
          </p:cNvPr>
          <p:cNvSpPr txBox="1"/>
          <p:nvPr/>
        </p:nvSpPr>
        <p:spPr>
          <a:xfrm>
            <a:off x="1452282" y="2414247"/>
            <a:ext cx="7824258" cy="800219"/>
          </a:xfrm>
          <a:prstGeom prst="rect">
            <a:avLst/>
          </a:prstGeom>
          <a:noFill/>
        </p:spPr>
        <p:txBody>
          <a:bodyPr wrap="none" lIns="0" rIns="0" rtlCol="0">
            <a:spAutoFit/>
          </a:bodyPr>
          <a:lstStyle/>
          <a:p>
            <a:pPr marL="457200" indent="-457200">
              <a:buFont typeface="Arial" panose="020B0604020202020204" pitchFamily="34" charset="0"/>
              <a:buChar char="•"/>
            </a:pPr>
            <a:r>
              <a:rPr lang="en-US" sz="2800" dirty="0" err="1"/>
              <a:t>Provê</a:t>
            </a:r>
            <a:r>
              <a:rPr lang="en-US" sz="2800" dirty="0"/>
              <a:t> </a:t>
            </a:r>
            <a:r>
              <a:rPr lang="en-US" sz="2800" dirty="0" err="1"/>
              <a:t>orquestração</a:t>
            </a:r>
            <a:r>
              <a:rPr lang="en-US" sz="2800" dirty="0"/>
              <a:t> para outros </a:t>
            </a:r>
            <a:r>
              <a:rPr lang="en-US" sz="2800" dirty="0" err="1"/>
              <a:t>serviços</a:t>
            </a:r>
            <a:r>
              <a:rPr lang="en-US" sz="2800" dirty="0"/>
              <a:t> AWS</a:t>
            </a:r>
          </a:p>
          <a:p>
            <a:pPr algn="l"/>
            <a:endParaRPr lang="en-US" dirty="0" err="1"/>
          </a:p>
        </p:txBody>
      </p:sp>
      <p:sp>
        <p:nvSpPr>
          <p:cNvPr id="8" name="TextBox 7">
            <a:extLst>
              <a:ext uri="{FF2B5EF4-FFF2-40B4-BE49-F238E27FC236}">
                <a16:creationId xmlns:a16="http://schemas.microsoft.com/office/drawing/2014/main" id="{11B208D5-5DEB-3BBE-DD67-A3F3BA8EDAA6}"/>
              </a:ext>
            </a:extLst>
          </p:cNvPr>
          <p:cNvSpPr txBox="1"/>
          <p:nvPr/>
        </p:nvSpPr>
        <p:spPr>
          <a:xfrm>
            <a:off x="1452282" y="3515254"/>
            <a:ext cx="6884898" cy="800219"/>
          </a:xfrm>
          <a:prstGeom prst="rect">
            <a:avLst/>
          </a:prstGeom>
          <a:noFill/>
        </p:spPr>
        <p:txBody>
          <a:bodyPr wrap="none" lIns="0" rIns="0" rtlCol="0">
            <a:spAutoFit/>
          </a:bodyPr>
          <a:lstStyle/>
          <a:p>
            <a:pPr marL="457200" indent="-457200">
              <a:buFont typeface="Arial" panose="020B0604020202020204" pitchFamily="34" charset="0"/>
              <a:buChar char="•"/>
            </a:pPr>
            <a:r>
              <a:rPr lang="en-US" sz="2800" dirty="0" err="1"/>
              <a:t>Suporta</a:t>
            </a:r>
            <a:r>
              <a:rPr lang="en-US" sz="2800" dirty="0"/>
              <a:t> </a:t>
            </a:r>
            <a:r>
              <a:rPr lang="en-US" sz="2800" dirty="0" err="1"/>
              <a:t>padrões</a:t>
            </a:r>
            <a:r>
              <a:rPr lang="en-US" sz="2800" dirty="0"/>
              <a:t> </a:t>
            </a:r>
            <a:r>
              <a:rPr lang="en-US" sz="2800" dirty="0" err="1"/>
              <a:t>comuns</a:t>
            </a:r>
            <a:r>
              <a:rPr lang="en-US" sz="2800" dirty="0"/>
              <a:t> de workflows </a:t>
            </a:r>
          </a:p>
          <a:p>
            <a:pPr algn="l"/>
            <a:endParaRPr lang="en-US" dirty="0" err="1"/>
          </a:p>
        </p:txBody>
      </p:sp>
    </p:spTree>
    <p:extLst>
      <p:ext uri="{BB962C8B-B14F-4D97-AF65-F5344CB8AC3E}">
        <p14:creationId xmlns:p14="http://schemas.microsoft.com/office/powerpoint/2010/main" val="4289551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6B3F022-239D-1BBE-ADE3-8E8632760678}"/>
              </a:ext>
            </a:extLst>
          </p:cNvPr>
          <p:cNvSpPr>
            <a:spLocks noGrp="1"/>
          </p:cNvSpPr>
          <p:nvPr>
            <p:ph type="title"/>
          </p:nvPr>
        </p:nvSpPr>
        <p:spPr>
          <a:xfrm>
            <a:off x="266700" y="371476"/>
            <a:ext cx="11658600" cy="640975"/>
          </a:xfrm>
        </p:spPr>
        <p:txBody>
          <a:bodyPr/>
          <a:lstStyle/>
          <a:p>
            <a:r>
              <a:rPr lang="en-US" dirty="0"/>
              <a:t> Step Function Workflows</a:t>
            </a:r>
          </a:p>
        </p:txBody>
      </p:sp>
      <p:sp>
        <p:nvSpPr>
          <p:cNvPr id="8" name="TextBox 7">
            <a:extLst>
              <a:ext uri="{FF2B5EF4-FFF2-40B4-BE49-F238E27FC236}">
                <a16:creationId xmlns:a16="http://schemas.microsoft.com/office/drawing/2014/main" id="{CECE49BC-CB5B-8F53-9727-301374BDB7D1}"/>
              </a:ext>
            </a:extLst>
          </p:cNvPr>
          <p:cNvSpPr txBox="1"/>
          <p:nvPr/>
        </p:nvSpPr>
        <p:spPr>
          <a:xfrm>
            <a:off x="511755" y="1704198"/>
            <a:ext cx="6501885" cy="3093154"/>
          </a:xfrm>
          <a:prstGeom prst="rect">
            <a:avLst/>
          </a:prstGeom>
          <a:noFill/>
        </p:spPr>
        <p:txBody>
          <a:bodyPr wrap="square" rtlCol="0">
            <a:spAutoFit/>
          </a:bodyPr>
          <a:lstStyle/>
          <a:p>
            <a:pPr marL="380985" indent="-380985" defTabSz="914362">
              <a:spcAft>
                <a:spcPts val="667"/>
              </a:spcAft>
              <a:buFont typeface="Arial" panose="020B0604020202020204" pitchFamily="34" charset="0"/>
              <a:buChar char="•"/>
            </a:pPr>
            <a:r>
              <a:rPr lang="en-US" sz="2000" dirty="0">
                <a:solidFill>
                  <a:srgbClr val="FFFFFF"/>
                </a:solidFill>
              </a:rPr>
              <a:t>São </a:t>
            </a:r>
            <a:r>
              <a:rPr lang="en-US" sz="2000" dirty="0" err="1">
                <a:solidFill>
                  <a:srgbClr val="FFFFFF"/>
                </a:solidFill>
              </a:rPr>
              <a:t>escritos</a:t>
            </a:r>
            <a:r>
              <a:rPr lang="en-US" sz="2000" dirty="0">
                <a:solidFill>
                  <a:srgbClr val="FFFFFF"/>
                </a:solidFill>
              </a:rPr>
              <a:t> </a:t>
            </a:r>
            <a:r>
              <a:rPr lang="en-US" sz="2000" dirty="0" err="1">
                <a:solidFill>
                  <a:srgbClr val="FFFFFF"/>
                </a:solidFill>
              </a:rPr>
              <a:t>usando</a:t>
            </a:r>
            <a:r>
              <a:rPr lang="en-US" sz="2000" dirty="0">
                <a:solidFill>
                  <a:srgbClr val="FFFFFF"/>
                </a:solidFill>
              </a:rPr>
              <a:t> </a:t>
            </a:r>
            <a:r>
              <a:rPr lang="en-US" sz="2000" dirty="0">
                <a:solidFill>
                  <a:srgbClr val="FFC000"/>
                </a:solidFill>
              </a:rPr>
              <a:t>Amazon States Language </a:t>
            </a:r>
            <a:r>
              <a:rPr lang="en-US" sz="2000" dirty="0">
                <a:solidFill>
                  <a:srgbClr val="FFFFFF"/>
                </a:solidFill>
              </a:rPr>
              <a:t>(ASL)</a:t>
            </a:r>
          </a:p>
          <a:p>
            <a:pPr marL="380985" indent="-380985" defTabSz="914362">
              <a:spcAft>
                <a:spcPts val="667"/>
              </a:spcAft>
              <a:buFont typeface="Arial" panose="020B0604020202020204" pitchFamily="34" charset="0"/>
              <a:buChar char="•"/>
            </a:pPr>
            <a:endParaRPr lang="en-US" sz="2000" dirty="0">
              <a:solidFill>
                <a:srgbClr val="FFFFFF"/>
              </a:solidFill>
            </a:endParaRPr>
          </a:p>
          <a:p>
            <a:pPr marL="380985" indent="-380985" defTabSz="914362">
              <a:spcAft>
                <a:spcPts val="667"/>
              </a:spcAft>
              <a:buFont typeface="Arial" panose="020B0604020202020204" pitchFamily="34" charset="0"/>
              <a:buChar char="•"/>
            </a:pPr>
            <a:r>
              <a:rPr lang="en-US" sz="2000" dirty="0">
                <a:solidFill>
                  <a:srgbClr val="FFFFFF"/>
                </a:solidFill>
              </a:rPr>
              <a:t>São </a:t>
            </a:r>
            <a:r>
              <a:rPr lang="en-US" sz="2000" dirty="0" err="1">
                <a:solidFill>
                  <a:srgbClr val="FFFFFF"/>
                </a:solidFill>
              </a:rPr>
              <a:t>definidos</a:t>
            </a:r>
            <a:r>
              <a:rPr lang="en-US" sz="2000" dirty="0">
                <a:solidFill>
                  <a:srgbClr val="FFFFFF"/>
                </a:solidFill>
              </a:rPr>
              <a:t> </a:t>
            </a:r>
            <a:r>
              <a:rPr lang="en-US" sz="2000" dirty="0" err="1">
                <a:solidFill>
                  <a:srgbClr val="FFFFFF"/>
                </a:solidFill>
              </a:rPr>
              <a:t>como</a:t>
            </a:r>
            <a:r>
              <a:rPr lang="en-US" sz="2000" dirty="0">
                <a:solidFill>
                  <a:srgbClr val="FFFFFF"/>
                </a:solidFill>
              </a:rPr>
              <a:t> </a:t>
            </a:r>
            <a:r>
              <a:rPr lang="en-US" sz="2000" dirty="0" err="1">
                <a:solidFill>
                  <a:srgbClr val="FCB64C"/>
                </a:solidFill>
              </a:rPr>
              <a:t>máquinas</a:t>
            </a:r>
            <a:r>
              <a:rPr lang="en-US" sz="2000" dirty="0">
                <a:solidFill>
                  <a:srgbClr val="FCB64C"/>
                </a:solidFill>
              </a:rPr>
              <a:t> de </a:t>
            </a:r>
            <a:r>
              <a:rPr lang="en-US" sz="2000" dirty="0" err="1">
                <a:solidFill>
                  <a:srgbClr val="FCB64C"/>
                </a:solidFill>
              </a:rPr>
              <a:t>estado</a:t>
            </a:r>
            <a:endParaRPr lang="en-US" sz="2000" dirty="0">
              <a:solidFill>
                <a:srgbClr val="FCB64C"/>
              </a:solidFill>
            </a:endParaRPr>
          </a:p>
          <a:p>
            <a:pPr marL="380985" indent="-380985" defTabSz="914362">
              <a:spcAft>
                <a:spcPts val="667"/>
              </a:spcAft>
              <a:buFont typeface="Arial" panose="020B0604020202020204" pitchFamily="34" charset="0"/>
              <a:buChar char="•"/>
            </a:pPr>
            <a:endParaRPr lang="en-US" sz="2000" dirty="0">
              <a:solidFill>
                <a:srgbClr val="FFFFFF"/>
              </a:solidFill>
            </a:endParaRPr>
          </a:p>
          <a:p>
            <a:pPr marL="380985" indent="-380985" defTabSz="914362">
              <a:spcAft>
                <a:spcPts val="667"/>
              </a:spcAft>
              <a:buFont typeface="Arial" panose="020B0604020202020204" pitchFamily="34" charset="0"/>
              <a:buChar char="•"/>
            </a:pPr>
            <a:r>
              <a:rPr lang="en-US" sz="2000" dirty="0">
                <a:solidFill>
                  <a:srgbClr val="FFFFFF"/>
                </a:solidFill>
              </a:rPr>
              <a:t>São </a:t>
            </a:r>
            <a:r>
              <a:rPr lang="en-US" sz="2000" dirty="0" err="1">
                <a:solidFill>
                  <a:srgbClr val="FFFFFF"/>
                </a:solidFill>
              </a:rPr>
              <a:t>compostos</a:t>
            </a:r>
            <a:r>
              <a:rPr lang="en-US" sz="2000" dirty="0">
                <a:solidFill>
                  <a:srgbClr val="FFFFFF"/>
                </a:solidFill>
              </a:rPr>
              <a:t> de </a:t>
            </a:r>
            <a:r>
              <a:rPr lang="en-US" sz="2000" dirty="0" err="1">
                <a:solidFill>
                  <a:srgbClr val="FFC000"/>
                </a:solidFill>
              </a:rPr>
              <a:t>passos</a:t>
            </a:r>
            <a:r>
              <a:rPr lang="en-US" sz="2000" dirty="0">
                <a:solidFill>
                  <a:srgbClr val="FFFFFF"/>
                </a:solidFill>
              </a:rPr>
              <a:t> </a:t>
            </a:r>
            <a:r>
              <a:rPr lang="en-US" sz="2000" dirty="0" err="1">
                <a:solidFill>
                  <a:srgbClr val="FFFFFF"/>
                </a:solidFill>
              </a:rPr>
              <a:t>chamados</a:t>
            </a:r>
            <a:r>
              <a:rPr lang="en-US" sz="2000" dirty="0">
                <a:solidFill>
                  <a:srgbClr val="FFFFFF"/>
                </a:solidFill>
              </a:rPr>
              <a:t> </a:t>
            </a:r>
            <a:r>
              <a:rPr lang="en-US" sz="2000" dirty="0" err="1">
                <a:solidFill>
                  <a:srgbClr val="FCB64C"/>
                </a:solidFill>
              </a:rPr>
              <a:t>estados</a:t>
            </a:r>
            <a:endParaRPr lang="en-US" sz="2000" dirty="0">
              <a:solidFill>
                <a:srgbClr val="FCB64C"/>
              </a:solidFill>
            </a:endParaRPr>
          </a:p>
          <a:p>
            <a:pPr marL="380985" indent="-380985" defTabSz="914362">
              <a:spcAft>
                <a:spcPts val="667"/>
              </a:spcAft>
              <a:buFont typeface="Arial" panose="020B0604020202020204" pitchFamily="34" charset="0"/>
              <a:buChar char="•"/>
            </a:pPr>
            <a:endParaRPr lang="en-US" sz="2000" dirty="0">
              <a:solidFill>
                <a:srgbClr val="FFFFFF"/>
              </a:solidFill>
            </a:endParaRPr>
          </a:p>
          <a:p>
            <a:pPr marL="380985" indent="-380985" defTabSz="914362">
              <a:spcAft>
                <a:spcPts val="667"/>
              </a:spcAft>
              <a:buFont typeface="Arial" panose="020B0604020202020204" pitchFamily="34" charset="0"/>
              <a:buChar char="•"/>
            </a:pPr>
            <a:r>
              <a:rPr lang="en-US" sz="2000" dirty="0" err="1">
                <a:solidFill>
                  <a:srgbClr val="FFFFFF"/>
                </a:solidFill>
              </a:rPr>
              <a:t>Podem</a:t>
            </a:r>
            <a:r>
              <a:rPr lang="en-US" sz="2000" dirty="0">
                <a:solidFill>
                  <a:srgbClr val="FFFFFF"/>
                </a:solidFill>
              </a:rPr>
              <a:t> ser </a:t>
            </a:r>
            <a:r>
              <a:rPr lang="en-US" sz="2000" dirty="0" err="1">
                <a:solidFill>
                  <a:srgbClr val="FFFFFF"/>
                </a:solidFill>
              </a:rPr>
              <a:t>usados</a:t>
            </a:r>
            <a:r>
              <a:rPr lang="en-US" sz="2000" dirty="0">
                <a:solidFill>
                  <a:srgbClr val="FFFFFF"/>
                </a:solidFill>
              </a:rPr>
              <a:t> para </a:t>
            </a:r>
            <a:r>
              <a:rPr lang="en-US" sz="2000" dirty="0" err="1">
                <a:solidFill>
                  <a:srgbClr val="FCB64C"/>
                </a:solidFill>
              </a:rPr>
              <a:t>orquestrar</a:t>
            </a:r>
            <a:r>
              <a:rPr lang="en-US" sz="2000" dirty="0">
                <a:solidFill>
                  <a:srgbClr val="FFFFFF"/>
                </a:solidFill>
              </a:rPr>
              <a:t> </a:t>
            </a:r>
            <a:r>
              <a:rPr lang="en-US" sz="2000" dirty="0" err="1">
                <a:solidFill>
                  <a:srgbClr val="FFFFFF"/>
                </a:solidFill>
              </a:rPr>
              <a:t>multiplos</a:t>
            </a:r>
            <a:r>
              <a:rPr lang="en-US" sz="2000" dirty="0">
                <a:solidFill>
                  <a:srgbClr val="FFFFFF"/>
                </a:solidFill>
              </a:rPr>
              <a:t> </a:t>
            </a:r>
            <a:r>
              <a:rPr lang="en-US" sz="2000" dirty="0" err="1">
                <a:solidFill>
                  <a:srgbClr val="FFFFFF"/>
                </a:solidFill>
              </a:rPr>
              <a:t>serviços</a:t>
            </a:r>
            <a:r>
              <a:rPr lang="en-US" sz="2000" dirty="0">
                <a:solidFill>
                  <a:srgbClr val="FFFFFF"/>
                </a:solidFill>
              </a:rPr>
              <a:t> AWS</a:t>
            </a:r>
          </a:p>
        </p:txBody>
      </p:sp>
      <p:pic>
        <p:nvPicPr>
          <p:cNvPr id="9" name="Picture 8">
            <a:extLst>
              <a:ext uri="{FF2B5EF4-FFF2-40B4-BE49-F238E27FC236}">
                <a16:creationId xmlns:a16="http://schemas.microsoft.com/office/drawing/2014/main" id="{AEF31F37-D933-6AAA-A964-25B161D143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3640" y="572491"/>
            <a:ext cx="4911660" cy="5626359"/>
          </a:xfrm>
          <a:prstGeom prst="rect">
            <a:avLst/>
          </a:prstGeom>
        </p:spPr>
      </p:pic>
    </p:spTree>
    <p:extLst>
      <p:ext uri="{BB962C8B-B14F-4D97-AF65-F5344CB8AC3E}">
        <p14:creationId xmlns:p14="http://schemas.microsoft.com/office/powerpoint/2010/main" val="2138500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526BCB1-E7E1-D0C6-4B3E-6FDA8B771E69}"/>
              </a:ext>
            </a:extLst>
          </p:cNvPr>
          <p:cNvSpPr>
            <a:spLocks noGrp="1"/>
          </p:cNvSpPr>
          <p:nvPr>
            <p:ph type="title"/>
          </p:nvPr>
        </p:nvSpPr>
        <p:spPr>
          <a:xfrm>
            <a:off x="266700" y="371476"/>
            <a:ext cx="11658600" cy="640975"/>
          </a:xfrm>
        </p:spPr>
        <p:txBody>
          <a:bodyPr/>
          <a:lstStyle/>
          <a:p>
            <a:r>
              <a:rPr lang="en-US" dirty="0" err="1"/>
              <a:t>Estados</a:t>
            </a:r>
            <a:r>
              <a:rPr lang="en-US" dirty="0"/>
              <a:t> do Step Functions</a:t>
            </a:r>
          </a:p>
        </p:txBody>
      </p:sp>
      <p:pic>
        <p:nvPicPr>
          <p:cNvPr id="4" name="Picture 3">
            <a:extLst>
              <a:ext uri="{FF2B5EF4-FFF2-40B4-BE49-F238E27FC236}">
                <a16:creationId xmlns:a16="http://schemas.microsoft.com/office/drawing/2014/main" id="{3A6A0B64-441F-6A1B-0C54-635EA34726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9010" y="1473442"/>
            <a:ext cx="3777501" cy="739833"/>
          </a:xfrm>
          <a:prstGeom prst="rect">
            <a:avLst/>
          </a:prstGeom>
        </p:spPr>
      </p:pic>
      <p:pic>
        <p:nvPicPr>
          <p:cNvPr id="9" name="Picture 8">
            <a:extLst>
              <a:ext uri="{FF2B5EF4-FFF2-40B4-BE49-F238E27FC236}">
                <a16:creationId xmlns:a16="http://schemas.microsoft.com/office/drawing/2014/main" id="{203BC081-6547-0062-850F-7A7EFCA31A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9011" y="3396726"/>
            <a:ext cx="3829724" cy="739833"/>
          </a:xfrm>
          <a:prstGeom prst="rect">
            <a:avLst/>
          </a:prstGeom>
        </p:spPr>
      </p:pic>
      <p:pic>
        <p:nvPicPr>
          <p:cNvPr id="11" name="Picture 10">
            <a:extLst>
              <a:ext uri="{FF2B5EF4-FFF2-40B4-BE49-F238E27FC236}">
                <a16:creationId xmlns:a16="http://schemas.microsoft.com/office/drawing/2014/main" id="{581F501E-FF6E-F3D2-B349-A8DB0450C0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1774" y="2422444"/>
            <a:ext cx="3794909" cy="748538"/>
          </a:xfrm>
          <a:prstGeom prst="rect">
            <a:avLst/>
          </a:prstGeom>
        </p:spPr>
      </p:pic>
      <p:pic>
        <p:nvPicPr>
          <p:cNvPr id="13" name="Picture 12">
            <a:extLst>
              <a:ext uri="{FF2B5EF4-FFF2-40B4-BE49-F238E27FC236}">
                <a16:creationId xmlns:a16="http://schemas.microsoft.com/office/drawing/2014/main" id="{79C359A9-81D4-F2A5-DFB0-39CFA0076B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6700" y="1447189"/>
            <a:ext cx="3820979" cy="769442"/>
          </a:xfrm>
          <a:prstGeom prst="rect">
            <a:avLst/>
          </a:prstGeom>
        </p:spPr>
      </p:pic>
      <p:pic>
        <p:nvPicPr>
          <p:cNvPr id="15" name="Picture 14">
            <a:extLst>
              <a:ext uri="{FF2B5EF4-FFF2-40B4-BE49-F238E27FC236}">
                <a16:creationId xmlns:a16="http://schemas.microsoft.com/office/drawing/2014/main" id="{44A58FD7-CD22-22D0-1F1A-382CFD663E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8710" y="2421368"/>
            <a:ext cx="3829723" cy="760698"/>
          </a:xfrm>
          <a:prstGeom prst="rect">
            <a:avLst/>
          </a:prstGeom>
        </p:spPr>
      </p:pic>
      <p:pic>
        <p:nvPicPr>
          <p:cNvPr id="17" name="Picture 16">
            <a:extLst>
              <a:ext uri="{FF2B5EF4-FFF2-40B4-BE49-F238E27FC236}">
                <a16:creationId xmlns:a16="http://schemas.microsoft.com/office/drawing/2014/main" id="{8A2852CA-6161-FF66-48B5-14923C46D78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3544" y="3396513"/>
            <a:ext cx="3829723" cy="760698"/>
          </a:xfrm>
          <a:prstGeom prst="rect">
            <a:avLst/>
          </a:prstGeom>
        </p:spPr>
      </p:pic>
      <p:pic>
        <p:nvPicPr>
          <p:cNvPr id="19" name="Picture 18">
            <a:extLst>
              <a:ext uri="{FF2B5EF4-FFF2-40B4-BE49-F238E27FC236}">
                <a16:creationId xmlns:a16="http://schemas.microsoft.com/office/drawing/2014/main" id="{D7965D78-0E45-5E4E-45B4-2A7A76F33DC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3544" y="4390919"/>
            <a:ext cx="3829723" cy="909341"/>
          </a:xfrm>
          <a:prstGeom prst="rect">
            <a:avLst/>
          </a:prstGeom>
        </p:spPr>
      </p:pic>
      <p:pic>
        <p:nvPicPr>
          <p:cNvPr id="21" name="Picture 20">
            <a:extLst>
              <a:ext uri="{FF2B5EF4-FFF2-40B4-BE49-F238E27FC236}">
                <a16:creationId xmlns:a16="http://schemas.microsoft.com/office/drawing/2014/main" id="{0E248A99-F485-298A-C511-02C983EA2F2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85888" y="1447189"/>
            <a:ext cx="3539412" cy="3770963"/>
          </a:xfrm>
          <a:prstGeom prst="rect">
            <a:avLst/>
          </a:prstGeom>
        </p:spPr>
      </p:pic>
      <p:sp>
        <p:nvSpPr>
          <p:cNvPr id="22" name="TextBox 21">
            <a:extLst>
              <a:ext uri="{FF2B5EF4-FFF2-40B4-BE49-F238E27FC236}">
                <a16:creationId xmlns:a16="http://schemas.microsoft.com/office/drawing/2014/main" id="{6B81882F-0BCF-3C8F-EEFE-A351A716EA2C}"/>
              </a:ext>
            </a:extLst>
          </p:cNvPr>
          <p:cNvSpPr txBox="1"/>
          <p:nvPr/>
        </p:nvSpPr>
        <p:spPr>
          <a:xfrm>
            <a:off x="8385888" y="1062468"/>
            <a:ext cx="1542089" cy="369332"/>
          </a:xfrm>
          <a:prstGeom prst="rect">
            <a:avLst/>
          </a:prstGeom>
          <a:noFill/>
        </p:spPr>
        <p:txBody>
          <a:bodyPr wrap="none" lIns="0" rIns="0" rtlCol="0">
            <a:spAutoFit/>
          </a:bodyPr>
          <a:lstStyle/>
          <a:p>
            <a:pPr algn="l"/>
            <a:r>
              <a:rPr lang="en-US" dirty="0"/>
              <a:t>Example tasks:</a:t>
            </a:r>
          </a:p>
        </p:txBody>
      </p:sp>
    </p:spTree>
    <p:extLst>
      <p:ext uri="{BB962C8B-B14F-4D97-AF65-F5344CB8AC3E}">
        <p14:creationId xmlns:p14="http://schemas.microsoft.com/office/powerpoint/2010/main" val="188277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ssolv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par>
                                <p:cTn id="33" presetID="9"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dissolv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dissolve">
                                      <p:cBhvr>
                                        <p:cTn id="40" dur="500"/>
                                        <p:tgtEl>
                                          <p:spTgt spid="21"/>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dissolve">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9A6DE72-3857-7EA5-9BA8-975D32F4F6C7}"/>
              </a:ext>
            </a:extLst>
          </p:cNvPr>
          <p:cNvSpPr>
            <a:spLocks noGrp="1"/>
          </p:cNvSpPr>
          <p:nvPr>
            <p:ph type="title"/>
          </p:nvPr>
        </p:nvSpPr>
        <p:spPr>
          <a:xfrm>
            <a:off x="266699" y="113293"/>
            <a:ext cx="11658600" cy="640975"/>
          </a:xfrm>
        </p:spPr>
        <p:txBody>
          <a:bodyPr/>
          <a:lstStyle/>
          <a:p>
            <a:r>
              <a:rPr lang="en-US" dirty="0"/>
              <a:t>Workflow Studio</a:t>
            </a:r>
          </a:p>
        </p:txBody>
      </p:sp>
      <p:pic>
        <p:nvPicPr>
          <p:cNvPr id="6" name="Picture 5">
            <a:extLst>
              <a:ext uri="{FF2B5EF4-FFF2-40B4-BE49-F238E27FC236}">
                <a16:creationId xmlns:a16="http://schemas.microsoft.com/office/drawing/2014/main" id="{EDB89309-E1AD-9363-AF54-F7FFFF5BA3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8391" y="754268"/>
            <a:ext cx="9534334" cy="5512189"/>
          </a:xfrm>
          <a:prstGeom prst="rect">
            <a:avLst/>
          </a:prstGeom>
        </p:spPr>
      </p:pic>
    </p:spTree>
    <p:extLst>
      <p:ext uri="{BB962C8B-B14F-4D97-AF65-F5344CB8AC3E}">
        <p14:creationId xmlns:p14="http://schemas.microsoft.com/office/powerpoint/2010/main" val="994103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WS">
  <a:themeElements>
    <a:clrScheme name="Custom 1">
      <a:dk1>
        <a:srgbClr val="000000"/>
      </a:dk1>
      <a:lt1>
        <a:srgbClr val="FFFFFF"/>
      </a:lt1>
      <a:dk2>
        <a:srgbClr val="424242"/>
      </a:dk2>
      <a:lt2>
        <a:srgbClr val="E7E6E6"/>
      </a:lt2>
      <a:accent1>
        <a:srgbClr val="EE7674"/>
      </a:accent1>
      <a:accent2>
        <a:srgbClr val="EB975C"/>
      </a:accent2>
      <a:accent3>
        <a:srgbClr val="D8B83E"/>
      </a:accent3>
      <a:accent4>
        <a:srgbClr val="77AD41"/>
      </a:accent4>
      <a:accent5>
        <a:srgbClr val="4E68E3"/>
      </a:accent5>
      <a:accent6>
        <a:srgbClr val="AA87F0"/>
      </a:accent6>
      <a:hlink>
        <a:srgbClr val="5DADFD"/>
      </a:hlink>
      <a:folHlink>
        <a:srgbClr val="89BDEE"/>
      </a:folHlink>
    </a:clrScheme>
    <a:fontScheme name="Custom 1">
      <a:majorFont>
        <a:latin typeface="Amazon Ember Display"/>
        <a:ea typeface=""/>
        <a:cs typeface=""/>
      </a:majorFont>
      <a:minorFont>
        <a:latin typeface="Amazon Ember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45720" tIns="45720" rIns="45720"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solidFill>
            <a:schemeClr val="tx1"/>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spAutoFit/>
      </a:bodyPr>
      <a:lstStyle>
        <a:defPPr algn="l">
          <a:defRPr dirty="0" err="1" smtClean="0"/>
        </a:defPPr>
      </a:lstStyle>
    </a:txDef>
  </a:objectDefaults>
  <a:extraClrSchemeLst/>
  <a:extLst>
    <a:ext uri="{05A4C25C-085E-4340-85A3-A5531E510DB2}">
      <thm15:themeFamily xmlns:thm15="http://schemas.microsoft.com/office/thememl/2012/main" name="reInvent2022_Template_20220602_jk" id="{4D40DF26-0619-F045-92CA-85A149055DE4}" vid="{7DC3BE44-FE2F-D447-8D75-5EE52C00B4F1}"/>
    </a:ext>
  </a:extLst>
</a:theme>
</file>

<file path=ppt/theme/theme2.xml><?xml version="1.0" encoding="utf-8"?>
<a:theme xmlns:a="http://schemas.openxmlformats.org/drawingml/2006/main" name="Office Theme">
  <a:themeElements>
    <a:clrScheme name="re:Inforce 2022b">
      <a:dk1>
        <a:srgbClr val="000000"/>
      </a:dk1>
      <a:lt1>
        <a:sysClr val="window" lastClr="FFFFFF"/>
      </a:lt1>
      <a:dk2>
        <a:srgbClr val="0000A3"/>
      </a:dk2>
      <a:lt2>
        <a:srgbClr val="F2F4F4"/>
      </a:lt2>
      <a:accent1>
        <a:srgbClr val="1ED35D"/>
      </a:accent1>
      <a:accent2>
        <a:srgbClr val="41B1E8"/>
      </a:accent2>
      <a:accent3>
        <a:srgbClr val="34FF82"/>
      </a:accent3>
      <a:accent4>
        <a:srgbClr val="A548D8"/>
      </a:accent4>
      <a:accent5>
        <a:srgbClr val="E50086"/>
      </a:accent5>
      <a:accent6>
        <a:srgbClr val="4B28E3"/>
      </a:accent6>
      <a:hlink>
        <a:srgbClr val="34FF82"/>
      </a:hlink>
      <a:folHlink>
        <a:srgbClr val="34FF82"/>
      </a:folHlink>
    </a:clrScheme>
    <a:fontScheme name="Ember Heavy and Normal">
      <a:majorFont>
        <a:latin typeface="Amazon Ember Heavy"/>
        <a:ea typeface=""/>
        <a:cs typeface=""/>
      </a:majorFont>
      <a:minorFont>
        <a:latin typeface="Amazon Emb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re:Inforce 2022b">
      <a:dk1>
        <a:srgbClr val="000000"/>
      </a:dk1>
      <a:lt1>
        <a:sysClr val="window" lastClr="FFFFFF"/>
      </a:lt1>
      <a:dk2>
        <a:srgbClr val="0000A3"/>
      </a:dk2>
      <a:lt2>
        <a:srgbClr val="F2F4F4"/>
      </a:lt2>
      <a:accent1>
        <a:srgbClr val="1ED35D"/>
      </a:accent1>
      <a:accent2>
        <a:srgbClr val="41B1E8"/>
      </a:accent2>
      <a:accent3>
        <a:srgbClr val="34FF82"/>
      </a:accent3>
      <a:accent4>
        <a:srgbClr val="A548D8"/>
      </a:accent4>
      <a:accent5>
        <a:srgbClr val="E50086"/>
      </a:accent5>
      <a:accent6>
        <a:srgbClr val="4B28E3"/>
      </a:accent6>
      <a:hlink>
        <a:srgbClr val="34FF82"/>
      </a:hlink>
      <a:folHlink>
        <a:srgbClr val="34FF82"/>
      </a:folHlink>
    </a:clrScheme>
    <a:fontScheme name="Ember Heavy and Normal">
      <a:majorFont>
        <a:latin typeface="Amazon Ember Heavy"/>
        <a:ea typeface=""/>
        <a:cs typeface=""/>
      </a:majorFont>
      <a:minorFont>
        <a:latin typeface="Amazon Emb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AWS</Template>
  <TotalTime>266</TotalTime>
  <Words>3116</Words>
  <Application>Microsoft Macintosh PowerPoint</Application>
  <PresentationFormat>Widescreen</PresentationFormat>
  <Paragraphs>434</Paragraphs>
  <Slides>40</Slides>
  <Notes>26</Notes>
  <HiddenSlides>15</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Lucida Console</vt:lpstr>
      <vt:lpstr>Arial</vt:lpstr>
      <vt:lpstr>Wingdings</vt:lpstr>
      <vt:lpstr>Amazon Ember</vt:lpstr>
      <vt:lpstr>Slack-Lato</vt:lpstr>
      <vt:lpstr>Amazon Ember Display</vt:lpstr>
      <vt:lpstr>Amazon Ember Regular</vt:lpstr>
      <vt:lpstr>AWS</vt:lpstr>
      <vt:lpstr>The AWS Step Functions Workshop</vt:lpstr>
      <vt:lpstr>PowerPoint Presentation</vt:lpstr>
      <vt:lpstr>The Step Functions Workshop</vt:lpstr>
      <vt:lpstr>Você pode precisar de um serviço de orquestração se sua aplicação…</vt:lpstr>
      <vt:lpstr>Padrões de orquestração comuns</vt:lpstr>
      <vt:lpstr>         Introduzindo AWS Step Functions</vt:lpstr>
      <vt:lpstr> Step Function Workflows</vt:lpstr>
      <vt:lpstr>Estados do Step Functions</vt:lpstr>
      <vt:lpstr>Workflow Studio</vt:lpstr>
      <vt:lpstr>Processamento de Entrada e Saída </vt:lpstr>
      <vt:lpstr>Integracões com AWS SDK</vt:lpstr>
      <vt:lpstr>PowerPoint Presentation</vt:lpstr>
      <vt:lpstr>Padrões de tarefas</vt:lpstr>
      <vt:lpstr>Casos de Uso de Exemplo</vt:lpstr>
      <vt:lpstr>Workshop Agenda</vt:lpstr>
      <vt:lpstr>Login no painel do modo hospedado</vt:lpstr>
      <vt:lpstr>Acessando o conteúdo do workshop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Examples of how to use the template layouts</vt:lpstr>
      <vt:lpstr>Presentation slide examples for reference</vt:lpstr>
      <vt:lpstr>Agenda</vt:lpstr>
      <vt:lpstr>Good presentations</vt:lpstr>
      <vt:lpstr>Every new thing creates two new questions and two new opportunities.</vt:lpstr>
      <vt:lpstr>Tables</vt:lpstr>
      <vt:lpstr>Charts</vt:lpstr>
      <vt:lpstr>Demo</vt:lpstr>
      <vt:lpstr>Additional resources</vt:lpstr>
      <vt:lpstr>PowerPoint Presentation</vt:lpstr>
      <vt:lpstr>How to use this event template</vt:lpstr>
      <vt:lpstr>How to add or reuse content</vt:lpstr>
      <vt:lpstr>Font guidance</vt:lpstr>
      <vt:lpstr>Visual accessibility guidelines</vt:lpstr>
      <vt:lpstr>Icons, logos, diagrams, animations, and images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Fox</dc:creator>
  <cp:lastModifiedBy>Microsoft Office User</cp:lastModifiedBy>
  <cp:revision>40</cp:revision>
  <dcterms:created xsi:type="dcterms:W3CDTF">2022-08-16T16:00:17Z</dcterms:created>
  <dcterms:modified xsi:type="dcterms:W3CDTF">2022-10-18T04:12:22Z</dcterms:modified>
</cp:coreProperties>
</file>