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260"/>
    <p:restoredTop sz="96405"/>
  </p:normalViewPr>
  <p:slideViewPr>
    <p:cSldViewPr snapToGrid="0" snapToObjects="1">
      <p:cViewPr varScale="1">
        <p:scale>
          <a:sx n="98" d="100"/>
          <a:sy n="98" d="100"/>
        </p:scale>
        <p:origin x="216" y="9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E015DD-5C60-1343-9D74-0A2E12A230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63DBAB-2DFE-8049-9633-B22C845EE1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6E7172-ABB9-7D42-AD82-DF4977638E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50DAE-9286-1048-8F82-B382FA19F0DE}" type="datetimeFigureOut">
              <a:rPr lang="en-US" smtClean="0"/>
              <a:t>8/28/20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6EAEBD-7973-824E-9701-8BA924B232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45E928-5C91-664D-B527-B1D4E7FC4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E7887-25E3-9A43-B0F3-BD89E65C3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933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85C81F-00AF-B84F-AEB1-922B2B8325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35DDFC-5728-6644-8D5C-F8D8CC827B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E291F4-780B-E04B-962D-821FE0E0A2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50DAE-9286-1048-8F82-B382FA19F0DE}" type="datetimeFigureOut">
              <a:rPr lang="en-US" smtClean="0"/>
              <a:t>8/28/20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CCCE9A-284C-C14F-A533-789FD8DF6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6C399E-FF3E-5D4C-82C4-A805C494A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E7887-25E3-9A43-B0F3-BD89E65C3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276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7CE039B-E6AB-7F4A-B5A0-8A385B894D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7F0424-4AB3-A344-84A4-433C6FB2D6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A3ED95-B78F-844C-9962-1924D84A5C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50DAE-9286-1048-8F82-B382FA19F0DE}" type="datetimeFigureOut">
              <a:rPr lang="en-US" smtClean="0"/>
              <a:t>8/28/20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C84532-E99B-DA4D-B269-F20B7B53E8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3DF86C-D7E5-4C4D-BB59-F193D2E95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E7887-25E3-9A43-B0F3-BD89E65C3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572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6BE245-B12D-0945-97AC-69D92FD318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EEF864-A0DF-2A4D-9302-1E7D1F828F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F50848-09F8-9144-8319-769B87E0A2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50DAE-9286-1048-8F82-B382FA19F0DE}" type="datetimeFigureOut">
              <a:rPr lang="en-US" smtClean="0"/>
              <a:t>8/28/20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379900-6C06-1946-86EB-E9F0B08B1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72B500-1B34-E746-A300-F9F76C68D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E7887-25E3-9A43-B0F3-BD89E65C3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657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13358E-C7E3-A042-82DE-1F25CE97D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79295D-E78E-0A43-8D8A-A451190BF7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ABCDCF-062F-EA4E-8D3B-D22FF193F4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50DAE-9286-1048-8F82-B382FA19F0DE}" type="datetimeFigureOut">
              <a:rPr lang="en-US" smtClean="0"/>
              <a:t>8/28/20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CEEE52-FFCF-7C42-8F53-3718EA7767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6668EC-999C-9B4E-A242-FBB807FA2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E7887-25E3-9A43-B0F3-BD89E65C3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449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E516E7-B01B-5046-904E-41323AEE1E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39BA58-5C84-D74A-BAB5-D9EB17AF97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C70545-B4CD-9C49-94EA-4B97AA75BE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160174-7826-6A4E-BEE2-AE3BE6A53C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50DAE-9286-1048-8F82-B382FA19F0DE}" type="datetimeFigureOut">
              <a:rPr lang="en-US" smtClean="0"/>
              <a:t>8/28/20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355894-0254-F148-AF0F-9D4DA4359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EF7310-F4EB-E44D-82E2-8FFF4CAB9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E7887-25E3-9A43-B0F3-BD89E65C3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1122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18AC7A-C69E-F14A-A9B1-CC85D84A44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EE1A9B-FFCD-3E44-A0D0-1D3BEBE09A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AFA8B4-35E9-BD42-ACAB-75C1BA5909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D86A50-86E7-9C4E-9A15-3E8752B65D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4009107-95DE-BE40-9807-4E9260DFD8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4D7FD6E-CE73-0E41-AF29-041048689F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50DAE-9286-1048-8F82-B382FA19F0DE}" type="datetimeFigureOut">
              <a:rPr lang="en-US" smtClean="0"/>
              <a:t>8/28/20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4C0A3B-8026-0546-9EF7-AA4C09559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6F8E907-94D1-D94C-B337-ACCE4324D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E7887-25E3-9A43-B0F3-BD89E65C3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247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D7CA1D-F929-3348-B2D5-E411EF97C3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76D8210-87F2-C54B-9421-941319BE63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50DAE-9286-1048-8F82-B382FA19F0DE}" type="datetimeFigureOut">
              <a:rPr lang="en-US" smtClean="0"/>
              <a:t>8/28/20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E13BDE-EA6B-304B-8438-99E646465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BF6FB1-1F49-BF45-842D-BF7CC21EB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E7887-25E3-9A43-B0F3-BD89E65C3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695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D3EF150-0838-5641-91E8-3110C5A15C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50DAE-9286-1048-8F82-B382FA19F0DE}" type="datetimeFigureOut">
              <a:rPr lang="en-US" smtClean="0"/>
              <a:t>8/28/20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49DDFA6-055E-BA4A-AD82-61BE4D126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C62C49-A8FA-5841-A564-00EFC5581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E7887-25E3-9A43-B0F3-BD89E65C3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826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57F6A-E8F6-D249-967A-58F4D2BCB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D19798-D868-CE48-B47F-480B5C5A94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4F4589-5E7C-6A40-BE86-6F7D1A5FCB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84215B-B981-9542-83EF-0781A45889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50DAE-9286-1048-8F82-B382FA19F0DE}" type="datetimeFigureOut">
              <a:rPr lang="en-US" smtClean="0"/>
              <a:t>8/28/20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8B224A-77FF-F74E-B8D3-2B899AF84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38A814-792C-7847-804A-36E78C663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E7887-25E3-9A43-B0F3-BD89E65C3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336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F14B56-6A72-A04C-BA64-815995E741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3BC62A4-E6FC-D04D-97DF-9DF888AB56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AF9B75-DBC5-4944-A6DD-4B281E831E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8D06CE-831D-3346-9042-3FEE52DE56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50DAE-9286-1048-8F82-B382FA19F0DE}" type="datetimeFigureOut">
              <a:rPr lang="en-US" smtClean="0"/>
              <a:t>8/28/20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710943-60C9-CF4A-949A-64D217282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DBB599-69DC-B248-A690-9393F0E84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E7887-25E3-9A43-B0F3-BD89E65C3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298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4373D09-9B85-6A49-A16A-8DB06D52C9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BEC538-296E-3A4B-B9DD-5FBF7D4E05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98E599-9208-FA49-928B-2BEFEF810E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E50DAE-9286-1048-8F82-B382FA19F0DE}" type="datetimeFigureOut">
              <a:rPr lang="en-US" smtClean="0"/>
              <a:t>8/28/20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4D05AF-07F8-4945-9D55-6B8BEB5ADE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56BE23-CF51-B347-B4D0-F1D3C1BB60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4E7887-25E3-9A43-B0F3-BD89E65C31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168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E9FA944-A16E-594C-AB84-10226B309427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610685" y="932249"/>
            <a:ext cx="7315200" cy="3657600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368F3892-DB53-7845-9B06-D60950EB95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206894" y="2340514"/>
            <a:ext cx="976645" cy="97664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93E3D5B-7BC6-C143-8854-63B7FDE4F6B1}"/>
              </a:ext>
            </a:extLst>
          </p:cNvPr>
          <p:cNvSpPr txBox="1"/>
          <p:nvPr/>
        </p:nvSpPr>
        <p:spPr>
          <a:xfrm>
            <a:off x="3530632" y="2228671"/>
            <a:ext cx="51307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Simulating </a:t>
            </a:r>
            <a:r>
              <a:rPr lang="en-US" sz="2400" b="1" dirty="0">
                <a:solidFill>
                  <a:schemeClr val="accent2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AWS Site-to-Site VPN</a:t>
            </a:r>
            <a:r>
              <a:rPr lang="en-US" sz="2400" b="1" dirty="0">
                <a:solidFill>
                  <a:schemeClr val="bg1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 Customer Gateways Using </a:t>
            </a:r>
            <a:r>
              <a:rPr lang="en-US" sz="2400" b="1" dirty="0" err="1">
                <a:solidFill>
                  <a:schemeClr val="bg1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strongSwan</a:t>
            </a:r>
            <a:r>
              <a:rPr lang="en-US" sz="2400" b="1" dirty="0">
                <a:solidFill>
                  <a:schemeClr val="bg1"/>
                </a:solidFill>
                <a:latin typeface="Amazon Ember" panose="020B0603020204020204" pitchFamily="34" charset="0"/>
                <a:ea typeface="Amazon Ember" panose="020B0603020204020204" pitchFamily="34" charset="0"/>
                <a:cs typeface="Amazon Ember" panose="020B0603020204020204" pitchFamily="34" charset="0"/>
              </a:rPr>
              <a:t> VPN</a:t>
            </a:r>
          </a:p>
        </p:txBody>
      </p:sp>
    </p:spTree>
    <p:extLst>
      <p:ext uri="{BB962C8B-B14F-4D97-AF65-F5344CB8AC3E}">
        <p14:creationId xmlns:p14="http://schemas.microsoft.com/office/powerpoint/2010/main" val="18126380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2464</TotalTime>
  <Words>9</Words>
  <Application>Microsoft Macintosh PowerPoint</Application>
  <PresentationFormat>Widescreen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Amazon Ember</vt:lpstr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Kampmeier</dc:creator>
  <cp:lastModifiedBy>Chris Kampmeier</cp:lastModifiedBy>
  <cp:revision>4</cp:revision>
  <dcterms:created xsi:type="dcterms:W3CDTF">2020-08-26T23:14:03Z</dcterms:created>
  <dcterms:modified xsi:type="dcterms:W3CDTF">2020-08-28T19:05:12Z</dcterms:modified>
</cp:coreProperties>
</file>