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F2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8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4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922BD-C6E6-9042-B986-890D857B11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C382BF-546B-C647-A55F-92BED81FBF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84718-86EF-2147-8937-10BFFA782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FA8C-87FF-FC48-8986-313C47ABC410}" type="datetimeFigureOut">
              <a:rPr lang="en-US" smtClean="0"/>
              <a:t>3/9/22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60B5E8-1106-BA41-B214-36E7CE3CF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A9D60-71E1-B345-8DE9-E022645D5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972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CFBE7-7CFF-B64B-934F-FADC256EA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2E5537-0D31-F74E-8590-E7457525D1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DBF594-B413-8049-AF3C-91FCE40BF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FA8C-87FF-FC48-8986-313C47ABC410}" type="datetimeFigureOut">
              <a:rPr lang="en-US" smtClean="0"/>
              <a:t>3/9/22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C2FBA-ECA6-734E-9C6A-1DCB77AE6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1F4E5A-2135-A840-8CB3-6B8B61C8B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570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233038-890D-9E47-8F2F-3E47A87EB7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361DAC-550E-FF4E-8CA1-CAF0E44571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B203DB-48B6-C944-9C00-5F63BC3B8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FA8C-87FF-FC48-8986-313C47ABC410}" type="datetimeFigureOut">
              <a:rPr lang="en-US" smtClean="0"/>
              <a:t>3/9/22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C73CAF-6F70-CD42-AF08-CCBD1CFCF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F0907B-6899-1244-A8E8-9710C6DBF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134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C33EB-7AB6-614E-8AB7-A51E5C8A8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518E1-146C-624A-8D47-B0D85A95E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8CF399-87AD-E146-AB02-91C5784AE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FA8C-87FF-FC48-8986-313C47ABC410}" type="datetimeFigureOut">
              <a:rPr lang="en-US" smtClean="0"/>
              <a:t>3/9/22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9C7BCD-FCF6-7F49-A612-67BA80F62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E4F5F-B731-F34C-BB91-47A6EF5A4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636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5A0E6-98BD-1747-97AC-261DF097E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453E43-225B-C14B-8A60-E4F4C5E265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BC0ED9-55B8-764B-A063-B11B7A5F1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FA8C-87FF-FC48-8986-313C47ABC410}" type="datetimeFigureOut">
              <a:rPr lang="en-US" smtClean="0"/>
              <a:t>3/9/22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4C1B4-B4FA-1B41-A78B-DFFBBB9C0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1F28B7-0598-D947-80E2-B9CE64CBA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222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C89C6-9934-034B-92AB-E67D78D05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443B4-6207-EC49-8509-F8432E5A2E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30EDBA-28AD-C841-A291-7709988060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837AF6-4B93-5146-B2CE-0AEB71AA7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FA8C-87FF-FC48-8986-313C47ABC410}" type="datetimeFigureOut">
              <a:rPr lang="en-US" smtClean="0"/>
              <a:t>3/9/22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544B1B-B67E-3C4F-A86C-C945CD392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B86283-D24A-E044-B3C1-C2FFB3A42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756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1E154-6C0B-EA4A-BC41-28134E21A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5BB2B3-17AA-5B46-8511-59CF5DC83C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1645CC-9556-A649-8697-BC80FCD930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A3435B-3EAE-C746-A26E-C2A472FAE4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A308B6-BB48-804A-BB78-1C94086241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017C57-B742-3646-95AA-ABDEDE9EF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FA8C-87FF-FC48-8986-313C47ABC410}" type="datetimeFigureOut">
              <a:rPr lang="en-US" smtClean="0"/>
              <a:t>3/9/22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7E223B-70CE-4341-8A58-B9554F746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19416B-7EF9-9241-A8EF-FD9185EC2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666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22EA4-D8B7-C943-8BE2-95CC4905A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07A114-1396-CB47-BF72-693AAC467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FA8C-87FF-FC48-8986-313C47ABC410}" type="datetimeFigureOut">
              <a:rPr lang="en-US" smtClean="0"/>
              <a:t>3/9/22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9F95B9-104A-A949-9B91-3866A0124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2145B3-D1A3-AA47-8A6D-AA04A7993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613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0260EE-7CA5-8644-BACD-78967B6D7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FA8C-87FF-FC48-8986-313C47ABC410}" type="datetimeFigureOut">
              <a:rPr lang="en-US" smtClean="0"/>
              <a:t>3/9/22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869D31-7920-274D-8900-818999743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5D1650-A416-B543-9A72-AD9AEE29F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862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87FF6-E079-504F-9E12-14684DBC3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7C341-FC92-0A48-8D74-40C7C2A39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D4EE90-C714-DE4C-9FE1-32FDD6E389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FD52B5-5C8F-A54C-AF0A-8955A3B44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FA8C-87FF-FC48-8986-313C47ABC410}" type="datetimeFigureOut">
              <a:rPr lang="en-US" smtClean="0"/>
              <a:t>3/9/22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8A1491-3E2A-9749-A8B3-E0BB63E5C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8F7514-1D9B-D64E-9DD7-52EA03124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384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270FE-0427-6F41-B59C-C1B8398E3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C13BE0-3C4F-4048-87C9-4754D07E91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9B87D1-A689-6F40-80CF-8E5E7AA7B8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2C1492-20D4-AF45-BFAD-3D2464ED1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DFA8C-87FF-FC48-8986-313C47ABC410}" type="datetimeFigureOut">
              <a:rPr lang="en-US" smtClean="0"/>
              <a:t>3/9/22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0DF5EE-7457-7643-BF53-27AADCE59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F74246-D1EE-2540-AFAE-24427C5D4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01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3424F8-E818-0E44-8BEB-4A23BF0C4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3F134-AF11-DE4A-AE6E-CC95E7976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899460-99DE-4F40-B6F2-374684F026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DFA8C-87FF-FC48-8986-313C47ABC410}" type="datetimeFigureOut">
              <a:rPr lang="en-US" smtClean="0"/>
              <a:t>3/9/22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566605-46D1-DE49-ADAE-BF332162A1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187F10-0FFA-A34A-A7DB-8469F0C842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54002-E2CD-894B-99DE-E42A6654C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661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26FFD1EA-D2AC-7F4D-8AD5-317A21778F16}"/>
              </a:ext>
            </a:extLst>
          </p:cNvPr>
          <p:cNvSpPr/>
          <p:nvPr/>
        </p:nvSpPr>
        <p:spPr>
          <a:xfrm>
            <a:off x="339805" y="138647"/>
            <a:ext cx="8598712" cy="664852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Organization</a:t>
            </a:r>
          </a:p>
        </p:txBody>
      </p:sp>
      <p:pic>
        <p:nvPicPr>
          <p:cNvPr id="37" name="Graphic 36">
            <a:extLst>
              <a:ext uri="{FF2B5EF4-FFF2-40B4-BE49-F238E27FC236}">
                <a16:creationId xmlns:a16="http://schemas.microsoft.com/office/drawing/2014/main" id="{4E85F0B4-7BB1-C74C-9ED1-4874641BE8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39805" y="138648"/>
            <a:ext cx="381000" cy="381000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062F7BD4-416A-F648-8C15-B0C5339DAFED}"/>
              </a:ext>
            </a:extLst>
          </p:cNvPr>
          <p:cNvSpPr/>
          <p:nvPr/>
        </p:nvSpPr>
        <p:spPr>
          <a:xfrm>
            <a:off x="720804" y="628429"/>
            <a:ext cx="7878665" cy="4050337"/>
          </a:xfrm>
          <a:prstGeom prst="rect">
            <a:avLst/>
          </a:prstGeom>
          <a:noFill/>
          <a:ln w="12700"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5A6B8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6D63E93-F4B5-F14C-AE93-CCB5017C1498}"/>
              </a:ext>
            </a:extLst>
          </p:cNvPr>
          <p:cNvSpPr/>
          <p:nvPr/>
        </p:nvSpPr>
        <p:spPr>
          <a:xfrm>
            <a:off x="1091326" y="1082812"/>
            <a:ext cx="5356264" cy="3287730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BD7167F-5353-6549-B374-4E1BED7EF066}"/>
              </a:ext>
            </a:extLst>
          </p:cNvPr>
          <p:cNvSpPr/>
          <p:nvPr/>
        </p:nvSpPr>
        <p:spPr>
          <a:xfrm>
            <a:off x="903339" y="1191593"/>
            <a:ext cx="5356264" cy="3287730"/>
          </a:xfrm>
          <a:prstGeom prst="rect">
            <a:avLst/>
          </a:prstGeom>
          <a:solidFill>
            <a:schemeClr val="bg1"/>
          </a:solidFill>
          <a:ln w="158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Scope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2BD7DA1-03D9-B446-99DF-BAA8FF79C323}"/>
              </a:ext>
            </a:extLst>
          </p:cNvPr>
          <p:cNvSpPr/>
          <p:nvPr/>
        </p:nvSpPr>
        <p:spPr>
          <a:xfrm>
            <a:off x="6635577" y="1199853"/>
            <a:ext cx="1767017" cy="3170689"/>
          </a:xfrm>
          <a:prstGeom prst="rect">
            <a:avLst/>
          </a:prstGeom>
          <a:solidFill>
            <a:schemeClr val="bg1"/>
          </a:solidFill>
          <a:ln w="158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Scope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E98707E-B6D7-6D46-BB2E-E4DC655901CD}"/>
              </a:ext>
            </a:extLst>
          </p:cNvPr>
          <p:cNvSpPr/>
          <p:nvPr/>
        </p:nvSpPr>
        <p:spPr>
          <a:xfrm>
            <a:off x="1235676" y="1596721"/>
            <a:ext cx="4659518" cy="466857"/>
          </a:xfrm>
          <a:prstGeom prst="rect">
            <a:avLst/>
          </a:prstGeom>
          <a:solidFill>
            <a:srgbClr val="5A6B86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Pool (Top Level)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29637765-33C9-8144-BA6A-935E2AF16040}"/>
              </a:ext>
            </a:extLst>
          </p:cNvPr>
          <p:cNvGrpSpPr/>
          <p:nvPr/>
        </p:nvGrpSpPr>
        <p:grpSpPr>
          <a:xfrm>
            <a:off x="1332483" y="2341379"/>
            <a:ext cx="1966495" cy="473944"/>
            <a:chOff x="2518993" y="2367345"/>
            <a:chExt cx="1966495" cy="473944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E22521EE-0EEC-CB44-96BA-6B013789A19E}"/>
                </a:ext>
              </a:extLst>
            </p:cNvPr>
            <p:cNvSpPr/>
            <p:nvPr/>
          </p:nvSpPr>
          <p:spPr>
            <a:xfrm>
              <a:off x="2518993" y="2374432"/>
              <a:ext cx="1966495" cy="466857"/>
            </a:xfrm>
            <a:prstGeom prst="rect">
              <a:avLst/>
            </a:prstGeom>
            <a:solidFill>
              <a:srgbClr val="5A6B86">
                <a:alpha val="9804"/>
              </a:srgbClr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AD5319F6-3EF6-2642-9D9B-234DEED59EFB}"/>
                </a:ext>
              </a:extLst>
            </p:cNvPr>
            <p:cNvSpPr/>
            <p:nvPr/>
          </p:nvSpPr>
          <p:spPr>
            <a:xfrm>
              <a:off x="2972385" y="2367345"/>
              <a:ext cx="952504" cy="461665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Pool </a:t>
              </a:r>
            </a:p>
            <a:p>
              <a:pPr algn="ctr">
                <a:defRPr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(us-west-2)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5EC91942-DBB1-1346-8DF8-6618A704B945}"/>
              </a:ext>
            </a:extLst>
          </p:cNvPr>
          <p:cNvGrpSpPr/>
          <p:nvPr/>
        </p:nvGrpSpPr>
        <p:grpSpPr>
          <a:xfrm>
            <a:off x="2456144" y="3061066"/>
            <a:ext cx="842834" cy="473944"/>
            <a:chOff x="3346088" y="3173531"/>
            <a:chExt cx="842834" cy="473944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90B6C682-062E-D340-B0AE-C5C85AC1A221}"/>
                </a:ext>
              </a:extLst>
            </p:cNvPr>
            <p:cNvSpPr/>
            <p:nvPr/>
          </p:nvSpPr>
          <p:spPr>
            <a:xfrm>
              <a:off x="3346088" y="3173531"/>
              <a:ext cx="842834" cy="466857"/>
            </a:xfrm>
            <a:prstGeom prst="rect">
              <a:avLst/>
            </a:prstGeom>
            <a:solidFill>
              <a:srgbClr val="5A6B86">
                <a:alpha val="9804"/>
              </a:srgbClr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2C44170C-B868-A442-8DE2-A2E1AB9E5AFA}"/>
                </a:ext>
              </a:extLst>
            </p:cNvPr>
            <p:cNvSpPr/>
            <p:nvPr/>
          </p:nvSpPr>
          <p:spPr>
            <a:xfrm>
              <a:off x="3496130" y="3185810"/>
              <a:ext cx="59343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Pool </a:t>
              </a:r>
            </a:p>
            <a:p>
              <a:pPr algn="ctr">
                <a:defRPr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(prod)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14F9563A-03B5-1E44-949F-E8DC33C1FA68}"/>
              </a:ext>
            </a:extLst>
          </p:cNvPr>
          <p:cNvGrpSpPr/>
          <p:nvPr/>
        </p:nvGrpSpPr>
        <p:grpSpPr>
          <a:xfrm>
            <a:off x="1333336" y="3063305"/>
            <a:ext cx="842834" cy="473944"/>
            <a:chOff x="2519846" y="3089271"/>
            <a:chExt cx="842834" cy="473944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B013D785-5E4B-0E45-99F0-69C1FB1EB18E}"/>
                </a:ext>
              </a:extLst>
            </p:cNvPr>
            <p:cNvSpPr/>
            <p:nvPr/>
          </p:nvSpPr>
          <p:spPr>
            <a:xfrm>
              <a:off x="2519846" y="3089271"/>
              <a:ext cx="842834" cy="466857"/>
            </a:xfrm>
            <a:prstGeom prst="rect">
              <a:avLst/>
            </a:prstGeom>
            <a:solidFill>
              <a:srgbClr val="5A6B86">
                <a:alpha val="9804"/>
              </a:srgbClr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FA863F57-C3AA-7F45-ABCE-B6902A2D472E}"/>
                </a:ext>
              </a:extLst>
            </p:cNvPr>
            <p:cNvSpPr/>
            <p:nvPr/>
          </p:nvSpPr>
          <p:spPr>
            <a:xfrm>
              <a:off x="2699543" y="3101550"/>
              <a:ext cx="53412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Pool </a:t>
              </a:r>
            </a:p>
            <a:p>
              <a:pPr algn="ctr">
                <a:defRPr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(dev)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4E336174-24F7-CF41-A9B3-72842F9BB5AC}"/>
              </a:ext>
            </a:extLst>
          </p:cNvPr>
          <p:cNvGrpSpPr/>
          <p:nvPr/>
        </p:nvGrpSpPr>
        <p:grpSpPr>
          <a:xfrm>
            <a:off x="2456144" y="3680833"/>
            <a:ext cx="943135" cy="553173"/>
            <a:chOff x="3717001" y="5226628"/>
            <a:chExt cx="943135" cy="553173"/>
          </a:xfrm>
        </p:grpSpPr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36A6582A-FB95-B34E-A231-60A6C17122DA}"/>
                </a:ext>
              </a:extLst>
            </p:cNvPr>
            <p:cNvSpPr/>
            <p:nvPr/>
          </p:nvSpPr>
          <p:spPr>
            <a:xfrm>
              <a:off x="3817302" y="5226628"/>
              <a:ext cx="842834" cy="466857"/>
            </a:xfrm>
            <a:prstGeom prst="rect">
              <a:avLst/>
            </a:prstGeom>
            <a:solidFill>
              <a:srgbClr val="5A6B86">
                <a:alpha val="9804"/>
              </a:srgbClr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1F329F8D-3E97-0447-89DB-2264B7DAFD02}"/>
                </a:ext>
              </a:extLst>
            </p:cNvPr>
            <p:cNvSpPr/>
            <p:nvPr/>
          </p:nvSpPr>
          <p:spPr>
            <a:xfrm>
              <a:off x="3717001" y="5298383"/>
              <a:ext cx="842834" cy="466857"/>
            </a:xfrm>
            <a:prstGeom prst="rect">
              <a:avLst/>
            </a:prstGeom>
            <a:solidFill>
              <a:srgbClr val="F1F2F4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A8FB92E1-D491-E343-84BA-8E49F488E4B9}"/>
                </a:ext>
              </a:extLst>
            </p:cNvPr>
            <p:cNvSpPr/>
            <p:nvPr/>
          </p:nvSpPr>
          <p:spPr>
            <a:xfrm>
              <a:off x="3876633" y="5318136"/>
              <a:ext cx="56778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Team</a:t>
              </a:r>
            </a:p>
            <a:p>
              <a:pPr algn="ctr">
                <a:defRPr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Pools</a:t>
              </a:r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50017D08-8E28-EA4C-8B51-D461C3B2B85C}"/>
              </a:ext>
            </a:extLst>
          </p:cNvPr>
          <p:cNvGrpSpPr/>
          <p:nvPr/>
        </p:nvGrpSpPr>
        <p:grpSpPr>
          <a:xfrm>
            <a:off x="1323382" y="3686793"/>
            <a:ext cx="943135" cy="553173"/>
            <a:chOff x="3717001" y="5226628"/>
            <a:chExt cx="943135" cy="553173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EDD19265-1D62-CD47-9102-5A0A13FF6F33}"/>
                </a:ext>
              </a:extLst>
            </p:cNvPr>
            <p:cNvSpPr/>
            <p:nvPr/>
          </p:nvSpPr>
          <p:spPr>
            <a:xfrm>
              <a:off x="3817302" y="5226628"/>
              <a:ext cx="842834" cy="466857"/>
            </a:xfrm>
            <a:prstGeom prst="rect">
              <a:avLst/>
            </a:prstGeom>
            <a:solidFill>
              <a:srgbClr val="5A6B86">
                <a:alpha val="9804"/>
              </a:srgbClr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37518FDF-D3C6-584E-9532-BD3846651BE7}"/>
                </a:ext>
              </a:extLst>
            </p:cNvPr>
            <p:cNvSpPr/>
            <p:nvPr/>
          </p:nvSpPr>
          <p:spPr>
            <a:xfrm>
              <a:off x="3717001" y="5298383"/>
              <a:ext cx="842834" cy="466857"/>
            </a:xfrm>
            <a:prstGeom prst="rect">
              <a:avLst/>
            </a:prstGeom>
            <a:solidFill>
              <a:srgbClr val="F1F2F4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B32F6FD7-2DAB-8C47-81E8-4808540F74E1}"/>
                </a:ext>
              </a:extLst>
            </p:cNvPr>
            <p:cNvSpPr/>
            <p:nvPr/>
          </p:nvSpPr>
          <p:spPr>
            <a:xfrm>
              <a:off x="3876633" y="5318136"/>
              <a:ext cx="56778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Team</a:t>
              </a:r>
            </a:p>
            <a:p>
              <a:pPr algn="ctr">
                <a:defRPr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Pools</a:t>
              </a:r>
            </a:p>
          </p:txBody>
        </p:sp>
      </p:grpSp>
      <p:sp>
        <p:nvSpPr>
          <p:cNvPr id="95" name="Rectangle 94">
            <a:extLst>
              <a:ext uri="{FF2B5EF4-FFF2-40B4-BE49-F238E27FC236}">
                <a16:creationId xmlns:a16="http://schemas.microsoft.com/office/drawing/2014/main" id="{704AC11D-8F3F-4148-9EFF-BB9EC11876EB}"/>
              </a:ext>
            </a:extLst>
          </p:cNvPr>
          <p:cNvSpPr/>
          <p:nvPr/>
        </p:nvSpPr>
        <p:spPr>
          <a:xfrm>
            <a:off x="3948664" y="5493790"/>
            <a:ext cx="1609027" cy="119241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11019322-BC82-D248-B991-5F125F82ADE1}"/>
              </a:ext>
            </a:extLst>
          </p:cNvPr>
          <p:cNvSpPr/>
          <p:nvPr/>
        </p:nvSpPr>
        <p:spPr>
          <a:xfrm>
            <a:off x="3856178" y="5580987"/>
            <a:ext cx="1637595" cy="113836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OUs</a:t>
            </a:r>
          </a:p>
        </p:txBody>
      </p:sp>
      <p:pic>
        <p:nvPicPr>
          <p:cNvPr id="97" name="Graphic 96">
            <a:extLst>
              <a:ext uri="{FF2B5EF4-FFF2-40B4-BE49-F238E27FC236}">
                <a16:creationId xmlns:a16="http://schemas.microsoft.com/office/drawing/2014/main" id="{86B3418F-A806-C74C-B551-B2163B737C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860515" y="5599755"/>
            <a:ext cx="381000" cy="381000"/>
          </a:xfrm>
          <a:prstGeom prst="rect">
            <a:avLst/>
          </a:prstGeom>
        </p:spPr>
      </p:pic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B3ECAD96-7951-514E-A9AE-CE2ACE48486A}"/>
              </a:ext>
            </a:extLst>
          </p:cNvPr>
          <p:cNvCxnSpPr>
            <a:cxnSpLocks/>
          </p:cNvCxnSpPr>
          <p:nvPr/>
        </p:nvCxnSpPr>
        <p:spPr>
          <a:xfrm flipV="1">
            <a:off x="1637270" y="5238093"/>
            <a:ext cx="0" cy="198879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FBB12925-C516-2147-9047-0342C391D34B}"/>
              </a:ext>
            </a:extLst>
          </p:cNvPr>
          <p:cNvSpPr/>
          <p:nvPr/>
        </p:nvSpPr>
        <p:spPr>
          <a:xfrm>
            <a:off x="2743410" y="4959053"/>
            <a:ext cx="13019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Shared via RAM</a:t>
            </a:r>
          </a:p>
        </p:txBody>
      </p: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FF01BB59-5178-C643-AB01-10866F95A49F}"/>
              </a:ext>
            </a:extLst>
          </p:cNvPr>
          <p:cNvCxnSpPr>
            <a:cxnSpLocks/>
          </p:cNvCxnSpPr>
          <p:nvPr/>
        </p:nvCxnSpPr>
        <p:spPr>
          <a:xfrm flipV="1">
            <a:off x="2877959" y="5238093"/>
            <a:ext cx="0" cy="151753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E1347969-B4D0-BB45-811A-F1E0C85EC2C8}"/>
              </a:ext>
            </a:extLst>
          </p:cNvPr>
          <p:cNvCxnSpPr>
            <a:cxnSpLocks/>
          </p:cNvCxnSpPr>
          <p:nvPr/>
        </p:nvCxnSpPr>
        <p:spPr>
          <a:xfrm flipV="1">
            <a:off x="4048266" y="5238093"/>
            <a:ext cx="0" cy="155590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021F5DA1-A902-3345-8526-22B3EF6BDE13}"/>
              </a:ext>
            </a:extLst>
          </p:cNvPr>
          <p:cNvCxnSpPr>
            <a:cxnSpLocks/>
          </p:cNvCxnSpPr>
          <p:nvPr/>
        </p:nvCxnSpPr>
        <p:spPr>
          <a:xfrm flipV="1">
            <a:off x="5379765" y="5238093"/>
            <a:ext cx="0" cy="155590"/>
          </a:xfrm>
          <a:prstGeom prst="straightConnector1">
            <a:avLst/>
          </a:prstGeom>
          <a:ln w="12700">
            <a:solidFill>
              <a:schemeClr val="tx2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FB437F41-2865-1F4A-8837-9F2AD8B8D1B6}"/>
              </a:ext>
            </a:extLst>
          </p:cNvPr>
          <p:cNvCxnSpPr>
            <a:cxnSpLocks/>
          </p:cNvCxnSpPr>
          <p:nvPr/>
        </p:nvCxnSpPr>
        <p:spPr>
          <a:xfrm>
            <a:off x="1637270" y="4370542"/>
            <a:ext cx="0" cy="607692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F85266CC-E83B-944B-8EDA-BA28EA6859C0}"/>
              </a:ext>
            </a:extLst>
          </p:cNvPr>
          <p:cNvCxnSpPr>
            <a:cxnSpLocks/>
          </p:cNvCxnSpPr>
          <p:nvPr/>
        </p:nvCxnSpPr>
        <p:spPr>
          <a:xfrm>
            <a:off x="2877959" y="4377629"/>
            <a:ext cx="1" cy="583465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0B25A54A-23B0-2243-80F9-D0490710B8E9}"/>
              </a:ext>
            </a:extLst>
          </p:cNvPr>
          <p:cNvCxnSpPr>
            <a:cxnSpLocks/>
          </p:cNvCxnSpPr>
          <p:nvPr/>
        </p:nvCxnSpPr>
        <p:spPr>
          <a:xfrm>
            <a:off x="4047892" y="4378655"/>
            <a:ext cx="1" cy="583465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A8B3323A-D0DB-4D42-8FD2-03B8C9B918C4}"/>
              </a:ext>
            </a:extLst>
          </p:cNvPr>
          <p:cNvCxnSpPr>
            <a:cxnSpLocks/>
          </p:cNvCxnSpPr>
          <p:nvPr/>
        </p:nvCxnSpPr>
        <p:spPr>
          <a:xfrm>
            <a:off x="5379765" y="4370542"/>
            <a:ext cx="0" cy="595647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A061B0B-087F-A343-A6F6-7C97463BC0A6}"/>
              </a:ext>
            </a:extLst>
          </p:cNvPr>
          <p:cNvSpPr/>
          <p:nvPr/>
        </p:nvSpPr>
        <p:spPr>
          <a:xfrm>
            <a:off x="1359243" y="4954739"/>
            <a:ext cx="4286523" cy="273550"/>
          </a:xfrm>
          <a:prstGeom prst="rect">
            <a:avLst/>
          </a:prstGeom>
          <a:solidFill>
            <a:schemeClr val="accent2"/>
          </a:solidFill>
          <a:ln w="12700">
            <a:noFill/>
            <a:prstDash val="dash"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rgbClr val="5A6B8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6AB7F957-26CA-DC42-BE7F-D4C4C4F42BC1}"/>
              </a:ext>
            </a:extLst>
          </p:cNvPr>
          <p:cNvGrpSpPr/>
          <p:nvPr/>
        </p:nvGrpSpPr>
        <p:grpSpPr>
          <a:xfrm>
            <a:off x="3886869" y="6122938"/>
            <a:ext cx="1547644" cy="453923"/>
            <a:chOff x="744591" y="6343747"/>
            <a:chExt cx="1547644" cy="453923"/>
          </a:xfrm>
        </p:grpSpPr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3911A001-4E86-7744-8E31-F89F4CC482B5}"/>
                </a:ext>
              </a:extLst>
            </p:cNvPr>
            <p:cNvSpPr/>
            <p:nvPr/>
          </p:nvSpPr>
          <p:spPr>
            <a:xfrm>
              <a:off x="798846" y="6343747"/>
              <a:ext cx="1493389" cy="381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1E8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7" name="Rectangle 136">
              <a:extLst>
                <a:ext uri="{FF2B5EF4-FFF2-40B4-BE49-F238E27FC236}">
                  <a16:creationId xmlns:a16="http://schemas.microsoft.com/office/drawing/2014/main" id="{16440741-B808-334E-A5DE-4F0229FD0E37}"/>
                </a:ext>
              </a:extLst>
            </p:cNvPr>
            <p:cNvSpPr/>
            <p:nvPr/>
          </p:nvSpPr>
          <p:spPr>
            <a:xfrm>
              <a:off x="744591" y="6413499"/>
              <a:ext cx="1493389" cy="381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1E8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ln w="0"/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VPC</a:t>
              </a:r>
            </a:p>
          </p:txBody>
        </p:sp>
        <p:pic>
          <p:nvPicPr>
            <p:cNvPr id="138" name="Graphic 137">
              <a:extLst>
                <a:ext uri="{FF2B5EF4-FFF2-40B4-BE49-F238E27FC236}">
                  <a16:creationId xmlns:a16="http://schemas.microsoft.com/office/drawing/2014/main" id="{0BA57143-E693-3140-AE7A-F58333CC144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58253" y="6416670"/>
              <a:ext cx="381000" cy="381000"/>
            </a:xfrm>
            <a:prstGeom prst="rect">
              <a:avLst/>
            </a:prstGeom>
          </p:spPr>
        </p:pic>
      </p:grpSp>
      <p:sp>
        <p:nvSpPr>
          <p:cNvPr id="140" name="Rectangle 139">
            <a:extLst>
              <a:ext uri="{FF2B5EF4-FFF2-40B4-BE49-F238E27FC236}">
                <a16:creationId xmlns:a16="http://schemas.microsoft.com/office/drawing/2014/main" id="{26CB4D90-F20A-7E40-8797-F6496EFE7FF5}"/>
              </a:ext>
            </a:extLst>
          </p:cNvPr>
          <p:cNvSpPr/>
          <p:nvPr/>
        </p:nvSpPr>
        <p:spPr>
          <a:xfrm>
            <a:off x="2797657" y="4952200"/>
            <a:ext cx="13019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Shared via RAM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0188162E-7D19-EC4E-B011-5CEE763623F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0765" y="630956"/>
            <a:ext cx="317500" cy="317500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DE2C3997-34F1-CA43-8089-3F46E17A78A2}"/>
              </a:ext>
            </a:extLst>
          </p:cNvPr>
          <p:cNvSpPr/>
          <p:nvPr/>
        </p:nvSpPr>
        <p:spPr>
          <a:xfrm>
            <a:off x="993341" y="648323"/>
            <a:ext cx="9090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VPC IPAM</a:t>
            </a:r>
            <a:endParaRPr lang="en-US" sz="1200" dirty="0"/>
          </a:p>
        </p:txBody>
      </p: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E1F2EA8D-607A-6847-8D16-7BB11755E801}"/>
              </a:ext>
            </a:extLst>
          </p:cNvPr>
          <p:cNvGrpSpPr/>
          <p:nvPr/>
        </p:nvGrpSpPr>
        <p:grpSpPr>
          <a:xfrm>
            <a:off x="3835470" y="2321451"/>
            <a:ext cx="1966495" cy="473944"/>
            <a:chOff x="2518993" y="2367345"/>
            <a:chExt cx="1966495" cy="473944"/>
          </a:xfrm>
        </p:grpSpPr>
        <p:sp>
          <p:nvSpPr>
            <p:cNvPr id="146" name="Rectangle 145">
              <a:extLst>
                <a:ext uri="{FF2B5EF4-FFF2-40B4-BE49-F238E27FC236}">
                  <a16:creationId xmlns:a16="http://schemas.microsoft.com/office/drawing/2014/main" id="{F2D3990B-5E69-D247-812A-F851415705A8}"/>
                </a:ext>
              </a:extLst>
            </p:cNvPr>
            <p:cNvSpPr/>
            <p:nvPr/>
          </p:nvSpPr>
          <p:spPr>
            <a:xfrm>
              <a:off x="2518993" y="2374432"/>
              <a:ext cx="1966495" cy="466857"/>
            </a:xfrm>
            <a:prstGeom prst="rect">
              <a:avLst/>
            </a:prstGeom>
            <a:solidFill>
              <a:srgbClr val="5A6B86">
                <a:alpha val="9804"/>
              </a:srgbClr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7" name="Rectangle 146">
              <a:extLst>
                <a:ext uri="{FF2B5EF4-FFF2-40B4-BE49-F238E27FC236}">
                  <a16:creationId xmlns:a16="http://schemas.microsoft.com/office/drawing/2014/main" id="{021631E5-BD38-1743-A447-55B0014BBFCE}"/>
                </a:ext>
              </a:extLst>
            </p:cNvPr>
            <p:cNvSpPr/>
            <p:nvPr/>
          </p:nvSpPr>
          <p:spPr>
            <a:xfrm>
              <a:off x="2985209" y="2367345"/>
              <a:ext cx="92685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Pool </a:t>
              </a:r>
            </a:p>
            <a:p>
              <a:pPr algn="ctr">
                <a:defRPr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(us-east-1)</a:t>
              </a:r>
            </a:p>
          </p:txBody>
        </p:sp>
      </p:grp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A7CC9B38-01F4-C848-A8CD-43B1B6F45311}"/>
              </a:ext>
            </a:extLst>
          </p:cNvPr>
          <p:cNvGrpSpPr/>
          <p:nvPr/>
        </p:nvGrpSpPr>
        <p:grpSpPr>
          <a:xfrm>
            <a:off x="4959131" y="3041138"/>
            <a:ext cx="842834" cy="473944"/>
            <a:chOff x="3346088" y="3173531"/>
            <a:chExt cx="842834" cy="473944"/>
          </a:xfrm>
        </p:grpSpPr>
        <p:sp>
          <p:nvSpPr>
            <p:cNvPr id="153" name="Rectangle 152">
              <a:extLst>
                <a:ext uri="{FF2B5EF4-FFF2-40B4-BE49-F238E27FC236}">
                  <a16:creationId xmlns:a16="http://schemas.microsoft.com/office/drawing/2014/main" id="{078D59A2-2913-0346-9388-267062762536}"/>
                </a:ext>
              </a:extLst>
            </p:cNvPr>
            <p:cNvSpPr/>
            <p:nvPr/>
          </p:nvSpPr>
          <p:spPr>
            <a:xfrm>
              <a:off x="3346088" y="3173531"/>
              <a:ext cx="842834" cy="466857"/>
            </a:xfrm>
            <a:prstGeom prst="rect">
              <a:avLst/>
            </a:prstGeom>
            <a:solidFill>
              <a:srgbClr val="5A6B86">
                <a:alpha val="9804"/>
              </a:srgbClr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6" name="Rectangle 155">
              <a:extLst>
                <a:ext uri="{FF2B5EF4-FFF2-40B4-BE49-F238E27FC236}">
                  <a16:creationId xmlns:a16="http://schemas.microsoft.com/office/drawing/2014/main" id="{07CED1C0-F3C9-234C-B68F-ED550F95B999}"/>
                </a:ext>
              </a:extLst>
            </p:cNvPr>
            <p:cNvSpPr/>
            <p:nvPr/>
          </p:nvSpPr>
          <p:spPr>
            <a:xfrm>
              <a:off x="3496130" y="3185810"/>
              <a:ext cx="59343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Pool </a:t>
              </a:r>
            </a:p>
            <a:p>
              <a:pPr algn="ctr">
                <a:defRPr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(prod)</a:t>
              </a:r>
            </a:p>
          </p:txBody>
        </p:sp>
      </p:grpSp>
      <p:grpSp>
        <p:nvGrpSpPr>
          <p:cNvPr id="157" name="Group 156">
            <a:extLst>
              <a:ext uri="{FF2B5EF4-FFF2-40B4-BE49-F238E27FC236}">
                <a16:creationId xmlns:a16="http://schemas.microsoft.com/office/drawing/2014/main" id="{227757C8-BC12-3C4A-AC1F-7CA80F7BC72E}"/>
              </a:ext>
            </a:extLst>
          </p:cNvPr>
          <p:cNvGrpSpPr/>
          <p:nvPr/>
        </p:nvGrpSpPr>
        <p:grpSpPr>
          <a:xfrm>
            <a:off x="3836323" y="3043377"/>
            <a:ext cx="842834" cy="473944"/>
            <a:chOff x="2519846" y="3089271"/>
            <a:chExt cx="842834" cy="473944"/>
          </a:xfrm>
        </p:grpSpPr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9D46464F-15F1-854F-9D66-32D6559BF094}"/>
                </a:ext>
              </a:extLst>
            </p:cNvPr>
            <p:cNvSpPr/>
            <p:nvPr/>
          </p:nvSpPr>
          <p:spPr>
            <a:xfrm>
              <a:off x="2519846" y="3089271"/>
              <a:ext cx="842834" cy="466857"/>
            </a:xfrm>
            <a:prstGeom prst="rect">
              <a:avLst/>
            </a:prstGeom>
            <a:solidFill>
              <a:srgbClr val="5A6B86">
                <a:alpha val="9804"/>
              </a:srgbClr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1C27DBE7-300D-7D49-A407-0678B3F0E885}"/>
                </a:ext>
              </a:extLst>
            </p:cNvPr>
            <p:cNvSpPr/>
            <p:nvPr/>
          </p:nvSpPr>
          <p:spPr>
            <a:xfrm>
              <a:off x="2699543" y="3101550"/>
              <a:ext cx="53412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Pool </a:t>
              </a:r>
            </a:p>
            <a:p>
              <a:pPr algn="ctr">
                <a:defRPr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(dev)</a:t>
              </a:r>
            </a:p>
          </p:txBody>
        </p:sp>
      </p:grp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D554791F-0830-7C4E-93EE-43C1B7D3E921}"/>
              </a:ext>
            </a:extLst>
          </p:cNvPr>
          <p:cNvGrpSpPr/>
          <p:nvPr/>
        </p:nvGrpSpPr>
        <p:grpSpPr>
          <a:xfrm>
            <a:off x="4959131" y="3660905"/>
            <a:ext cx="943135" cy="553173"/>
            <a:chOff x="3717001" y="5226628"/>
            <a:chExt cx="943135" cy="553173"/>
          </a:xfrm>
        </p:grpSpPr>
        <p:sp>
          <p:nvSpPr>
            <p:cNvPr id="166" name="Rectangle 165">
              <a:extLst>
                <a:ext uri="{FF2B5EF4-FFF2-40B4-BE49-F238E27FC236}">
                  <a16:creationId xmlns:a16="http://schemas.microsoft.com/office/drawing/2014/main" id="{F1C59427-E7DF-CF47-9460-529D0773818D}"/>
                </a:ext>
              </a:extLst>
            </p:cNvPr>
            <p:cNvSpPr/>
            <p:nvPr/>
          </p:nvSpPr>
          <p:spPr>
            <a:xfrm>
              <a:off x="3817302" y="5226628"/>
              <a:ext cx="842834" cy="466857"/>
            </a:xfrm>
            <a:prstGeom prst="rect">
              <a:avLst/>
            </a:prstGeom>
            <a:solidFill>
              <a:srgbClr val="5A6B86">
                <a:alpha val="9804"/>
              </a:srgbClr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7" name="Rectangle 166">
              <a:extLst>
                <a:ext uri="{FF2B5EF4-FFF2-40B4-BE49-F238E27FC236}">
                  <a16:creationId xmlns:a16="http://schemas.microsoft.com/office/drawing/2014/main" id="{CFD0BD76-CBD8-0C4D-BBF7-0BB95A87C09A}"/>
                </a:ext>
              </a:extLst>
            </p:cNvPr>
            <p:cNvSpPr/>
            <p:nvPr/>
          </p:nvSpPr>
          <p:spPr>
            <a:xfrm>
              <a:off x="3717001" y="5298383"/>
              <a:ext cx="842834" cy="466857"/>
            </a:xfrm>
            <a:prstGeom prst="rect">
              <a:avLst/>
            </a:prstGeom>
            <a:solidFill>
              <a:srgbClr val="F1F2F4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8" name="Rectangle 167">
              <a:extLst>
                <a:ext uri="{FF2B5EF4-FFF2-40B4-BE49-F238E27FC236}">
                  <a16:creationId xmlns:a16="http://schemas.microsoft.com/office/drawing/2014/main" id="{269164BE-7BAD-3149-A036-65BAF4CBF8A0}"/>
                </a:ext>
              </a:extLst>
            </p:cNvPr>
            <p:cNvSpPr/>
            <p:nvPr/>
          </p:nvSpPr>
          <p:spPr>
            <a:xfrm>
              <a:off x="3876633" y="5318136"/>
              <a:ext cx="56778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Team</a:t>
              </a:r>
            </a:p>
            <a:p>
              <a:pPr algn="ctr">
                <a:defRPr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Pools</a:t>
              </a:r>
            </a:p>
          </p:txBody>
        </p:sp>
      </p:grpSp>
      <p:grpSp>
        <p:nvGrpSpPr>
          <p:cNvPr id="169" name="Group 168">
            <a:extLst>
              <a:ext uri="{FF2B5EF4-FFF2-40B4-BE49-F238E27FC236}">
                <a16:creationId xmlns:a16="http://schemas.microsoft.com/office/drawing/2014/main" id="{87602387-C48D-1F4F-99ED-EA0F24946BE1}"/>
              </a:ext>
            </a:extLst>
          </p:cNvPr>
          <p:cNvGrpSpPr/>
          <p:nvPr/>
        </p:nvGrpSpPr>
        <p:grpSpPr>
          <a:xfrm>
            <a:off x="3826369" y="3666865"/>
            <a:ext cx="943135" cy="553173"/>
            <a:chOff x="3717001" y="5226628"/>
            <a:chExt cx="943135" cy="553173"/>
          </a:xfrm>
        </p:grpSpPr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C403B47F-D95C-F940-81BF-6A0BEB044039}"/>
                </a:ext>
              </a:extLst>
            </p:cNvPr>
            <p:cNvSpPr/>
            <p:nvPr/>
          </p:nvSpPr>
          <p:spPr>
            <a:xfrm>
              <a:off x="3817302" y="5226628"/>
              <a:ext cx="842834" cy="466857"/>
            </a:xfrm>
            <a:prstGeom prst="rect">
              <a:avLst/>
            </a:prstGeom>
            <a:solidFill>
              <a:srgbClr val="5A6B86">
                <a:alpha val="9804"/>
              </a:srgbClr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1" name="Rectangle 170">
              <a:extLst>
                <a:ext uri="{FF2B5EF4-FFF2-40B4-BE49-F238E27FC236}">
                  <a16:creationId xmlns:a16="http://schemas.microsoft.com/office/drawing/2014/main" id="{B791925B-3207-304A-9863-C047C295EDE7}"/>
                </a:ext>
              </a:extLst>
            </p:cNvPr>
            <p:cNvSpPr/>
            <p:nvPr/>
          </p:nvSpPr>
          <p:spPr>
            <a:xfrm>
              <a:off x="3717001" y="5298383"/>
              <a:ext cx="842834" cy="466857"/>
            </a:xfrm>
            <a:prstGeom prst="rect">
              <a:avLst/>
            </a:prstGeom>
            <a:solidFill>
              <a:srgbClr val="F1F2F4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2" name="Rectangle 171">
              <a:extLst>
                <a:ext uri="{FF2B5EF4-FFF2-40B4-BE49-F238E27FC236}">
                  <a16:creationId xmlns:a16="http://schemas.microsoft.com/office/drawing/2014/main" id="{DA6DFDAB-D591-234A-A6FA-8922A8D91151}"/>
                </a:ext>
              </a:extLst>
            </p:cNvPr>
            <p:cNvSpPr/>
            <p:nvPr/>
          </p:nvSpPr>
          <p:spPr>
            <a:xfrm>
              <a:off x="3876633" y="5318136"/>
              <a:ext cx="56778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Team</a:t>
              </a:r>
            </a:p>
            <a:p>
              <a:pPr algn="ctr">
                <a:defRPr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Pools</a:t>
              </a: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08743953-0045-FC45-935B-B769D873927C}"/>
              </a:ext>
            </a:extLst>
          </p:cNvPr>
          <p:cNvSpPr/>
          <p:nvPr/>
        </p:nvSpPr>
        <p:spPr>
          <a:xfrm>
            <a:off x="6043788" y="5288257"/>
            <a:ext cx="25865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*Note: Module is flexible to build any pool structure, diagram is just an example.</a:t>
            </a:r>
          </a:p>
          <a:p>
            <a:pPr>
              <a:defRPr/>
            </a:pPr>
            <a:endParaRPr lang="en-US" sz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 Note: Accounts / OUs and VPCs are not build by module. You can share to RAM Principals.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63610F88-BC01-F240-B7AF-3617313087A5}"/>
              </a:ext>
            </a:extLst>
          </p:cNvPr>
          <p:cNvSpPr/>
          <p:nvPr/>
        </p:nvSpPr>
        <p:spPr>
          <a:xfrm>
            <a:off x="1516169" y="5507563"/>
            <a:ext cx="1609027" cy="119241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7D9007B-00D1-C444-8D5E-D3A274C7999E}"/>
              </a:ext>
            </a:extLst>
          </p:cNvPr>
          <p:cNvSpPr/>
          <p:nvPr/>
        </p:nvSpPr>
        <p:spPr>
          <a:xfrm>
            <a:off x="1423683" y="5594760"/>
            <a:ext cx="1637595" cy="112459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Accounts</a:t>
            </a:r>
          </a:p>
        </p:txBody>
      </p:sp>
      <p:pic>
        <p:nvPicPr>
          <p:cNvPr id="84" name="Graphic 83">
            <a:extLst>
              <a:ext uri="{FF2B5EF4-FFF2-40B4-BE49-F238E27FC236}">
                <a16:creationId xmlns:a16="http://schemas.microsoft.com/office/drawing/2014/main" id="{BCE9CB27-C547-5A4E-B2D0-387439AC1D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28020" y="5613528"/>
            <a:ext cx="381000" cy="381000"/>
          </a:xfrm>
          <a:prstGeom prst="rect">
            <a:avLst/>
          </a:prstGeom>
        </p:spPr>
      </p:pic>
      <p:grpSp>
        <p:nvGrpSpPr>
          <p:cNvPr id="87" name="Group 86">
            <a:extLst>
              <a:ext uri="{FF2B5EF4-FFF2-40B4-BE49-F238E27FC236}">
                <a16:creationId xmlns:a16="http://schemas.microsoft.com/office/drawing/2014/main" id="{F7D59830-62D0-C945-9E34-B2CF7FE43FCF}"/>
              </a:ext>
            </a:extLst>
          </p:cNvPr>
          <p:cNvGrpSpPr/>
          <p:nvPr/>
        </p:nvGrpSpPr>
        <p:grpSpPr>
          <a:xfrm>
            <a:off x="1454374" y="6136711"/>
            <a:ext cx="1547644" cy="453923"/>
            <a:chOff x="744591" y="6343747"/>
            <a:chExt cx="1547644" cy="453923"/>
          </a:xfrm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7FAB2494-DC80-8E4A-AAA4-53B0D97DCDE6}"/>
                </a:ext>
              </a:extLst>
            </p:cNvPr>
            <p:cNvSpPr/>
            <p:nvPr/>
          </p:nvSpPr>
          <p:spPr>
            <a:xfrm>
              <a:off x="798846" y="6343747"/>
              <a:ext cx="1493389" cy="381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1E8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E9BDA487-2ECA-4E45-B725-0372D41FDBC3}"/>
                </a:ext>
              </a:extLst>
            </p:cNvPr>
            <p:cNvSpPr/>
            <p:nvPr/>
          </p:nvSpPr>
          <p:spPr>
            <a:xfrm>
              <a:off x="744591" y="6413499"/>
              <a:ext cx="1493389" cy="3810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1E8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ln w="0"/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VPC</a:t>
              </a:r>
            </a:p>
          </p:txBody>
        </p:sp>
        <p:pic>
          <p:nvPicPr>
            <p:cNvPr id="90" name="Graphic 89">
              <a:extLst>
                <a:ext uri="{FF2B5EF4-FFF2-40B4-BE49-F238E27FC236}">
                  <a16:creationId xmlns:a16="http://schemas.microsoft.com/office/drawing/2014/main" id="{27D9F95B-0D48-4048-99EA-E8DF1BCFACC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758253" y="6416670"/>
              <a:ext cx="381000" cy="381000"/>
            </a:xfrm>
            <a:prstGeom prst="rect">
              <a:avLst/>
            </a:prstGeom>
          </p:spPr>
        </p:pic>
      </p:grpSp>
      <p:sp>
        <p:nvSpPr>
          <p:cNvPr id="108" name="Rectangle 107">
            <a:extLst>
              <a:ext uri="{FF2B5EF4-FFF2-40B4-BE49-F238E27FC236}">
                <a16:creationId xmlns:a16="http://schemas.microsoft.com/office/drawing/2014/main" id="{C340661B-BEF4-3841-BF27-10E7EBEF3FA4}"/>
              </a:ext>
            </a:extLst>
          </p:cNvPr>
          <p:cNvSpPr/>
          <p:nvPr/>
        </p:nvSpPr>
        <p:spPr>
          <a:xfrm>
            <a:off x="5852199" y="1582172"/>
            <a:ext cx="24397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435ECBA0-2B8A-0046-AEE7-AB61D6217472}"/>
              </a:ext>
            </a:extLst>
          </p:cNvPr>
          <p:cNvSpPr/>
          <p:nvPr/>
        </p:nvSpPr>
        <p:spPr>
          <a:xfrm>
            <a:off x="5529236" y="5492880"/>
            <a:ext cx="37302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</a:t>
            </a:r>
          </a:p>
        </p:txBody>
      </p:sp>
    </p:spTree>
    <p:extLst>
      <p:ext uri="{BB962C8B-B14F-4D97-AF65-F5344CB8AC3E}">
        <p14:creationId xmlns:p14="http://schemas.microsoft.com/office/powerpoint/2010/main" val="4221839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98</Words>
  <Application>Microsoft Macintosh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Drewbuntu Mullen</dc:creator>
  <cp:lastModifiedBy>Drewbuntu Mullen</cp:lastModifiedBy>
  <cp:revision>15</cp:revision>
  <dcterms:created xsi:type="dcterms:W3CDTF">2022-02-07T20:04:01Z</dcterms:created>
  <dcterms:modified xsi:type="dcterms:W3CDTF">2022-03-09T20:22:21Z</dcterms:modified>
</cp:coreProperties>
</file>