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2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4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922BD-C6E6-9042-B986-890D857B11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C382BF-546B-C647-A55F-92BED81FBF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84718-86EF-2147-8937-10BFFA782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60B5E8-1106-BA41-B214-36E7CE3CF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A9D60-71E1-B345-8DE9-E022645D5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97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CFBE7-7CFF-B64B-934F-FADC256EA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2E5537-0D31-F74E-8590-E7457525D1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DBF594-B413-8049-AF3C-91FCE40BF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C2FBA-ECA6-734E-9C6A-1DCB77AE6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F4E5A-2135-A840-8CB3-6B8B61C8B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70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233038-890D-9E47-8F2F-3E47A87EB7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361DAC-550E-FF4E-8CA1-CAF0E44571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203DB-48B6-C944-9C00-5F63BC3B8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73CAF-6F70-CD42-AF08-CCBD1CFCF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0907B-6899-1244-A8E8-9710C6DBF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134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C33EB-7AB6-614E-8AB7-A51E5C8A8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518E1-146C-624A-8D47-B0D85A95E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8CF399-87AD-E146-AB02-91C5784AE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C7BCD-FCF6-7F49-A612-67BA80F62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E4F5F-B731-F34C-BB91-47A6EF5A4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3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5A0E6-98BD-1747-97AC-261DF097E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453E43-225B-C14B-8A60-E4F4C5E265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BC0ED9-55B8-764B-A063-B11B7A5F1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4C1B4-B4FA-1B41-A78B-DFFBBB9C0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1F28B7-0598-D947-80E2-B9CE64CBA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22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C89C6-9934-034B-92AB-E67D78D05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443B4-6207-EC49-8509-F8432E5A2E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30EDBA-28AD-C841-A291-7709988060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37AF6-4B93-5146-B2CE-0AEB71AA7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544B1B-B67E-3C4F-A86C-C945CD392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B86283-D24A-E044-B3C1-C2FFB3A42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56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1E154-6C0B-EA4A-BC41-28134E21A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5BB2B3-17AA-5B46-8511-59CF5DC83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1645CC-9556-A649-8697-BC80FCD930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A3435B-3EAE-C746-A26E-C2A472FAE4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A308B6-BB48-804A-BB78-1C94086241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017C57-B742-3646-95AA-ABDEDE9EF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3/8/22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7E223B-70CE-4341-8A58-B9554F746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19416B-7EF9-9241-A8EF-FD9185EC2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666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22EA4-D8B7-C943-8BE2-95CC4905A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07A114-1396-CB47-BF72-693AAC467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3/8/22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9F95B9-104A-A949-9B91-3866A0124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2145B3-D1A3-AA47-8A6D-AA04A7993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613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0260EE-7CA5-8644-BACD-78967B6D7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3/8/22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869D31-7920-274D-8900-818999743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5D1650-A416-B543-9A72-AD9AEE29F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86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87FF6-E079-504F-9E12-14684DBC3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7C341-FC92-0A48-8D74-40C7C2A39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D4EE90-C714-DE4C-9FE1-32FDD6E389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FD52B5-5C8F-A54C-AF0A-8955A3B44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8A1491-3E2A-9749-A8B3-E0BB63E5C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8F7514-1D9B-D64E-9DD7-52EA03124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84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270FE-0427-6F41-B59C-C1B8398E3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C13BE0-3C4F-4048-87C9-4754D07E91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9B87D1-A689-6F40-80CF-8E5E7AA7B8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2C1492-20D4-AF45-BFAD-3D2464ED1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0DF5EE-7457-7643-BF53-27AADCE59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F74246-D1EE-2540-AFAE-24427C5D4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01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3424F8-E818-0E44-8BEB-4A23BF0C4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3F134-AF11-DE4A-AE6E-CC95E7976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899460-99DE-4F40-B6F2-374684F026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DFA8C-87FF-FC48-8986-313C47ABC410}" type="datetimeFigureOut">
              <a:rPr lang="en-US" smtClean="0"/>
              <a:t>3/8/22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66605-46D1-DE49-ADAE-BF332162A1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87F10-0FFA-A34A-A7DB-8469F0C842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61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26FFD1EA-D2AC-7F4D-8AD5-317A21778F16}"/>
              </a:ext>
            </a:extLst>
          </p:cNvPr>
          <p:cNvSpPr/>
          <p:nvPr/>
        </p:nvSpPr>
        <p:spPr>
          <a:xfrm>
            <a:off x="339805" y="138647"/>
            <a:ext cx="8413777" cy="6614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Organization</a:t>
            </a:r>
          </a:p>
        </p:txBody>
      </p:sp>
      <p:pic>
        <p:nvPicPr>
          <p:cNvPr id="37" name="Graphic 36">
            <a:extLst>
              <a:ext uri="{FF2B5EF4-FFF2-40B4-BE49-F238E27FC236}">
                <a16:creationId xmlns:a16="http://schemas.microsoft.com/office/drawing/2014/main" id="{4E85F0B4-7BB1-C74C-9ED1-4874641BE8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39805" y="138648"/>
            <a:ext cx="381000" cy="381000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062F7BD4-416A-F648-8C15-B0C5339DAFED}"/>
              </a:ext>
            </a:extLst>
          </p:cNvPr>
          <p:cNvSpPr/>
          <p:nvPr/>
        </p:nvSpPr>
        <p:spPr>
          <a:xfrm>
            <a:off x="720804" y="628429"/>
            <a:ext cx="7716695" cy="4050337"/>
          </a:xfrm>
          <a:prstGeom prst="rect">
            <a:avLst/>
          </a:prstGeom>
          <a:noFill/>
          <a:ln w="12700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5A6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BD7167F-5353-6549-B374-4E1BED7EF066}"/>
              </a:ext>
            </a:extLst>
          </p:cNvPr>
          <p:cNvSpPr/>
          <p:nvPr/>
        </p:nvSpPr>
        <p:spPr>
          <a:xfrm>
            <a:off x="903338" y="1191593"/>
            <a:ext cx="2713495" cy="3287730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Scope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2BD7DA1-03D9-B446-99DF-BAA8FF79C323}"/>
              </a:ext>
            </a:extLst>
          </p:cNvPr>
          <p:cNvSpPr/>
          <p:nvPr/>
        </p:nvSpPr>
        <p:spPr>
          <a:xfrm>
            <a:off x="6912449" y="1191593"/>
            <a:ext cx="1353042" cy="3277780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Scope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61DC787-67B2-2C41-AB14-6EB789B67487}"/>
              </a:ext>
            </a:extLst>
          </p:cNvPr>
          <p:cNvGrpSpPr/>
          <p:nvPr/>
        </p:nvGrpSpPr>
        <p:grpSpPr>
          <a:xfrm>
            <a:off x="2575956" y="5468053"/>
            <a:ext cx="1701513" cy="610309"/>
            <a:chOff x="2575956" y="5505124"/>
            <a:chExt cx="1701513" cy="610309"/>
          </a:xfrm>
        </p:grpSpPr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42775337-BA37-1F40-BFD6-A1376016E41E}"/>
                </a:ext>
              </a:extLst>
            </p:cNvPr>
            <p:cNvSpPr/>
            <p:nvPr/>
          </p:nvSpPr>
          <p:spPr>
            <a:xfrm>
              <a:off x="2668443" y="5505124"/>
              <a:ext cx="1609026" cy="52311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333E4939-AB7F-1E49-BA53-74852887A662}"/>
                </a:ext>
              </a:extLst>
            </p:cNvPr>
            <p:cNvSpPr/>
            <p:nvPr/>
          </p:nvSpPr>
          <p:spPr>
            <a:xfrm>
              <a:off x="2575956" y="5592321"/>
              <a:ext cx="1613363" cy="5231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>
                <a:defRPr/>
              </a:pPr>
              <a:r>
                <a:rPr lang="en-US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AWS Accounts /OU</a:t>
              </a:r>
            </a:p>
          </p:txBody>
        </p:sp>
        <p:pic>
          <p:nvPicPr>
            <p:cNvPr id="93" name="Graphic 92">
              <a:extLst>
                <a:ext uri="{FF2B5EF4-FFF2-40B4-BE49-F238E27FC236}">
                  <a16:creationId xmlns:a16="http://schemas.microsoft.com/office/drawing/2014/main" id="{BAF6F2FE-9BA0-284B-A276-3C019FE974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>
            <a:xfrm>
              <a:off x="2580293" y="5611089"/>
              <a:ext cx="381000" cy="381000"/>
            </a:xfrm>
            <a:prstGeom prst="rect">
              <a:avLst/>
            </a:prstGeom>
          </p:spPr>
        </p:pic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D55D811-9FBC-6442-9E73-5D31E2DFE0DD}"/>
              </a:ext>
            </a:extLst>
          </p:cNvPr>
          <p:cNvGrpSpPr/>
          <p:nvPr/>
        </p:nvGrpSpPr>
        <p:grpSpPr>
          <a:xfrm>
            <a:off x="4801160" y="5474037"/>
            <a:ext cx="1701513" cy="610309"/>
            <a:chOff x="4801160" y="5511108"/>
            <a:chExt cx="1701513" cy="610309"/>
          </a:xfrm>
        </p:grpSpPr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704AC11D-8F3F-4148-9EFF-BB9EC11876EB}"/>
                </a:ext>
              </a:extLst>
            </p:cNvPr>
            <p:cNvSpPr/>
            <p:nvPr/>
          </p:nvSpPr>
          <p:spPr>
            <a:xfrm>
              <a:off x="4893646" y="5511108"/>
              <a:ext cx="1609027" cy="52311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11019322-BC82-D248-B991-5F125F82ADE1}"/>
                </a:ext>
              </a:extLst>
            </p:cNvPr>
            <p:cNvSpPr/>
            <p:nvPr/>
          </p:nvSpPr>
          <p:spPr>
            <a:xfrm>
              <a:off x="4801160" y="5598305"/>
              <a:ext cx="1609027" cy="5231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>
                <a:defRPr/>
              </a:pPr>
              <a:r>
                <a:rPr lang="en-US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AWS Accounts /OU</a:t>
              </a:r>
            </a:p>
          </p:txBody>
        </p:sp>
        <p:pic>
          <p:nvPicPr>
            <p:cNvPr id="97" name="Graphic 96">
              <a:extLst>
                <a:ext uri="{FF2B5EF4-FFF2-40B4-BE49-F238E27FC236}">
                  <a16:creationId xmlns:a16="http://schemas.microsoft.com/office/drawing/2014/main" id="{86B3418F-A806-C74C-B551-B2163B737C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>
            <a:xfrm>
              <a:off x="4805497" y="5617073"/>
              <a:ext cx="381000" cy="381000"/>
            </a:xfrm>
            <a:prstGeom prst="rect">
              <a:avLst/>
            </a:prstGeom>
          </p:spPr>
        </p:pic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FBB12925-C516-2147-9047-0342C391D34B}"/>
              </a:ext>
            </a:extLst>
          </p:cNvPr>
          <p:cNvSpPr/>
          <p:nvPr/>
        </p:nvSpPr>
        <p:spPr>
          <a:xfrm>
            <a:off x="2743410" y="4959053"/>
            <a:ext cx="13019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Shared via RAM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0BF8588-A071-AC4C-A2DE-CCC9A27E9800}"/>
              </a:ext>
            </a:extLst>
          </p:cNvPr>
          <p:cNvGrpSpPr/>
          <p:nvPr/>
        </p:nvGrpSpPr>
        <p:grpSpPr>
          <a:xfrm>
            <a:off x="744179" y="6233143"/>
            <a:ext cx="1547644" cy="453923"/>
            <a:chOff x="744591" y="6343747"/>
            <a:chExt cx="1547644" cy="453923"/>
          </a:xfrm>
        </p:grpSpPr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2DC1D068-BCF9-754D-BE8E-617D6830E3B6}"/>
                </a:ext>
              </a:extLst>
            </p:cNvPr>
            <p:cNvSpPr/>
            <p:nvPr/>
          </p:nvSpPr>
          <p:spPr>
            <a:xfrm>
              <a:off x="798846" y="6343747"/>
              <a:ext cx="1493389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1E8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EA121EF2-0F55-F24E-8AB1-A43B82E204A6}"/>
                </a:ext>
              </a:extLst>
            </p:cNvPr>
            <p:cNvSpPr/>
            <p:nvPr/>
          </p:nvSpPr>
          <p:spPr>
            <a:xfrm>
              <a:off x="744591" y="6413499"/>
              <a:ext cx="1493389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1E8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n w="0"/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VPC</a:t>
              </a:r>
            </a:p>
          </p:txBody>
        </p:sp>
        <p:pic>
          <p:nvPicPr>
            <p:cNvPr id="122" name="Graphic 121">
              <a:extLst>
                <a:ext uri="{FF2B5EF4-FFF2-40B4-BE49-F238E27FC236}">
                  <a16:creationId xmlns:a16="http://schemas.microsoft.com/office/drawing/2014/main" id="{A5BA268E-0E20-C94B-938D-75EE7B003F5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58253" y="6416670"/>
              <a:ext cx="381000" cy="381000"/>
            </a:xfrm>
            <a:prstGeom prst="rect">
              <a:avLst/>
            </a:prstGeom>
          </p:spPr>
        </p:pic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A10A2F96-5723-764C-BC21-702B80026E47}"/>
              </a:ext>
            </a:extLst>
          </p:cNvPr>
          <p:cNvGrpSpPr/>
          <p:nvPr/>
        </p:nvGrpSpPr>
        <p:grpSpPr>
          <a:xfrm>
            <a:off x="2616728" y="6229644"/>
            <a:ext cx="1547644" cy="453923"/>
            <a:chOff x="744591" y="6343747"/>
            <a:chExt cx="1547644" cy="453923"/>
          </a:xfrm>
        </p:grpSpPr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E87965C8-6F85-1743-BD67-A32A2C09C30D}"/>
                </a:ext>
              </a:extLst>
            </p:cNvPr>
            <p:cNvSpPr/>
            <p:nvPr/>
          </p:nvSpPr>
          <p:spPr>
            <a:xfrm>
              <a:off x="798846" y="6343747"/>
              <a:ext cx="1493389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1E8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AA5C48AB-10BF-834D-B861-AB8012932BD6}"/>
                </a:ext>
              </a:extLst>
            </p:cNvPr>
            <p:cNvSpPr/>
            <p:nvPr/>
          </p:nvSpPr>
          <p:spPr>
            <a:xfrm>
              <a:off x="744591" y="6413499"/>
              <a:ext cx="1493389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1E8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n w="0"/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VPC</a:t>
              </a:r>
            </a:p>
          </p:txBody>
        </p:sp>
        <p:pic>
          <p:nvPicPr>
            <p:cNvPr id="128" name="Graphic 127">
              <a:extLst>
                <a:ext uri="{FF2B5EF4-FFF2-40B4-BE49-F238E27FC236}">
                  <a16:creationId xmlns:a16="http://schemas.microsoft.com/office/drawing/2014/main" id="{E64F4F00-A66E-4540-B4E9-DB8110903F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58253" y="6416670"/>
              <a:ext cx="381000" cy="381000"/>
            </a:xfrm>
            <a:prstGeom prst="rect">
              <a:avLst/>
            </a:prstGeom>
          </p:spPr>
        </p:pic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6AB7F957-26CA-DC42-BE7F-D4C4C4F42BC1}"/>
              </a:ext>
            </a:extLst>
          </p:cNvPr>
          <p:cNvGrpSpPr/>
          <p:nvPr/>
        </p:nvGrpSpPr>
        <p:grpSpPr>
          <a:xfrm>
            <a:off x="4831851" y="6226473"/>
            <a:ext cx="1547644" cy="453923"/>
            <a:chOff x="744591" y="6343747"/>
            <a:chExt cx="1547644" cy="453923"/>
          </a:xfrm>
        </p:grpSpPr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3911A001-4E86-7744-8E31-F89F4CC482B5}"/>
                </a:ext>
              </a:extLst>
            </p:cNvPr>
            <p:cNvSpPr/>
            <p:nvPr/>
          </p:nvSpPr>
          <p:spPr>
            <a:xfrm>
              <a:off x="798846" y="6343747"/>
              <a:ext cx="1493389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1E8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16440741-B808-334E-A5DE-4F0229FD0E37}"/>
                </a:ext>
              </a:extLst>
            </p:cNvPr>
            <p:cNvSpPr/>
            <p:nvPr/>
          </p:nvSpPr>
          <p:spPr>
            <a:xfrm>
              <a:off x="744591" y="6413499"/>
              <a:ext cx="1493389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1E8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n w="0"/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VPC</a:t>
              </a:r>
            </a:p>
          </p:txBody>
        </p:sp>
        <p:pic>
          <p:nvPicPr>
            <p:cNvPr id="138" name="Graphic 137">
              <a:extLst>
                <a:ext uri="{FF2B5EF4-FFF2-40B4-BE49-F238E27FC236}">
                  <a16:creationId xmlns:a16="http://schemas.microsoft.com/office/drawing/2014/main" id="{0BA57143-E693-3140-AE7A-F58333CC144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58253" y="6416670"/>
              <a:ext cx="381000" cy="381000"/>
            </a:xfrm>
            <a:prstGeom prst="rect">
              <a:avLst/>
            </a:prstGeom>
          </p:spPr>
        </p:pic>
      </p:grpSp>
      <p:pic>
        <p:nvPicPr>
          <p:cNvPr id="29" name="Picture 28">
            <a:extLst>
              <a:ext uri="{FF2B5EF4-FFF2-40B4-BE49-F238E27FC236}">
                <a16:creationId xmlns:a16="http://schemas.microsoft.com/office/drawing/2014/main" id="{0188162E-7D19-EC4E-B011-5CEE763623F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0765" y="630956"/>
            <a:ext cx="317500" cy="31750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DE2C3997-34F1-CA43-8089-3F46E17A78A2}"/>
              </a:ext>
            </a:extLst>
          </p:cNvPr>
          <p:cNvSpPr/>
          <p:nvPr/>
        </p:nvSpPr>
        <p:spPr>
          <a:xfrm>
            <a:off x="993341" y="648323"/>
            <a:ext cx="9090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VPC IPAM</a:t>
            </a:r>
            <a:endParaRPr lang="en-US" sz="1200" dirty="0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525A3E1F-D41E-AE4D-95B6-3A71F53B9FCE}"/>
              </a:ext>
            </a:extLst>
          </p:cNvPr>
          <p:cNvGrpSpPr/>
          <p:nvPr/>
        </p:nvGrpSpPr>
        <p:grpSpPr>
          <a:xfrm>
            <a:off x="705084" y="5458844"/>
            <a:ext cx="1701513" cy="610309"/>
            <a:chOff x="2575956" y="5505124"/>
            <a:chExt cx="1701513" cy="610309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7BC93FB0-7024-DE46-9664-B152CEAEC186}"/>
                </a:ext>
              </a:extLst>
            </p:cNvPr>
            <p:cNvSpPr/>
            <p:nvPr/>
          </p:nvSpPr>
          <p:spPr>
            <a:xfrm>
              <a:off x="2668443" y="5505124"/>
              <a:ext cx="1609026" cy="52311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7B4BA47A-0906-7E43-A5AE-B62AAF094466}"/>
                </a:ext>
              </a:extLst>
            </p:cNvPr>
            <p:cNvSpPr/>
            <p:nvPr/>
          </p:nvSpPr>
          <p:spPr>
            <a:xfrm>
              <a:off x="2575956" y="5592321"/>
              <a:ext cx="1613363" cy="5231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>
                <a:defRPr/>
              </a:pPr>
              <a:r>
                <a:rPr lang="en-US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AWS Accounts /OU</a:t>
              </a:r>
            </a:p>
          </p:txBody>
        </p:sp>
        <p:pic>
          <p:nvPicPr>
            <p:cNvPr id="60" name="Graphic 59">
              <a:extLst>
                <a:ext uri="{FF2B5EF4-FFF2-40B4-BE49-F238E27FC236}">
                  <a16:creationId xmlns:a16="http://schemas.microsoft.com/office/drawing/2014/main" id="{F4F49592-735A-D649-BBB9-AF3E510429E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>
            <a:xfrm>
              <a:off x="2580293" y="5611089"/>
              <a:ext cx="381000" cy="381000"/>
            </a:xfrm>
            <a:prstGeom prst="rect">
              <a:avLst/>
            </a:prstGeom>
          </p:spPr>
        </p:pic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02D44CCD-DA31-EC4B-BDB0-A6ADEFF224AF}"/>
              </a:ext>
            </a:extLst>
          </p:cNvPr>
          <p:cNvSpPr/>
          <p:nvPr/>
        </p:nvSpPr>
        <p:spPr>
          <a:xfrm>
            <a:off x="3906506" y="1189996"/>
            <a:ext cx="2713495" cy="3287730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Scope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FA04734-E3D1-6348-B4FD-0B8FDA54D33E}"/>
              </a:ext>
            </a:extLst>
          </p:cNvPr>
          <p:cNvSpPr/>
          <p:nvPr/>
        </p:nvSpPr>
        <p:spPr>
          <a:xfrm>
            <a:off x="1186250" y="1596721"/>
            <a:ext cx="2132303" cy="466857"/>
          </a:xfrm>
          <a:prstGeom prst="rect">
            <a:avLst/>
          </a:prstGeom>
          <a:solidFill>
            <a:srgbClr val="5A6B86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Pool (Top Level)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7A48768-0A9F-CE4E-8347-05AF51D5B20D}"/>
              </a:ext>
            </a:extLst>
          </p:cNvPr>
          <p:cNvSpPr/>
          <p:nvPr/>
        </p:nvSpPr>
        <p:spPr>
          <a:xfrm>
            <a:off x="4187256" y="1623022"/>
            <a:ext cx="2132303" cy="466857"/>
          </a:xfrm>
          <a:prstGeom prst="rect">
            <a:avLst/>
          </a:prstGeom>
          <a:solidFill>
            <a:srgbClr val="5A6B86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Pool (Top Level)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222009E1-EDD8-1140-9497-8D9CB0B0EBCA}"/>
              </a:ext>
            </a:extLst>
          </p:cNvPr>
          <p:cNvGrpSpPr/>
          <p:nvPr/>
        </p:nvGrpSpPr>
        <p:grpSpPr>
          <a:xfrm>
            <a:off x="1755330" y="2376799"/>
            <a:ext cx="988080" cy="651523"/>
            <a:chOff x="4930717" y="2374432"/>
            <a:chExt cx="964476" cy="651523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2563933C-8B26-CA41-ABCE-295EBDC01F2D}"/>
                </a:ext>
              </a:extLst>
            </p:cNvPr>
            <p:cNvSpPr/>
            <p:nvPr/>
          </p:nvSpPr>
          <p:spPr>
            <a:xfrm>
              <a:off x="4930717" y="2374432"/>
              <a:ext cx="926857" cy="466857"/>
            </a:xfrm>
            <a:prstGeom prst="rect">
              <a:avLst/>
            </a:prstGeom>
            <a:solidFill>
              <a:srgbClr val="5A6B86">
                <a:alpha val="9804"/>
              </a:srgbClr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9CF55FA3-5102-6244-9C39-2D5ED416C2CE}"/>
                </a:ext>
              </a:extLst>
            </p:cNvPr>
            <p:cNvSpPr/>
            <p:nvPr/>
          </p:nvSpPr>
          <p:spPr>
            <a:xfrm>
              <a:off x="4968336" y="2379624"/>
              <a:ext cx="92685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Pool </a:t>
              </a:r>
            </a:p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(us-west-2)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9C507FB7-EEA6-F644-8E8F-FFF48D49D6CA}"/>
              </a:ext>
            </a:extLst>
          </p:cNvPr>
          <p:cNvGrpSpPr/>
          <p:nvPr/>
        </p:nvGrpSpPr>
        <p:grpSpPr>
          <a:xfrm>
            <a:off x="1742973" y="3024759"/>
            <a:ext cx="943135" cy="553173"/>
            <a:chOff x="3717001" y="5226628"/>
            <a:chExt cx="943135" cy="553173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9825C90E-13DF-474A-B260-6779C30675E3}"/>
                </a:ext>
              </a:extLst>
            </p:cNvPr>
            <p:cNvSpPr/>
            <p:nvPr/>
          </p:nvSpPr>
          <p:spPr>
            <a:xfrm>
              <a:off x="3817302" y="5226628"/>
              <a:ext cx="842834" cy="466857"/>
            </a:xfrm>
            <a:prstGeom prst="rect">
              <a:avLst/>
            </a:prstGeom>
            <a:solidFill>
              <a:srgbClr val="5A6B86">
                <a:alpha val="9804"/>
              </a:srgbClr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35E9B34A-E4DD-1D42-A0EB-89F852E03804}"/>
                </a:ext>
              </a:extLst>
            </p:cNvPr>
            <p:cNvSpPr/>
            <p:nvPr/>
          </p:nvSpPr>
          <p:spPr>
            <a:xfrm>
              <a:off x="3717001" y="5298383"/>
              <a:ext cx="842834" cy="466857"/>
            </a:xfrm>
            <a:prstGeom prst="rect">
              <a:avLst/>
            </a:prstGeom>
            <a:solidFill>
              <a:srgbClr val="F1F2F4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2921F8E6-CBCA-9543-898E-7E32557F5702}"/>
                </a:ext>
              </a:extLst>
            </p:cNvPr>
            <p:cNvSpPr/>
            <p:nvPr/>
          </p:nvSpPr>
          <p:spPr>
            <a:xfrm>
              <a:off x="3876633" y="5318136"/>
              <a:ext cx="56778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Sub</a:t>
              </a:r>
            </a:p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Pools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2C511E1E-3468-7B45-BD8D-ECDFF509E8B0}"/>
              </a:ext>
            </a:extLst>
          </p:cNvPr>
          <p:cNvGrpSpPr/>
          <p:nvPr/>
        </p:nvGrpSpPr>
        <p:grpSpPr>
          <a:xfrm>
            <a:off x="4187255" y="2376798"/>
            <a:ext cx="1080147" cy="651523"/>
            <a:chOff x="4930717" y="2374432"/>
            <a:chExt cx="964476" cy="651523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CDB10197-F11D-9543-8823-E8640F3FC538}"/>
                </a:ext>
              </a:extLst>
            </p:cNvPr>
            <p:cNvSpPr/>
            <p:nvPr/>
          </p:nvSpPr>
          <p:spPr>
            <a:xfrm>
              <a:off x="4930717" y="2374432"/>
              <a:ext cx="926857" cy="466857"/>
            </a:xfrm>
            <a:prstGeom prst="rect">
              <a:avLst/>
            </a:prstGeom>
            <a:solidFill>
              <a:srgbClr val="5A6B86">
                <a:alpha val="9804"/>
              </a:srgbClr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A6533BE7-AA5C-2849-BE1B-03605025A955}"/>
                </a:ext>
              </a:extLst>
            </p:cNvPr>
            <p:cNvSpPr/>
            <p:nvPr/>
          </p:nvSpPr>
          <p:spPr>
            <a:xfrm>
              <a:off x="4968336" y="2379624"/>
              <a:ext cx="92685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Pool </a:t>
              </a:r>
            </a:p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(us-west-2)</a:t>
              </a: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8D868258-EFEF-8B4A-ABFC-226B426BD55F}"/>
              </a:ext>
            </a:extLst>
          </p:cNvPr>
          <p:cNvGrpSpPr/>
          <p:nvPr/>
        </p:nvGrpSpPr>
        <p:grpSpPr>
          <a:xfrm>
            <a:off x="5401800" y="2365852"/>
            <a:ext cx="964476" cy="466857"/>
            <a:chOff x="4930717" y="2374432"/>
            <a:chExt cx="964476" cy="466857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3C1D0E60-0D6C-3D48-8C98-4D14F6B2D011}"/>
                </a:ext>
              </a:extLst>
            </p:cNvPr>
            <p:cNvSpPr/>
            <p:nvPr/>
          </p:nvSpPr>
          <p:spPr>
            <a:xfrm>
              <a:off x="4930717" y="2374432"/>
              <a:ext cx="926857" cy="466857"/>
            </a:xfrm>
            <a:prstGeom prst="rect">
              <a:avLst/>
            </a:prstGeom>
            <a:solidFill>
              <a:srgbClr val="5A6B86">
                <a:alpha val="9804"/>
              </a:srgbClr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638C0A5C-586B-4F4D-919E-FAF52BA8C484}"/>
                </a:ext>
              </a:extLst>
            </p:cNvPr>
            <p:cNvSpPr/>
            <p:nvPr/>
          </p:nvSpPr>
          <p:spPr>
            <a:xfrm>
              <a:off x="4968336" y="2379624"/>
              <a:ext cx="92685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Pool </a:t>
              </a:r>
            </a:p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(us-east-1)</a:t>
              </a:r>
            </a:p>
          </p:txBody>
        </p:sp>
      </p:grp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652258AE-A0FA-4E4D-BC5D-FB41AD028B94}"/>
              </a:ext>
            </a:extLst>
          </p:cNvPr>
          <p:cNvCxnSpPr>
            <a:cxnSpLocks/>
          </p:cNvCxnSpPr>
          <p:nvPr/>
        </p:nvCxnSpPr>
        <p:spPr>
          <a:xfrm flipV="1">
            <a:off x="2113907" y="3655401"/>
            <a:ext cx="0" cy="1717983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2724B8B-6E42-5340-B827-0E7E33043024}"/>
              </a:ext>
            </a:extLst>
          </p:cNvPr>
          <p:cNvCxnSpPr>
            <a:cxnSpLocks/>
          </p:cNvCxnSpPr>
          <p:nvPr/>
        </p:nvCxnSpPr>
        <p:spPr>
          <a:xfrm flipV="1">
            <a:off x="4711556" y="3024760"/>
            <a:ext cx="0" cy="2348624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96910BCC-70E1-0A47-BA76-CF52DC52C1E7}"/>
              </a:ext>
            </a:extLst>
          </p:cNvPr>
          <p:cNvCxnSpPr>
            <a:cxnSpLocks/>
          </p:cNvCxnSpPr>
          <p:nvPr/>
        </p:nvCxnSpPr>
        <p:spPr>
          <a:xfrm flipV="1">
            <a:off x="5778356" y="3024759"/>
            <a:ext cx="0" cy="2348624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A061B0B-087F-A343-A6F6-7C97463BC0A6}"/>
              </a:ext>
            </a:extLst>
          </p:cNvPr>
          <p:cNvSpPr/>
          <p:nvPr/>
        </p:nvSpPr>
        <p:spPr>
          <a:xfrm>
            <a:off x="1359243" y="4954739"/>
            <a:ext cx="4568946" cy="273550"/>
          </a:xfrm>
          <a:prstGeom prst="rect">
            <a:avLst/>
          </a:prstGeom>
          <a:solidFill>
            <a:schemeClr val="accent2"/>
          </a:solidFill>
          <a:ln w="12700">
            <a:noFill/>
            <a:prstDash val="dash"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5A6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26CB4D90-F20A-7E40-8797-F6496EFE7FF5}"/>
              </a:ext>
            </a:extLst>
          </p:cNvPr>
          <p:cNvSpPr/>
          <p:nvPr/>
        </p:nvSpPr>
        <p:spPr>
          <a:xfrm>
            <a:off x="2797657" y="4952200"/>
            <a:ext cx="13019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Shared via RAM</a:t>
            </a:r>
          </a:p>
        </p:txBody>
      </p:sp>
    </p:spTree>
    <p:extLst>
      <p:ext uri="{BB962C8B-B14F-4D97-AF65-F5344CB8AC3E}">
        <p14:creationId xmlns:p14="http://schemas.microsoft.com/office/powerpoint/2010/main" val="4221839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55</Words>
  <Application>Microsoft Macintosh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Drewbuntu Mullen</dc:creator>
  <cp:lastModifiedBy>Drewbuntu Mullen</cp:lastModifiedBy>
  <cp:revision>18</cp:revision>
  <dcterms:created xsi:type="dcterms:W3CDTF">2022-02-07T20:04:01Z</dcterms:created>
  <dcterms:modified xsi:type="dcterms:W3CDTF">2022-03-08T21:39:48Z</dcterms:modified>
</cp:coreProperties>
</file>