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</p:sldIdLst>
  <p:sldSz cx="15968663" cy="70342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66" autoAdjust="0"/>
    <p:restoredTop sz="94660"/>
  </p:normalViewPr>
  <p:slideViewPr>
    <p:cSldViewPr snapToGrid="0">
      <p:cViewPr>
        <p:scale>
          <a:sx n="80" d="100"/>
          <a:sy n="80" d="100"/>
        </p:scale>
        <p:origin x="12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96083" y="1151202"/>
            <a:ext cx="11976497" cy="2448948"/>
          </a:xfrm>
        </p:spPr>
        <p:txBody>
          <a:bodyPr anchor="b"/>
          <a:lstStyle>
            <a:lvl1pPr algn="ctr">
              <a:defRPr sz="615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96083" y="3694591"/>
            <a:ext cx="11976497" cy="1698306"/>
          </a:xfrm>
        </p:spPr>
        <p:txBody>
          <a:bodyPr/>
          <a:lstStyle>
            <a:lvl1pPr marL="0" indent="0" algn="ctr">
              <a:buNone/>
              <a:defRPr sz="2462"/>
            </a:lvl1pPr>
            <a:lvl2pPr marL="468950" indent="0" algn="ctr">
              <a:buNone/>
              <a:defRPr sz="2051"/>
            </a:lvl2pPr>
            <a:lvl3pPr marL="937900" indent="0" algn="ctr">
              <a:buNone/>
              <a:defRPr sz="1846"/>
            </a:lvl3pPr>
            <a:lvl4pPr marL="1406850" indent="0" algn="ctr">
              <a:buNone/>
              <a:defRPr sz="1641"/>
            </a:lvl4pPr>
            <a:lvl5pPr marL="1875800" indent="0" algn="ctr">
              <a:buNone/>
              <a:defRPr sz="1641"/>
            </a:lvl5pPr>
            <a:lvl6pPr marL="2344750" indent="0" algn="ctr">
              <a:buNone/>
              <a:defRPr sz="1641"/>
            </a:lvl6pPr>
            <a:lvl7pPr marL="2813700" indent="0" algn="ctr">
              <a:buNone/>
              <a:defRPr sz="1641"/>
            </a:lvl7pPr>
            <a:lvl8pPr marL="3282650" indent="0" algn="ctr">
              <a:buNone/>
              <a:defRPr sz="1641"/>
            </a:lvl8pPr>
            <a:lvl9pPr marL="3751600" indent="0" algn="ctr">
              <a:buNone/>
              <a:defRPr sz="1641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3BBB2-E533-43A8-AA78-2DC6FC5FE5A0}" type="datetimeFigureOut">
              <a:rPr lang="en-US" smtClean="0"/>
              <a:t>1/30/2023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CACDD-71BB-40AD-A3D1-A7763EB71E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1843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3BBB2-E533-43A8-AA78-2DC6FC5FE5A0}" type="datetimeFigureOut">
              <a:rPr lang="en-US" smtClean="0"/>
              <a:t>1/30/2023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CACDD-71BB-40AD-A3D1-A7763EB71E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541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427574" y="374507"/>
            <a:ext cx="3443243" cy="596117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97845" y="374507"/>
            <a:ext cx="10130121" cy="596117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3BBB2-E533-43A8-AA78-2DC6FC5FE5A0}" type="datetimeFigureOut">
              <a:rPr lang="en-US" smtClean="0"/>
              <a:t>1/30/2023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CACDD-71BB-40AD-A3D1-A7763EB71E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857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3BBB2-E533-43A8-AA78-2DC6FC5FE5A0}" type="datetimeFigureOut">
              <a:rPr lang="en-US" smtClean="0"/>
              <a:t>1/30/2023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CACDD-71BB-40AD-A3D1-A7763EB71E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153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9528" y="1753669"/>
            <a:ext cx="13772972" cy="2926037"/>
          </a:xfrm>
        </p:spPr>
        <p:txBody>
          <a:bodyPr anchor="b"/>
          <a:lstStyle>
            <a:lvl1pPr>
              <a:defRPr sz="615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89528" y="4707387"/>
            <a:ext cx="13772972" cy="1538734"/>
          </a:xfrm>
        </p:spPr>
        <p:txBody>
          <a:bodyPr/>
          <a:lstStyle>
            <a:lvl1pPr marL="0" indent="0">
              <a:buNone/>
              <a:defRPr sz="2462">
                <a:solidFill>
                  <a:schemeClr val="tx1">
                    <a:tint val="75000"/>
                  </a:schemeClr>
                </a:solidFill>
              </a:defRPr>
            </a:lvl1pPr>
            <a:lvl2pPr marL="468950" indent="0">
              <a:buNone/>
              <a:defRPr sz="2051">
                <a:solidFill>
                  <a:schemeClr val="tx1">
                    <a:tint val="75000"/>
                  </a:schemeClr>
                </a:solidFill>
              </a:defRPr>
            </a:lvl2pPr>
            <a:lvl3pPr marL="937900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3pPr>
            <a:lvl4pPr marL="1406850" indent="0">
              <a:buNone/>
              <a:defRPr sz="1641">
                <a:solidFill>
                  <a:schemeClr val="tx1">
                    <a:tint val="75000"/>
                  </a:schemeClr>
                </a:solidFill>
              </a:defRPr>
            </a:lvl4pPr>
            <a:lvl5pPr marL="1875800" indent="0">
              <a:buNone/>
              <a:defRPr sz="1641">
                <a:solidFill>
                  <a:schemeClr val="tx1">
                    <a:tint val="75000"/>
                  </a:schemeClr>
                </a:solidFill>
              </a:defRPr>
            </a:lvl5pPr>
            <a:lvl6pPr marL="2344750" indent="0">
              <a:buNone/>
              <a:defRPr sz="1641">
                <a:solidFill>
                  <a:schemeClr val="tx1">
                    <a:tint val="75000"/>
                  </a:schemeClr>
                </a:solidFill>
              </a:defRPr>
            </a:lvl6pPr>
            <a:lvl7pPr marL="2813700" indent="0">
              <a:buNone/>
              <a:defRPr sz="1641">
                <a:solidFill>
                  <a:schemeClr val="tx1">
                    <a:tint val="75000"/>
                  </a:schemeClr>
                </a:solidFill>
              </a:defRPr>
            </a:lvl7pPr>
            <a:lvl8pPr marL="3282650" indent="0">
              <a:buNone/>
              <a:defRPr sz="1641">
                <a:solidFill>
                  <a:schemeClr val="tx1">
                    <a:tint val="75000"/>
                  </a:schemeClr>
                </a:solidFill>
              </a:defRPr>
            </a:lvl8pPr>
            <a:lvl9pPr marL="3751600" indent="0">
              <a:buNone/>
              <a:defRPr sz="164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3BBB2-E533-43A8-AA78-2DC6FC5FE5A0}" type="datetimeFigureOut">
              <a:rPr lang="en-US" smtClean="0"/>
              <a:t>1/30/2023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CACDD-71BB-40AD-A3D1-A7763EB71E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5514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845" y="1872533"/>
            <a:ext cx="6786682" cy="446314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84136" y="1872533"/>
            <a:ext cx="6786682" cy="446314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3BBB2-E533-43A8-AA78-2DC6FC5FE5A0}" type="datetimeFigureOut">
              <a:rPr lang="en-US" smtClean="0"/>
              <a:t>1/30/2023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CACDD-71BB-40AD-A3D1-A7763EB71E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4768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9925" y="374507"/>
            <a:ext cx="13772972" cy="135962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9926" y="1724360"/>
            <a:ext cx="6755492" cy="845082"/>
          </a:xfrm>
        </p:spPr>
        <p:txBody>
          <a:bodyPr anchor="b"/>
          <a:lstStyle>
            <a:lvl1pPr marL="0" indent="0">
              <a:buNone/>
              <a:defRPr sz="2462" b="1"/>
            </a:lvl1pPr>
            <a:lvl2pPr marL="468950" indent="0">
              <a:buNone/>
              <a:defRPr sz="2051" b="1"/>
            </a:lvl2pPr>
            <a:lvl3pPr marL="937900" indent="0">
              <a:buNone/>
              <a:defRPr sz="1846" b="1"/>
            </a:lvl3pPr>
            <a:lvl4pPr marL="1406850" indent="0">
              <a:buNone/>
              <a:defRPr sz="1641" b="1"/>
            </a:lvl4pPr>
            <a:lvl5pPr marL="1875800" indent="0">
              <a:buNone/>
              <a:defRPr sz="1641" b="1"/>
            </a:lvl5pPr>
            <a:lvl6pPr marL="2344750" indent="0">
              <a:buNone/>
              <a:defRPr sz="1641" b="1"/>
            </a:lvl6pPr>
            <a:lvl7pPr marL="2813700" indent="0">
              <a:buNone/>
              <a:defRPr sz="1641" b="1"/>
            </a:lvl7pPr>
            <a:lvl8pPr marL="3282650" indent="0">
              <a:buNone/>
              <a:defRPr sz="1641" b="1"/>
            </a:lvl8pPr>
            <a:lvl9pPr marL="3751600" indent="0">
              <a:buNone/>
              <a:defRPr sz="1641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9926" y="2569442"/>
            <a:ext cx="6755492" cy="377926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084135" y="1724360"/>
            <a:ext cx="6788762" cy="845082"/>
          </a:xfrm>
        </p:spPr>
        <p:txBody>
          <a:bodyPr anchor="b"/>
          <a:lstStyle>
            <a:lvl1pPr marL="0" indent="0">
              <a:buNone/>
              <a:defRPr sz="2462" b="1"/>
            </a:lvl1pPr>
            <a:lvl2pPr marL="468950" indent="0">
              <a:buNone/>
              <a:defRPr sz="2051" b="1"/>
            </a:lvl2pPr>
            <a:lvl3pPr marL="937900" indent="0">
              <a:buNone/>
              <a:defRPr sz="1846" b="1"/>
            </a:lvl3pPr>
            <a:lvl4pPr marL="1406850" indent="0">
              <a:buNone/>
              <a:defRPr sz="1641" b="1"/>
            </a:lvl4pPr>
            <a:lvl5pPr marL="1875800" indent="0">
              <a:buNone/>
              <a:defRPr sz="1641" b="1"/>
            </a:lvl5pPr>
            <a:lvl6pPr marL="2344750" indent="0">
              <a:buNone/>
              <a:defRPr sz="1641" b="1"/>
            </a:lvl6pPr>
            <a:lvl7pPr marL="2813700" indent="0">
              <a:buNone/>
              <a:defRPr sz="1641" b="1"/>
            </a:lvl7pPr>
            <a:lvl8pPr marL="3282650" indent="0">
              <a:buNone/>
              <a:defRPr sz="1641" b="1"/>
            </a:lvl8pPr>
            <a:lvl9pPr marL="3751600" indent="0">
              <a:buNone/>
              <a:defRPr sz="1641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084135" y="2569442"/>
            <a:ext cx="6788762" cy="377926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3BBB2-E533-43A8-AA78-2DC6FC5FE5A0}" type="datetimeFigureOut">
              <a:rPr lang="en-US" smtClean="0"/>
              <a:t>1/30/2023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CACDD-71BB-40AD-A3D1-A7763EB71E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855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3BBB2-E533-43A8-AA78-2DC6FC5FE5A0}" type="datetimeFigureOut">
              <a:rPr lang="en-US" smtClean="0"/>
              <a:t>1/30/2023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CACDD-71BB-40AD-A3D1-A7763EB71E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087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3BBB2-E533-43A8-AA78-2DC6FC5FE5A0}" type="datetimeFigureOut">
              <a:rPr lang="en-US" smtClean="0"/>
              <a:t>1/30/2023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CACDD-71BB-40AD-A3D1-A7763EB71E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345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9926" y="468948"/>
            <a:ext cx="5150309" cy="1641316"/>
          </a:xfrm>
        </p:spPr>
        <p:txBody>
          <a:bodyPr anchor="b"/>
          <a:lstStyle>
            <a:lvl1pPr>
              <a:defRPr sz="3282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88762" y="1012797"/>
            <a:ext cx="8084136" cy="4998850"/>
          </a:xfrm>
        </p:spPr>
        <p:txBody>
          <a:bodyPr/>
          <a:lstStyle>
            <a:lvl1pPr>
              <a:defRPr sz="3282"/>
            </a:lvl1pPr>
            <a:lvl2pPr>
              <a:defRPr sz="2872"/>
            </a:lvl2pPr>
            <a:lvl3pPr>
              <a:defRPr sz="2462"/>
            </a:lvl3pPr>
            <a:lvl4pPr>
              <a:defRPr sz="2051"/>
            </a:lvl4pPr>
            <a:lvl5pPr>
              <a:defRPr sz="2051"/>
            </a:lvl5pPr>
            <a:lvl6pPr>
              <a:defRPr sz="2051"/>
            </a:lvl6pPr>
            <a:lvl7pPr>
              <a:defRPr sz="2051"/>
            </a:lvl7pPr>
            <a:lvl8pPr>
              <a:defRPr sz="2051"/>
            </a:lvl8pPr>
            <a:lvl9pPr>
              <a:defRPr sz="2051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9926" y="2110264"/>
            <a:ext cx="5150309" cy="3909525"/>
          </a:xfrm>
        </p:spPr>
        <p:txBody>
          <a:bodyPr/>
          <a:lstStyle>
            <a:lvl1pPr marL="0" indent="0">
              <a:buNone/>
              <a:defRPr sz="1641"/>
            </a:lvl1pPr>
            <a:lvl2pPr marL="468950" indent="0">
              <a:buNone/>
              <a:defRPr sz="1436"/>
            </a:lvl2pPr>
            <a:lvl3pPr marL="937900" indent="0">
              <a:buNone/>
              <a:defRPr sz="1231"/>
            </a:lvl3pPr>
            <a:lvl4pPr marL="1406850" indent="0">
              <a:buNone/>
              <a:defRPr sz="1026"/>
            </a:lvl4pPr>
            <a:lvl5pPr marL="1875800" indent="0">
              <a:buNone/>
              <a:defRPr sz="1026"/>
            </a:lvl5pPr>
            <a:lvl6pPr marL="2344750" indent="0">
              <a:buNone/>
              <a:defRPr sz="1026"/>
            </a:lvl6pPr>
            <a:lvl7pPr marL="2813700" indent="0">
              <a:buNone/>
              <a:defRPr sz="1026"/>
            </a:lvl7pPr>
            <a:lvl8pPr marL="3282650" indent="0">
              <a:buNone/>
              <a:defRPr sz="1026"/>
            </a:lvl8pPr>
            <a:lvl9pPr marL="3751600" indent="0">
              <a:buNone/>
              <a:defRPr sz="1026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3BBB2-E533-43A8-AA78-2DC6FC5FE5A0}" type="datetimeFigureOut">
              <a:rPr lang="en-US" smtClean="0"/>
              <a:t>1/30/2023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CACDD-71BB-40AD-A3D1-A7763EB71E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630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9926" y="468948"/>
            <a:ext cx="5150309" cy="1641316"/>
          </a:xfrm>
        </p:spPr>
        <p:txBody>
          <a:bodyPr anchor="b"/>
          <a:lstStyle>
            <a:lvl1pPr>
              <a:defRPr sz="3282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88762" y="1012797"/>
            <a:ext cx="8084136" cy="4998850"/>
          </a:xfrm>
        </p:spPr>
        <p:txBody>
          <a:bodyPr anchor="t"/>
          <a:lstStyle>
            <a:lvl1pPr marL="0" indent="0">
              <a:buNone/>
              <a:defRPr sz="3282"/>
            </a:lvl1pPr>
            <a:lvl2pPr marL="468950" indent="0">
              <a:buNone/>
              <a:defRPr sz="2872"/>
            </a:lvl2pPr>
            <a:lvl3pPr marL="937900" indent="0">
              <a:buNone/>
              <a:defRPr sz="2462"/>
            </a:lvl3pPr>
            <a:lvl4pPr marL="1406850" indent="0">
              <a:buNone/>
              <a:defRPr sz="2051"/>
            </a:lvl4pPr>
            <a:lvl5pPr marL="1875800" indent="0">
              <a:buNone/>
              <a:defRPr sz="2051"/>
            </a:lvl5pPr>
            <a:lvl6pPr marL="2344750" indent="0">
              <a:buNone/>
              <a:defRPr sz="2051"/>
            </a:lvl6pPr>
            <a:lvl7pPr marL="2813700" indent="0">
              <a:buNone/>
              <a:defRPr sz="2051"/>
            </a:lvl7pPr>
            <a:lvl8pPr marL="3282650" indent="0">
              <a:buNone/>
              <a:defRPr sz="2051"/>
            </a:lvl8pPr>
            <a:lvl9pPr marL="3751600" indent="0">
              <a:buNone/>
              <a:defRPr sz="2051"/>
            </a:lvl9pPr>
          </a:lstStyle>
          <a:p>
            <a:r>
              <a:rPr lang="en-GB" dirty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9926" y="2110264"/>
            <a:ext cx="5150309" cy="3909525"/>
          </a:xfrm>
        </p:spPr>
        <p:txBody>
          <a:bodyPr/>
          <a:lstStyle>
            <a:lvl1pPr marL="0" indent="0">
              <a:buNone/>
              <a:defRPr sz="1641"/>
            </a:lvl1pPr>
            <a:lvl2pPr marL="468950" indent="0">
              <a:buNone/>
              <a:defRPr sz="1436"/>
            </a:lvl2pPr>
            <a:lvl3pPr marL="937900" indent="0">
              <a:buNone/>
              <a:defRPr sz="1231"/>
            </a:lvl3pPr>
            <a:lvl4pPr marL="1406850" indent="0">
              <a:buNone/>
              <a:defRPr sz="1026"/>
            </a:lvl4pPr>
            <a:lvl5pPr marL="1875800" indent="0">
              <a:buNone/>
              <a:defRPr sz="1026"/>
            </a:lvl5pPr>
            <a:lvl6pPr marL="2344750" indent="0">
              <a:buNone/>
              <a:defRPr sz="1026"/>
            </a:lvl6pPr>
            <a:lvl7pPr marL="2813700" indent="0">
              <a:buNone/>
              <a:defRPr sz="1026"/>
            </a:lvl7pPr>
            <a:lvl8pPr marL="3282650" indent="0">
              <a:buNone/>
              <a:defRPr sz="1026"/>
            </a:lvl8pPr>
            <a:lvl9pPr marL="3751600" indent="0">
              <a:buNone/>
              <a:defRPr sz="1026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3BBB2-E533-43A8-AA78-2DC6FC5FE5A0}" type="datetimeFigureOut">
              <a:rPr lang="en-US" smtClean="0"/>
              <a:t>1/30/2023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CACDD-71BB-40AD-A3D1-A7763EB71E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546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846" y="374507"/>
            <a:ext cx="13772972" cy="13596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846" y="1872533"/>
            <a:ext cx="13772972" cy="4463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846" y="6519674"/>
            <a:ext cx="3592949" cy="37450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F3BBB2-E533-43A8-AA78-2DC6FC5FE5A0}" type="datetimeFigureOut">
              <a:rPr lang="en-US" smtClean="0"/>
              <a:t>1/30/2023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9620" y="6519674"/>
            <a:ext cx="5389424" cy="37450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77868" y="6519674"/>
            <a:ext cx="3592949" cy="37450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5CACDD-71BB-40AD-A3D1-A7763EB71E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914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37900" rtl="0" eaLnBrk="1" latinLnBrk="0" hangingPunct="1">
        <a:lnSpc>
          <a:spcPct val="90000"/>
        </a:lnSpc>
        <a:spcBef>
          <a:spcPct val="0"/>
        </a:spcBef>
        <a:buNone/>
        <a:defRPr sz="451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4475" indent="-234475" algn="l" defTabSz="937900" rtl="0" eaLnBrk="1" latinLnBrk="0" hangingPunct="1">
        <a:lnSpc>
          <a:spcPct val="90000"/>
        </a:lnSpc>
        <a:spcBef>
          <a:spcPts val="1026"/>
        </a:spcBef>
        <a:buFont typeface="Arial" panose="020B0604020202020204" pitchFamily="34" charset="0"/>
        <a:buChar char="•"/>
        <a:defRPr sz="2872" kern="1200">
          <a:solidFill>
            <a:schemeClr val="tx1"/>
          </a:solidFill>
          <a:latin typeface="+mn-lt"/>
          <a:ea typeface="+mn-ea"/>
          <a:cs typeface="+mn-cs"/>
        </a:defRPr>
      </a:lvl1pPr>
      <a:lvl2pPr marL="703425" indent="-234475" algn="l" defTabSz="937900" rtl="0" eaLnBrk="1" latinLnBrk="0" hangingPunct="1">
        <a:lnSpc>
          <a:spcPct val="90000"/>
        </a:lnSpc>
        <a:spcBef>
          <a:spcPts val="513"/>
        </a:spcBef>
        <a:buFont typeface="Arial" panose="020B0604020202020204" pitchFamily="34" charset="0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2pPr>
      <a:lvl3pPr marL="1172375" indent="-234475" algn="l" defTabSz="937900" rtl="0" eaLnBrk="1" latinLnBrk="0" hangingPunct="1">
        <a:lnSpc>
          <a:spcPct val="90000"/>
        </a:lnSpc>
        <a:spcBef>
          <a:spcPts val="513"/>
        </a:spcBef>
        <a:buFont typeface="Arial" panose="020B0604020202020204" pitchFamily="34" charset="0"/>
        <a:buChar char="•"/>
        <a:defRPr sz="2051" kern="1200">
          <a:solidFill>
            <a:schemeClr val="tx1"/>
          </a:solidFill>
          <a:latin typeface="+mn-lt"/>
          <a:ea typeface="+mn-ea"/>
          <a:cs typeface="+mn-cs"/>
        </a:defRPr>
      </a:lvl3pPr>
      <a:lvl4pPr marL="1641325" indent="-234475" algn="l" defTabSz="937900" rtl="0" eaLnBrk="1" latinLnBrk="0" hangingPunct="1">
        <a:lnSpc>
          <a:spcPct val="90000"/>
        </a:lnSpc>
        <a:spcBef>
          <a:spcPts val="513"/>
        </a:spcBef>
        <a:buFont typeface="Arial" panose="020B0604020202020204" pitchFamily="34" charset="0"/>
        <a:buChar char="•"/>
        <a:defRPr sz="1846" kern="1200">
          <a:solidFill>
            <a:schemeClr val="tx1"/>
          </a:solidFill>
          <a:latin typeface="+mn-lt"/>
          <a:ea typeface="+mn-ea"/>
          <a:cs typeface="+mn-cs"/>
        </a:defRPr>
      </a:lvl4pPr>
      <a:lvl5pPr marL="2110275" indent="-234475" algn="l" defTabSz="937900" rtl="0" eaLnBrk="1" latinLnBrk="0" hangingPunct="1">
        <a:lnSpc>
          <a:spcPct val="90000"/>
        </a:lnSpc>
        <a:spcBef>
          <a:spcPts val="513"/>
        </a:spcBef>
        <a:buFont typeface="Arial" panose="020B0604020202020204" pitchFamily="34" charset="0"/>
        <a:buChar char="•"/>
        <a:defRPr sz="1846" kern="1200">
          <a:solidFill>
            <a:schemeClr val="tx1"/>
          </a:solidFill>
          <a:latin typeface="+mn-lt"/>
          <a:ea typeface="+mn-ea"/>
          <a:cs typeface="+mn-cs"/>
        </a:defRPr>
      </a:lvl5pPr>
      <a:lvl6pPr marL="2579225" indent="-234475" algn="l" defTabSz="937900" rtl="0" eaLnBrk="1" latinLnBrk="0" hangingPunct="1">
        <a:lnSpc>
          <a:spcPct val="90000"/>
        </a:lnSpc>
        <a:spcBef>
          <a:spcPts val="513"/>
        </a:spcBef>
        <a:buFont typeface="Arial" panose="020B0604020202020204" pitchFamily="34" charset="0"/>
        <a:buChar char="•"/>
        <a:defRPr sz="1846" kern="1200">
          <a:solidFill>
            <a:schemeClr val="tx1"/>
          </a:solidFill>
          <a:latin typeface="+mn-lt"/>
          <a:ea typeface="+mn-ea"/>
          <a:cs typeface="+mn-cs"/>
        </a:defRPr>
      </a:lvl6pPr>
      <a:lvl7pPr marL="3048175" indent="-234475" algn="l" defTabSz="937900" rtl="0" eaLnBrk="1" latinLnBrk="0" hangingPunct="1">
        <a:lnSpc>
          <a:spcPct val="90000"/>
        </a:lnSpc>
        <a:spcBef>
          <a:spcPts val="513"/>
        </a:spcBef>
        <a:buFont typeface="Arial" panose="020B0604020202020204" pitchFamily="34" charset="0"/>
        <a:buChar char="•"/>
        <a:defRPr sz="1846" kern="1200">
          <a:solidFill>
            <a:schemeClr val="tx1"/>
          </a:solidFill>
          <a:latin typeface="+mn-lt"/>
          <a:ea typeface="+mn-ea"/>
          <a:cs typeface="+mn-cs"/>
        </a:defRPr>
      </a:lvl7pPr>
      <a:lvl8pPr marL="3517125" indent="-234475" algn="l" defTabSz="937900" rtl="0" eaLnBrk="1" latinLnBrk="0" hangingPunct="1">
        <a:lnSpc>
          <a:spcPct val="90000"/>
        </a:lnSpc>
        <a:spcBef>
          <a:spcPts val="513"/>
        </a:spcBef>
        <a:buFont typeface="Arial" panose="020B0604020202020204" pitchFamily="34" charset="0"/>
        <a:buChar char="•"/>
        <a:defRPr sz="1846" kern="1200">
          <a:solidFill>
            <a:schemeClr val="tx1"/>
          </a:solidFill>
          <a:latin typeface="+mn-lt"/>
          <a:ea typeface="+mn-ea"/>
          <a:cs typeface="+mn-cs"/>
        </a:defRPr>
      </a:lvl8pPr>
      <a:lvl9pPr marL="3986075" indent="-234475" algn="l" defTabSz="937900" rtl="0" eaLnBrk="1" latinLnBrk="0" hangingPunct="1">
        <a:lnSpc>
          <a:spcPct val="90000"/>
        </a:lnSpc>
        <a:spcBef>
          <a:spcPts val="513"/>
        </a:spcBef>
        <a:buFont typeface="Arial" panose="020B0604020202020204" pitchFamily="34" charset="0"/>
        <a:buChar char="•"/>
        <a:defRPr sz="18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7900" rtl="0" eaLnBrk="1" latinLnBrk="0" hangingPunct="1">
        <a:defRPr sz="1846" kern="1200">
          <a:solidFill>
            <a:schemeClr val="tx1"/>
          </a:solidFill>
          <a:latin typeface="+mn-lt"/>
          <a:ea typeface="+mn-ea"/>
          <a:cs typeface="+mn-cs"/>
        </a:defRPr>
      </a:lvl1pPr>
      <a:lvl2pPr marL="468950" algn="l" defTabSz="937900" rtl="0" eaLnBrk="1" latinLnBrk="0" hangingPunct="1">
        <a:defRPr sz="1846" kern="1200">
          <a:solidFill>
            <a:schemeClr val="tx1"/>
          </a:solidFill>
          <a:latin typeface="+mn-lt"/>
          <a:ea typeface="+mn-ea"/>
          <a:cs typeface="+mn-cs"/>
        </a:defRPr>
      </a:lvl2pPr>
      <a:lvl3pPr marL="937900" algn="l" defTabSz="937900" rtl="0" eaLnBrk="1" latinLnBrk="0" hangingPunct="1">
        <a:defRPr sz="1846" kern="1200">
          <a:solidFill>
            <a:schemeClr val="tx1"/>
          </a:solidFill>
          <a:latin typeface="+mn-lt"/>
          <a:ea typeface="+mn-ea"/>
          <a:cs typeface="+mn-cs"/>
        </a:defRPr>
      </a:lvl3pPr>
      <a:lvl4pPr marL="1406850" algn="l" defTabSz="937900" rtl="0" eaLnBrk="1" latinLnBrk="0" hangingPunct="1">
        <a:defRPr sz="1846" kern="1200">
          <a:solidFill>
            <a:schemeClr val="tx1"/>
          </a:solidFill>
          <a:latin typeface="+mn-lt"/>
          <a:ea typeface="+mn-ea"/>
          <a:cs typeface="+mn-cs"/>
        </a:defRPr>
      </a:lvl4pPr>
      <a:lvl5pPr marL="1875800" algn="l" defTabSz="937900" rtl="0" eaLnBrk="1" latinLnBrk="0" hangingPunct="1">
        <a:defRPr sz="1846" kern="1200">
          <a:solidFill>
            <a:schemeClr val="tx1"/>
          </a:solidFill>
          <a:latin typeface="+mn-lt"/>
          <a:ea typeface="+mn-ea"/>
          <a:cs typeface="+mn-cs"/>
        </a:defRPr>
      </a:lvl5pPr>
      <a:lvl6pPr marL="2344750" algn="l" defTabSz="937900" rtl="0" eaLnBrk="1" latinLnBrk="0" hangingPunct="1">
        <a:defRPr sz="1846" kern="1200">
          <a:solidFill>
            <a:schemeClr val="tx1"/>
          </a:solidFill>
          <a:latin typeface="+mn-lt"/>
          <a:ea typeface="+mn-ea"/>
          <a:cs typeface="+mn-cs"/>
        </a:defRPr>
      </a:lvl6pPr>
      <a:lvl7pPr marL="2813700" algn="l" defTabSz="937900" rtl="0" eaLnBrk="1" latinLnBrk="0" hangingPunct="1">
        <a:defRPr sz="1846" kern="1200">
          <a:solidFill>
            <a:schemeClr val="tx1"/>
          </a:solidFill>
          <a:latin typeface="+mn-lt"/>
          <a:ea typeface="+mn-ea"/>
          <a:cs typeface="+mn-cs"/>
        </a:defRPr>
      </a:lvl7pPr>
      <a:lvl8pPr marL="3282650" algn="l" defTabSz="937900" rtl="0" eaLnBrk="1" latinLnBrk="0" hangingPunct="1">
        <a:defRPr sz="1846" kern="1200">
          <a:solidFill>
            <a:schemeClr val="tx1"/>
          </a:solidFill>
          <a:latin typeface="+mn-lt"/>
          <a:ea typeface="+mn-ea"/>
          <a:cs typeface="+mn-cs"/>
        </a:defRPr>
      </a:lvl8pPr>
      <a:lvl9pPr marL="3751600" algn="l" defTabSz="937900" rtl="0" eaLnBrk="1" latinLnBrk="0" hangingPunct="1">
        <a:defRPr sz="18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svg"/><Relationship Id="rId21" Type="http://schemas.openxmlformats.org/officeDocument/2006/relationships/image" Target="../media/image20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svg"/><Relationship Id="rId5" Type="http://schemas.openxmlformats.org/officeDocument/2006/relationships/image" Target="../media/image4.sv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10" Type="http://schemas.openxmlformats.org/officeDocument/2006/relationships/image" Target="../media/image9.svg"/><Relationship Id="rId19" Type="http://schemas.openxmlformats.org/officeDocument/2006/relationships/image" Target="../media/image18.sv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Rectangle 59">
            <a:extLst>
              <a:ext uri="{FF2B5EF4-FFF2-40B4-BE49-F238E27FC236}">
                <a16:creationId xmlns:a16="http://schemas.microsoft.com/office/drawing/2014/main" id="{16313980-912B-4B66-B892-A8136BB74A82}"/>
              </a:ext>
            </a:extLst>
          </p:cNvPr>
          <p:cNvSpPr/>
          <p:nvPr/>
        </p:nvSpPr>
        <p:spPr>
          <a:xfrm>
            <a:off x="3114414" y="3316411"/>
            <a:ext cx="8229600" cy="928444"/>
          </a:xfrm>
          <a:prstGeom prst="rect">
            <a:avLst/>
          </a:prstGeom>
          <a:noFill/>
          <a:ln w="12700">
            <a:solidFill>
              <a:srgbClr val="D866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>
              <a:defRPr/>
            </a:pPr>
            <a:endParaRPr lang="en-US" sz="1200" dirty="0">
              <a:solidFill>
                <a:srgbClr val="D866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endParaRPr lang="en-US" sz="1200" dirty="0">
              <a:solidFill>
                <a:srgbClr val="D866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1200" dirty="0">
                <a:solidFill>
                  <a:srgbClr val="D866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    Auto Scaling group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CE804D4-5B67-4F1D-ACB3-17E80D07136F}"/>
              </a:ext>
            </a:extLst>
          </p:cNvPr>
          <p:cNvSpPr/>
          <p:nvPr/>
        </p:nvSpPr>
        <p:spPr>
          <a:xfrm>
            <a:off x="1225118" y="583777"/>
            <a:ext cx="10946168" cy="536671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>
              <a:defRPr/>
            </a:pPr>
            <a:r>
              <a: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Cloud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F86A490D-4B8F-4601-BD11-290D10FFF7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225118" y="583777"/>
            <a:ext cx="381000" cy="38100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98B5F3E8-3DE1-43D0-A1E7-26E69F31ED03}"/>
              </a:ext>
            </a:extLst>
          </p:cNvPr>
          <p:cNvSpPr/>
          <p:nvPr/>
        </p:nvSpPr>
        <p:spPr>
          <a:xfrm>
            <a:off x="2644945" y="927776"/>
            <a:ext cx="2468880" cy="3596096"/>
          </a:xfrm>
          <a:prstGeom prst="rect">
            <a:avLst/>
          </a:prstGeom>
          <a:noFill/>
          <a:ln w="12700">
            <a:solidFill>
              <a:srgbClr val="5B9CD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84BC9CB-C96F-4593-A03D-6D65A299974A}"/>
              </a:ext>
            </a:extLst>
          </p:cNvPr>
          <p:cNvSpPr/>
          <p:nvPr/>
        </p:nvSpPr>
        <p:spPr>
          <a:xfrm>
            <a:off x="2816030" y="2950650"/>
            <a:ext cx="2103120" cy="1396108"/>
          </a:xfrm>
          <a:prstGeom prst="rect">
            <a:avLst/>
          </a:prstGeom>
          <a:solidFill>
            <a:srgbClr val="007CBC">
              <a:alpha val="9804"/>
            </a:srgbClr>
          </a:solidFill>
          <a:ln w="12700" cap="flat" cmpd="sng" algn="ctr">
            <a:noFill/>
            <a:prstDash val="dash"/>
            <a:miter lim="800000"/>
          </a:ln>
          <a:effectLst/>
        </p:spPr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14400">
              <a:defRPr/>
            </a:pPr>
            <a:r>
              <a:rPr lang="en-US" sz="1200" kern="0" dirty="0">
                <a:solidFill>
                  <a:srgbClr val="007C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91293FB-7293-45EB-9400-6C9BE6797D97}"/>
              </a:ext>
            </a:extLst>
          </p:cNvPr>
          <p:cNvSpPr/>
          <p:nvPr/>
        </p:nvSpPr>
        <p:spPr>
          <a:xfrm>
            <a:off x="2827825" y="1548600"/>
            <a:ext cx="2103120" cy="1280160"/>
          </a:xfrm>
          <a:prstGeom prst="rect">
            <a:avLst/>
          </a:prstGeom>
          <a:solidFill>
            <a:srgbClr val="1D8900">
              <a:alpha val="9804"/>
            </a:srgbClr>
          </a:solidFill>
          <a:ln w="12700" cap="flat" cmpd="sng" algn="ctr">
            <a:noFill/>
            <a:prstDash val="dash"/>
            <a:miter lim="800000"/>
          </a:ln>
          <a:effectLst/>
        </p:spPr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14400">
              <a:defRPr/>
            </a:pPr>
            <a:r>
              <a:rPr lang="en-US" sz="1200" kern="0" dirty="0">
                <a:solidFill>
                  <a:srgbClr val="1D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pic>
        <p:nvPicPr>
          <p:cNvPr id="13" name="Graphic 10">
            <a:extLst>
              <a:ext uri="{FF2B5EF4-FFF2-40B4-BE49-F238E27FC236}">
                <a16:creationId xmlns:a16="http://schemas.microsoft.com/office/drawing/2014/main" id="{6F009B28-33B1-4525-9FEA-BF7F7AEF073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827825" y="1548600"/>
            <a:ext cx="274320" cy="274320"/>
          </a:xfrm>
          <a:prstGeom prst="rect">
            <a:avLst/>
          </a:prstGeom>
        </p:spPr>
      </p:pic>
      <p:pic>
        <p:nvPicPr>
          <p:cNvPr id="15" name="Graphic 13">
            <a:extLst>
              <a:ext uri="{FF2B5EF4-FFF2-40B4-BE49-F238E27FC236}">
                <a16:creationId xmlns:a16="http://schemas.microsoft.com/office/drawing/2014/main" id="{D6E60AC6-3972-49EF-B028-38AAC997164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816030" y="2950650"/>
            <a:ext cx="274320" cy="274320"/>
          </a:xfrm>
          <a:prstGeom prst="rect">
            <a:avLst/>
          </a:prstGeom>
        </p:spPr>
      </p:pic>
      <p:sp>
        <p:nvSpPr>
          <p:cNvPr id="19" name="TextBox 17">
            <a:extLst>
              <a:ext uri="{FF2B5EF4-FFF2-40B4-BE49-F238E27FC236}">
                <a16:creationId xmlns:a16="http://schemas.microsoft.com/office/drawing/2014/main" id="{31365CDB-ED54-4B4E-9662-AF87C8FC0E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8295" y="2374400"/>
            <a:ext cx="109728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NAT gateway</a:t>
            </a:r>
          </a:p>
        </p:txBody>
      </p:sp>
      <p:pic>
        <p:nvPicPr>
          <p:cNvPr id="20" name="Graphic 35">
            <a:extLst>
              <a:ext uri="{FF2B5EF4-FFF2-40B4-BE49-F238E27FC236}">
                <a16:creationId xmlns:a16="http://schemas.microsoft.com/office/drawing/2014/main" id="{142F5CC6-F8E2-4478-97A5-19CF58C5BD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8335" y="191436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" name="Graphic 60">
            <a:extLst>
              <a:ext uri="{FF2B5EF4-FFF2-40B4-BE49-F238E27FC236}">
                <a16:creationId xmlns:a16="http://schemas.microsoft.com/office/drawing/2014/main" id="{78C06612-0F4B-4651-9C35-B98A7D5F9FB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674734" y="3316410"/>
            <a:ext cx="381000" cy="381000"/>
          </a:xfrm>
          <a:prstGeom prst="rect">
            <a:avLst/>
          </a:prstGeom>
        </p:spPr>
      </p:pic>
      <p:sp>
        <p:nvSpPr>
          <p:cNvPr id="84" name="Rectangle 83">
            <a:extLst>
              <a:ext uri="{FF2B5EF4-FFF2-40B4-BE49-F238E27FC236}">
                <a16:creationId xmlns:a16="http://schemas.microsoft.com/office/drawing/2014/main" id="{20D4F6A7-F0AE-4F28-B6F7-6D3D4C416999}"/>
              </a:ext>
            </a:extLst>
          </p:cNvPr>
          <p:cNvSpPr/>
          <p:nvPr/>
        </p:nvSpPr>
        <p:spPr>
          <a:xfrm>
            <a:off x="6564833" y="927776"/>
            <a:ext cx="2468880" cy="3596096"/>
          </a:xfrm>
          <a:prstGeom prst="rect">
            <a:avLst/>
          </a:prstGeom>
          <a:noFill/>
          <a:ln w="12700">
            <a:solidFill>
              <a:srgbClr val="5B9CD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2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D05CBFF4-466C-496D-9FAF-CC38C79AD777}"/>
              </a:ext>
            </a:extLst>
          </p:cNvPr>
          <p:cNvSpPr/>
          <p:nvPr/>
        </p:nvSpPr>
        <p:spPr>
          <a:xfrm>
            <a:off x="6747713" y="1548600"/>
            <a:ext cx="2103120" cy="1280160"/>
          </a:xfrm>
          <a:prstGeom prst="rect">
            <a:avLst/>
          </a:prstGeom>
          <a:solidFill>
            <a:srgbClr val="1D8900">
              <a:alpha val="9804"/>
            </a:srgbClr>
          </a:solidFill>
          <a:ln w="12700" cap="flat" cmpd="sng" algn="ctr">
            <a:noFill/>
            <a:prstDash val="dash"/>
            <a:miter lim="800000"/>
          </a:ln>
          <a:effectLst/>
        </p:spPr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14400">
              <a:defRPr/>
            </a:pPr>
            <a:r>
              <a:rPr lang="en-US" sz="1200" kern="0" dirty="0">
                <a:solidFill>
                  <a:srgbClr val="1D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pic>
        <p:nvPicPr>
          <p:cNvPr id="87" name="Graphic 10">
            <a:extLst>
              <a:ext uri="{FF2B5EF4-FFF2-40B4-BE49-F238E27FC236}">
                <a16:creationId xmlns:a16="http://schemas.microsoft.com/office/drawing/2014/main" id="{C70B8DCD-94D4-4667-9B38-E48AC83ACE1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747713" y="1548600"/>
            <a:ext cx="274320" cy="274320"/>
          </a:xfrm>
          <a:prstGeom prst="rect">
            <a:avLst/>
          </a:prstGeom>
        </p:spPr>
      </p:pic>
      <p:sp>
        <p:nvSpPr>
          <p:cNvPr id="91" name="TextBox 17">
            <a:extLst>
              <a:ext uri="{FF2B5EF4-FFF2-40B4-BE49-F238E27FC236}">
                <a16:creationId xmlns:a16="http://schemas.microsoft.com/office/drawing/2014/main" id="{45815FD2-5597-4FE8-BBD3-67E5AAC4CF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51039" y="2373465"/>
            <a:ext cx="109728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NAT gateway</a:t>
            </a:r>
          </a:p>
        </p:txBody>
      </p:sp>
      <p:pic>
        <p:nvPicPr>
          <p:cNvPr id="92" name="Graphic 35">
            <a:extLst>
              <a:ext uri="{FF2B5EF4-FFF2-40B4-BE49-F238E27FC236}">
                <a16:creationId xmlns:a16="http://schemas.microsoft.com/office/drawing/2014/main" id="{A482BAD9-F4F5-4CBE-8380-E7DE289B10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1079" y="191436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5" name="Rectangle 94">
            <a:extLst>
              <a:ext uri="{FF2B5EF4-FFF2-40B4-BE49-F238E27FC236}">
                <a16:creationId xmlns:a16="http://schemas.microsoft.com/office/drawing/2014/main" id="{BE8AA619-4232-4C20-83D3-66952F7D0A37}"/>
              </a:ext>
            </a:extLst>
          </p:cNvPr>
          <p:cNvSpPr/>
          <p:nvPr/>
        </p:nvSpPr>
        <p:spPr>
          <a:xfrm>
            <a:off x="9308033" y="927776"/>
            <a:ext cx="2468880" cy="3596096"/>
          </a:xfrm>
          <a:prstGeom prst="rect">
            <a:avLst/>
          </a:prstGeom>
          <a:noFill/>
          <a:ln w="12700">
            <a:solidFill>
              <a:srgbClr val="5B9CD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3</a:t>
            </a: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79BF5C0A-6E4F-41EF-A3E6-647A3D997054}"/>
              </a:ext>
            </a:extLst>
          </p:cNvPr>
          <p:cNvSpPr/>
          <p:nvPr/>
        </p:nvSpPr>
        <p:spPr>
          <a:xfrm>
            <a:off x="9490913" y="1548600"/>
            <a:ext cx="2103120" cy="1266260"/>
          </a:xfrm>
          <a:prstGeom prst="rect">
            <a:avLst/>
          </a:prstGeom>
          <a:solidFill>
            <a:srgbClr val="1D8900">
              <a:alpha val="9804"/>
            </a:srgbClr>
          </a:solidFill>
          <a:ln w="12700" cap="flat" cmpd="sng" algn="ctr">
            <a:noFill/>
            <a:prstDash val="dash"/>
            <a:miter lim="800000"/>
          </a:ln>
          <a:effectLst/>
        </p:spPr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14400">
              <a:defRPr/>
            </a:pPr>
            <a:r>
              <a:rPr lang="en-US" sz="1200" kern="0" dirty="0">
                <a:solidFill>
                  <a:srgbClr val="1D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pic>
        <p:nvPicPr>
          <p:cNvPr id="98" name="Graphic 10">
            <a:extLst>
              <a:ext uri="{FF2B5EF4-FFF2-40B4-BE49-F238E27FC236}">
                <a16:creationId xmlns:a16="http://schemas.microsoft.com/office/drawing/2014/main" id="{CB59F79C-11B6-4962-A6A4-FBC4BD8A4AD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490913" y="1548600"/>
            <a:ext cx="274320" cy="274320"/>
          </a:xfrm>
          <a:prstGeom prst="rect">
            <a:avLst/>
          </a:prstGeom>
        </p:spPr>
      </p:pic>
      <p:sp>
        <p:nvSpPr>
          <p:cNvPr id="102" name="TextBox 17">
            <a:extLst>
              <a:ext uri="{FF2B5EF4-FFF2-40B4-BE49-F238E27FC236}">
                <a16:creationId xmlns:a16="http://schemas.microsoft.com/office/drawing/2014/main" id="{4327DD3E-A559-4DF2-837C-732EB8F07C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09137" y="2374400"/>
            <a:ext cx="109728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NAT gateway</a:t>
            </a:r>
          </a:p>
        </p:txBody>
      </p:sp>
      <p:pic>
        <p:nvPicPr>
          <p:cNvPr id="103" name="Graphic 35">
            <a:extLst>
              <a:ext uri="{FF2B5EF4-FFF2-40B4-BE49-F238E27FC236}">
                <a16:creationId xmlns:a16="http://schemas.microsoft.com/office/drawing/2014/main" id="{F0D7CED5-D624-48F3-85DB-D3F50B9041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9177" y="191436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Graphic 17">
            <a:extLst>
              <a:ext uri="{FF2B5EF4-FFF2-40B4-BE49-F238E27FC236}">
                <a16:creationId xmlns:a16="http://schemas.microsoft.com/office/drawing/2014/main" id="{EFFA85C5-B8F1-8531-D92F-9BB7F946FE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5938" y="4792048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11">
            <a:extLst>
              <a:ext uri="{FF2B5EF4-FFF2-40B4-BE49-F238E27FC236}">
                <a16:creationId xmlns:a16="http://schemas.microsoft.com/office/drawing/2014/main" id="{E6FF5E26-14E8-E8AF-0F6B-CC5CB06A37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74568" y="5558222"/>
            <a:ext cx="134644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Secrets Manager</a:t>
            </a:r>
          </a:p>
        </p:txBody>
      </p:sp>
      <p:pic>
        <p:nvPicPr>
          <p:cNvPr id="14" name="Graphic 7">
            <a:extLst>
              <a:ext uri="{FF2B5EF4-FFF2-40B4-BE49-F238E27FC236}">
                <a16:creationId xmlns:a16="http://schemas.microsoft.com/office/drawing/2014/main" id="{BB510F10-C708-66AA-1A88-518B06498F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8287" y="4792048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Box 9">
            <a:extLst>
              <a:ext uri="{FF2B5EF4-FFF2-40B4-BE49-F238E27FC236}">
                <a16:creationId xmlns:a16="http://schemas.microsoft.com/office/drawing/2014/main" id="{23DF78C8-13E4-362D-AC25-1B1A191D5F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71927" y="5558222"/>
            <a:ext cx="113398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KMS</a:t>
            </a:r>
          </a:p>
        </p:txBody>
      </p:sp>
      <p:sp>
        <p:nvSpPr>
          <p:cNvPr id="124" name="TextBox 22">
            <a:extLst>
              <a:ext uri="{FF2B5EF4-FFF2-40B4-BE49-F238E27FC236}">
                <a16:creationId xmlns:a16="http://schemas.microsoft.com/office/drawing/2014/main" id="{269BFA4D-9F8D-E8F3-D0F3-27206733DC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4804" y="2771261"/>
            <a:ext cx="1053039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Network Load </a:t>
            </a:r>
            <a:b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</a:br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Balancer</a:t>
            </a:r>
          </a:p>
        </p:txBody>
      </p:sp>
      <p:pic>
        <p:nvPicPr>
          <p:cNvPr id="125" name="Graphic 24">
            <a:extLst>
              <a:ext uri="{FF2B5EF4-FFF2-40B4-BE49-F238E27FC236}">
                <a16:creationId xmlns:a16="http://schemas.microsoft.com/office/drawing/2014/main" id="{43551F21-47BA-AE5D-402D-52A3043EA0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5003" y="2303499"/>
            <a:ext cx="45720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pic>
        <p:nvPicPr>
          <p:cNvPr id="137" name="Graphic 62">
            <a:extLst>
              <a:ext uri="{FF2B5EF4-FFF2-40B4-BE49-F238E27FC236}">
                <a16:creationId xmlns:a16="http://schemas.microsoft.com/office/drawing/2014/main" id="{8C5C08BF-9907-AD9B-B3F3-1E51B9B2A0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8335" y="3448396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8" name="TextBox 17">
            <a:extLst>
              <a:ext uri="{FF2B5EF4-FFF2-40B4-BE49-F238E27FC236}">
                <a16:creationId xmlns:a16="http://schemas.microsoft.com/office/drawing/2014/main" id="{C78FCC6D-714A-E8BF-6F48-C6709C5B16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55415" y="3906633"/>
            <a:ext cx="146304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Kubernetes nodes</a:t>
            </a:r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8BD15325-950E-EF49-A1C2-82BF550E5863}"/>
              </a:ext>
            </a:extLst>
          </p:cNvPr>
          <p:cNvSpPr/>
          <p:nvPr/>
        </p:nvSpPr>
        <p:spPr>
          <a:xfrm>
            <a:off x="6752838" y="2950650"/>
            <a:ext cx="2103120" cy="1396108"/>
          </a:xfrm>
          <a:prstGeom prst="rect">
            <a:avLst/>
          </a:prstGeom>
          <a:solidFill>
            <a:srgbClr val="007CBC">
              <a:alpha val="9804"/>
            </a:srgbClr>
          </a:solidFill>
          <a:ln w="12700" cap="flat" cmpd="sng" algn="ctr">
            <a:noFill/>
            <a:prstDash val="dash"/>
            <a:miter lim="800000"/>
          </a:ln>
          <a:effectLst/>
        </p:spPr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14400">
              <a:defRPr/>
            </a:pPr>
            <a:r>
              <a:rPr lang="en-US" sz="1200" kern="0" dirty="0">
                <a:solidFill>
                  <a:srgbClr val="007C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pic>
        <p:nvPicPr>
          <p:cNvPr id="148" name="Graphic 13">
            <a:extLst>
              <a:ext uri="{FF2B5EF4-FFF2-40B4-BE49-F238E27FC236}">
                <a16:creationId xmlns:a16="http://schemas.microsoft.com/office/drawing/2014/main" id="{65B6BC6C-17DE-8613-2B04-9525F1C2E07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752838" y="2950650"/>
            <a:ext cx="274320" cy="274320"/>
          </a:xfrm>
          <a:prstGeom prst="rect">
            <a:avLst/>
          </a:prstGeom>
        </p:spPr>
      </p:pic>
      <p:pic>
        <p:nvPicPr>
          <p:cNvPr id="149" name="Graphic 62">
            <a:extLst>
              <a:ext uri="{FF2B5EF4-FFF2-40B4-BE49-F238E27FC236}">
                <a16:creationId xmlns:a16="http://schemas.microsoft.com/office/drawing/2014/main" id="{CC26068F-4F43-A7AB-F8FF-00474AE972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1079" y="3448396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0" name="TextBox 17">
            <a:extLst>
              <a:ext uri="{FF2B5EF4-FFF2-40B4-BE49-F238E27FC236}">
                <a16:creationId xmlns:a16="http://schemas.microsoft.com/office/drawing/2014/main" id="{7CCBA2B9-F3FF-91F2-34E3-8C763A1D02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68159" y="3906633"/>
            <a:ext cx="146304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Kubernetes nodes</a:t>
            </a:r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AF27E787-5BEC-07C3-0680-AF51750CF29A}"/>
              </a:ext>
            </a:extLst>
          </p:cNvPr>
          <p:cNvSpPr/>
          <p:nvPr/>
        </p:nvSpPr>
        <p:spPr>
          <a:xfrm>
            <a:off x="9474840" y="2929264"/>
            <a:ext cx="2103120" cy="1396108"/>
          </a:xfrm>
          <a:prstGeom prst="rect">
            <a:avLst/>
          </a:prstGeom>
          <a:solidFill>
            <a:srgbClr val="007CBC">
              <a:alpha val="9804"/>
            </a:srgbClr>
          </a:solidFill>
          <a:ln w="12700" cap="flat" cmpd="sng" algn="ctr">
            <a:noFill/>
            <a:prstDash val="dash"/>
            <a:miter lim="800000"/>
          </a:ln>
          <a:effectLst/>
        </p:spPr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14400">
              <a:defRPr/>
            </a:pPr>
            <a:r>
              <a:rPr lang="en-US" sz="1200" kern="0" dirty="0">
                <a:solidFill>
                  <a:srgbClr val="007C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pic>
        <p:nvPicPr>
          <p:cNvPr id="152" name="Graphic 13">
            <a:extLst>
              <a:ext uri="{FF2B5EF4-FFF2-40B4-BE49-F238E27FC236}">
                <a16:creationId xmlns:a16="http://schemas.microsoft.com/office/drawing/2014/main" id="{5B2F3527-7B08-FD42-10CF-ADEE6D401CC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474840" y="2929264"/>
            <a:ext cx="274320" cy="274320"/>
          </a:xfrm>
          <a:prstGeom prst="rect">
            <a:avLst/>
          </a:prstGeom>
        </p:spPr>
      </p:pic>
      <p:pic>
        <p:nvPicPr>
          <p:cNvPr id="153" name="Graphic 62">
            <a:extLst>
              <a:ext uri="{FF2B5EF4-FFF2-40B4-BE49-F238E27FC236}">
                <a16:creationId xmlns:a16="http://schemas.microsoft.com/office/drawing/2014/main" id="{56264FDD-C763-719A-1948-CA81D82592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9177" y="342701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4" name="TextBox 17">
            <a:extLst>
              <a:ext uri="{FF2B5EF4-FFF2-40B4-BE49-F238E27FC236}">
                <a16:creationId xmlns:a16="http://schemas.microsoft.com/office/drawing/2014/main" id="{A5A2151A-1DBF-0315-7C8F-D2B8EC7F31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26257" y="3885247"/>
            <a:ext cx="146304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Kubernetes nodes</a:t>
            </a:r>
          </a:p>
        </p:txBody>
      </p:sp>
      <p:pic>
        <p:nvPicPr>
          <p:cNvPr id="247" name="Graphic 8">
            <a:extLst>
              <a:ext uri="{FF2B5EF4-FFF2-40B4-BE49-F238E27FC236}">
                <a16:creationId xmlns:a16="http://schemas.microsoft.com/office/drawing/2014/main" id="{FF0906B6-8E8C-BEA9-AB39-35E705B59D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175" y="4792048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8" name="TextBox 9">
            <a:extLst>
              <a:ext uri="{FF2B5EF4-FFF2-40B4-BE49-F238E27FC236}">
                <a16:creationId xmlns:a16="http://schemas.microsoft.com/office/drawing/2014/main" id="{FC79156A-9E15-8952-6D94-F9EC253B1A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2332" y="5558222"/>
            <a:ext cx="103568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S3</a:t>
            </a:r>
          </a:p>
        </p:txBody>
      </p:sp>
      <p:pic>
        <p:nvPicPr>
          <p:cNvPr id="249" name="Graphic 17">
            <a:extLst>
              <a:ext uri="{FF2B5EF4-FFF2-40B4-BE49-F238E27FC236}">
                <a16:creationId xmlns:a16="http://schemas.microsoft.com/office/drawing/2014/main" id="{C0B687DC-980D-8845-D41F-D437C4B88B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912" y="4792048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0" name="TextBox 9">
            <a:extLst>
              <a:ext uri="{FF2B5EF4-FFF2-40B4-BE49-F238E27FC236}">
                <a16:creationId xmlns:a16="http://schemas.microsoft.com/office/drawing/2014/main" id="{7ECEE499-5B5C-9D29-F566-139651CBF5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8915" y="5558222"/>
            <a:ext cx="123399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EBS</a:t>
            </a:r>
          </a:p>
        </p:txBody>
      </p:sp>
      <p:pic>
        <p:nvPicPr>
          <p:cNvPr id="251" name="Graphic 6">
            <a:extLst>
              <a:ext uri="{FF2B5EF4-FFF2-40B4-BE49-F238E27FC236}">
                <a16:creationId xmlns:a16="http://schemas.microsoft.com/office/drawing/2014/main" id="{2C16BD3B-DDDC-8F3F-8263-A2F916D3B3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4473" y="4792048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2" name="TextBox 9">
            <a:extLst>
              <a:ext uri="{FF2B5EF4-FFF2-40B4-BE49-F238E27FC236}">
                <a16:creationId xmlns:a16="http://schemas.microsoft.com/office/drawing/2014/main" id="{AF70A568-908D-715B-B201-8B7CC79498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9489" y="5558222"/>
            <a:ext cx="117510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RDS</a:t>
            </a:r>
          </a:p>
        </p:txBody>
      </p:sp>
      <p:sp>
        <p:nvSpPr>
          <p:cNvPr id="264" name="TextBox 25">
            <a:extLst>
              <a:ext uri="{FF2B5EF4-FFF2-40B4-BE49-F238E27FC236}">
                <a16:creationId xmlns:a16="http://schemas.microsoft.com/office/drawing/2014/main" id="{0B1FEB79-6F90-A75E-E204-E500D61A09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1320" y="3054904"/>
            <a:ext cx="12700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Route 53</a:t>
            </a:r>
            <a:b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</a:br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hosted zone</a:t>
            </a:r>
          </a:p>
        </p:txBody>
      </p:sp>
      <p:pic>
        <p:nvPicPr>
          <p:cNvPr id="265" name="Graphic 27">
            <a:extLst>
              <a:ext uri="{FF2B5EF4-FFF2-40B4-BE49-F238E27FC236}">
                <a16:creationId xmlns:a16="http://schemas.microsoft.com/office/drawing/2014/main" id="{61622FB4-6E7F-E7E6-2A36-7A75CEA372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rcRect/>
          <a:stretch/>
        </p:blipFill>
        <p:spPr bwMode="auto">
          <a:xfrm>
            <a:off x="1496110" y="2597025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" name="Graphic 23">
            <a:extLst>
              <a:ext uri="{FF2B5EF4-FFF2-40B4-BE49-F238E27FC236}">
                <a16:creationId xmlns:a16="http://schemas.microsoft.com/office/drawing/2014/main" id="{B5597D49-F77B-F058-B1F1-F77D05BBBE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96DAC541-7B7A-43D3-8B79-37D633B846F1}">
                <asvg:svgBlip xmlns:asvg="http://schemas.microsoft.com/office/drawing/2016/SVG/main" r:embed="rId21"/>
              </a:ext>
            </a:extLst>
          </a:blip>
          <a:srcRect/>
          <a:stretch/>
        </p:blipFill>
        <p:spPr bwMode="auto">
          <a:xfrm flipH="1">
            <a:off x="627637" y="2590675"/>
            <a:ext cx="46990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7" name="TextBox 40">
            <a:extLst>
              <a:ext uri="{FF2B5EF4-FFF2-40B4-BE49-F238E27FC236}">
                <a16:creationId xmlns:a16="http://schemas.microsoft.com/office/drawing/2014/main" id="{E9E4B2B3-24B7-466C-652F-FADC8B3F6B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504" y="3054904"/>
            <a:ext cx="59207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Users</a:t>
            </a:r>
          </a:p>
        </p:txBody>
      </p:sp>
      <p:cxnSp>
        <p:nvCxnSpPr>
          <p:cNvPr id="282" name="Straight Arrow Connector 281">
            <a:extLst>
              <a:ext uri="{FF2B5EF4-FFF2-40B4-BE49-F238E27FC236}">
                <a16:creationId xmlns:a16="http://schemas.microsoft.com/office/drawing/2014/main" id="{9EA3358B-A089-3B09-F5EC-65022CCB85FF}"/>
              </a:ext>
            </a:extLst>
          </p:cNvPr>
          <p:cNvCxnSpPr>
            <a:cxnSpLocks/>
            <a:stCxn id="266" idx="1"/>
            <a:endCxn id="265" idx="1"/>
          </p:cNvCxnSpPr>
          <p:nvPr/>
        </p:nvCxnSpPr>
        <p:spPr>
          <a:xfrm>
            <a:off x="1097537" y="2825625"/>
            <a:ext cx="398573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Straight Arrow Connector 286">
            <a:extLst>
              <a:ext uri="{FF2B5EF4-FFF2-40B4-BE49-F238E27FC236}">
                <a16:creationId xmlns:a16="http://schemas.microsoft.com/office/drawing/2014/main" id="{43904E58-EFB0-C37F-F145-9227EDAD0DD7}"/>
              </a:ext>
            </a:extLst>
          </p:cNvPr>
          <p:cNvCxnSpPr>
            <a:cxnSpLocks/>
            <a:stCxn id="265" idx="3"/>
            <a:endCxn id="66" idx="1"/>
          </p:cNvCxnSpPr>
          <p:nvPr/>
        </p:nvCxnSpPr>
        <p:spPr>
          <a:xfrm>
            <a:off x="1953310" y="2825625"/>
            <a:ext cx="249201" cy="3714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Graphic 20">
            <a:extLst>
              <a:ext uri="{FF2B5EF4-FFF2-40B4-BE49-F238E27FC236}">
                <a16:creationId xmlns:a16="http://schemas.microsoft.com/office/drawing/2014/main" id="{67B4C74E-8954-E4E7-22F1-C26147BD07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2122" y="4792048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22">
            <a:extLst>
              <a:ext uri="{FF2B5EF4-FFF2-40B4-BE49-F238E27FC236}">
                <a16:creationId xmlns:a16="http://schemas.microsoft.com/office/drawing/2014/main" id="{BDE41FB0-E853-8EB3-9E64-95C814303A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73565" y="5558222"/>
            <a:ext cx="133311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ECR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7F6AC20D-093D-43A0-B40C-EBEED9CAEC08}"/>
              </a:ext>
            </a:extLst>
          </p:cNvPr>
          <p:cNvSpPr/>
          <p:nvPr/>
        </p:nvSpPr>
        <p:spPr>
          <a:xfrm>
            <a:off x="2202511" y="1243090"/>
            <a:ext cx="9744847" cy="3172498"/>
          </a:xfrm>
          <a:prstGeom prst="rect">
            <a:avLst/>
          </a:prstGeom>
          <a:noFill/>
          <a:ln w="12700">
            <a:solidFill>
              <a:srgbClr val="693B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n w="0"/>
                <a:solidFill>
                  <a:srgbClr val="693BC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VPC</a:t>
            </a:r>
          </a:p>
        </p:txBody>
      </p:sp>
      <p:pic>
        <p:nvPicPr>
          <p:cNvPr id="67" name="Graphic 66">
            <a:extLst>
              <a:ext uri="{FF2B5EF4-FFF2-40B4-BE49-F238E27FC236}">
                <a16:creationId xmlns:a16="http://schemas.microsoft.com/office/drawing/2014/main" id="{E6A7328A-1CD1-4DE0-9789-043BBC5D5D24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96DAC541-7B7A-43D3-8B79-37D633B846F1}">
                <asvg:svgBlip xmlns:asvg="http://schemas.microsoft.com/office/drawing/2016/SVG/main" r:embed="rId24"/>
              </a:ext>
            </a:extLst>
          </a:blip>
          <a:srcRect/>
          <a:stretch/>
        </p:blipFill>
        <p:spPr>
          <a:xfrm>
            <a:off x="2202511" y="1243089"/>
            <a:ext cx="38100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85314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755</TotalTime>
  <Words>66</Words>
  <Application>Microsoft Office PowerPoint</Application>
  <PresentationFormat>Custom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McCoy</dc:creator>
  <cp:lastModifiedBy>Marcia Johnston</cp:lastModifiedBy>
  <cp:revision>29</cp:revision>
  <dcterms:created xsi:type="dcterms:W3CDTF">2022-08-18T21:11:41Z</dcterms:created>
  <dcterms:modified xsi:type="dcterms:W3CDTF">2023-01-31T01:07:33Z</dcterms:modified>
</cp:coreProperties>
</file>