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14630400" cy="14630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>
        <p:scale>
          <a:sx n="50" d="100"/>
          <a:sy n="50" d="100"/>
        </p:scale>
        <p:origin x="100" y="-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394374"/>
            <a:ext cx="12435840" cy="5093547"/>
          </a:xfrm>
        </p:spPr>
        <p:txBody>
          <a:bodyPr anchor="b"/>
          <a:lstStyle>
            <a:lvl1pPr algn="ctr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7684348"/>
            <a:ext cx="10972800" cy="3532292"/>
          </a:xfrm>
        </p:spPr>
        <p:txBody>
          <a:bodyPr/>
          <a:lstStyle>
            <a:lvl1pPr marL="0" indent="0" algn="ctr">
              <a:buNone/>
              <a:defRPr sz="3840"/>
            </a:lvl1pPr>
            <a:lvl2pPr marL="731520" indent="0" algn="ctr">
              <a:buNone/>
              <a:defRPr sz="3200"/>
            </a:lvl2pPr>
            <a:lvl3pPr marL="1463040" indent="0" algn="ctr">
              <a:buNone/>
              <a:defRPr sz="2880"/>
            </a:lvl3pPr>
            <a:lvl4pPr marL="2194560" indent="0" algn="ctr">
              <a:buNone/>
              <a:defRPr sz="2560"/>
            </a:lvl4pPr>
            <a:lvl5pPr marL="2926080" indent="0" algn="ctr">
              <a:buNone/>
              <a:defRPr sz="2560"/>
            </a:lvl5pPr>
            <a:lvl6pPr marL="3657600" indent="0" algn="ctr">
              <a:buNone/>
              <a:defRPr sz="2560"/>
            </a:lvl6pPr>
            <a:lvl7pPr marL="4389120" indent="0" algn="ctr">
              <a:buNone/>
              <a:defRPr sz="2560"/>
            </a:lvl7pPr>
            <a:lvl8pPr marL="5120640" indent="0" algn="ctr">
              <a:buNone/>
              <a:defRPr sz="2560"/>
            </a:lvl8pPr>
            <a:lvl9pPr marL="5852160" indent="0" algn="ctr">
              <a:buNone/>
              <a:defRPr sz="25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2839-9195-4DF2-8501-CDCBEE82D37A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EAD9-5997-4E5A-A199-45D389AA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5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2839-9195-4DF2-8501-CDCBEE82D37A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EAD9-5997-4E5A-A199-45D389AA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1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1" y="778933"/>
            <a:ext cx="3154680" cy="123985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1" y="778933"/>
            <a:ext cx="9281160" cy="1239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2839-9195-4DF2-8501-CDCBEE82D37A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EAD9-5997-4E5A-A199-45D389AA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1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2839-9195-4DF2-8501-CDCBEE82D37A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EAD9-5997-4E5A-A199-45D389AA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6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1" y="3647444"/>
            <a:ext cx="12618720" cy="6085839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1" y="9790858"/>
            <a:ext cx="12618720" cy="3200399"/>
          </a:xfrm>
        </p:spPr>
        <p:txBody>
          <a:bodyPr/>
          <a:lstStyle>
            <a:lvl1pPr marL="0" indent="0">
              <a:buNone/>
              <a:defRPr sz="3840">
                <a:solidFill>
                  <a:schemeClr val="tx1"/>
                </a:solidFill>
              </a:defRPr>
            </a:lvl1pPr>
            <a:lvl2pPr marL="7315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2839-9195-4DF2-8501-CDCBEE82D37A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EAD9-5997-4E5A-A199-45D389AA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2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3894667"/>
            <a:ext cx="6217920" cy="92828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3894667"/>
            <a:ext cx="6217920" cy="92828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2839-9195-4DF2-8501-CDCBEE82D37A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EAD9-5997-4E5A-A199-45D389AA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778936"/>
            <a:ext cx="12618720" cy="28278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7" y="3586481"/>
            <a:ext cx="6189344" cy="1757679"/>
          </a:xfrm>
        </p:spPr>
        <p:txBody>
          <a:bodyPr anchor="b"/>
          <a:lstStyle>
            <a:lvl1pPr marL="0" indent="0">
              <a:buNone/>
              <a:defRPr sz="384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880" b="1"/>
            </a:lvl3pPr>
            <a:lvl4pPr marL="2194560" indent="0">
              <a:buNone/>
              <a:defRPr sz="2560" b="1"/>
            </a:lvl4pPr>
            <a:lvl5pPr marL="2926080" indent="0">
              <a:buNone/>
              <a:defRPr sz="2560" b="1"/>
            </a:lvl5pPr>
            <a:lvl6pPr marL="3657600" indent="0">
              <a:buNone/>
              <a:defRPr sz="2560" b="1"/>
            </a:lvl6pPr>
            <a:lvl7pPr marL="4389120" indent="0">
              <a:buNone/>
              <a:defRPr sz="2560" b="1"/>
            </a:lvl7pPr>
            <a:lvl8pPr marL="5120640" indent="0">
              <a:buNone/>
              <a:defRPr sz="2560" b="1"/>
            </a:lvl8pPr>
            <a:lvl9pPr marL="5852160" indent="0">
              <a:buNone/>
              <a:defRPr sz="25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7" y="5344160"/>
            <a:ext cx="6189344" cy="78604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1" y="3586481"/>
            <a:ext cx="6219826" cy="1757679"/>
          </a:xfrm>
        </p:spPr>
        <p:txBody>
          <a:bodyPr anchor="b"/>
          <a:lstStyle>
            <a:lvl1pPr marL="0" indent="0">
              <a:buNone/>
              <a:defRPr sz="384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880" b="1"/>
            </a:lvl3pPr>
            <a:lvl4pPr marL="2194560" indent="0">
              <a:buNone/>
              <a:defRPr sz="2560" b="1"/>
            </a:lvl4pPr>
            <a:lvl5pPr marL="2926080" indent="0">
              <a:buNone/>
              <a:defRPr sz="2560" b="1"/>
            </a:lvl5pPr>
            <a:lvl6pPr marL="3657600" indent="0">
              <a:buNone/>
              <a:defRPr sz="2560" b="1"/>
            </a:lvl6pPr>
            <a:lvl7pPr marL="4389120" indent="0">
              <a:buNone/>
              <a:defRPr sz="2560" b="1"/>
            </a:lvl7pPr>
            <a:lvl8pPr marL="5120640" indent="0">
              <a:buNone/>
              <a:defRPr sz="2560" b="1"/>
            </a:lvl8pPr>
            <a:lvl9pPr marL="5852160" indent="0">
              <a:buNone/>
              <a:defRPr sz="25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1" y="5344160"/>
            <a:ext cx="6219826" cy="78604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2839-9195-4DF2-8501-CDCBEE82D37A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EAD9-5997-4E5A-A199-45D389AA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2839-9195-4DF2-8501-CDCBEE82D37A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EAD9-5997-4E5A-A199-45D389AA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0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2839-9195-4DF2-8501-CDCBEE82D37A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EAD9-5997-4E5A-A199-45D389AA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5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975360"/>
            <a:ext cx="4718685" cy="3413760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2106510"/>
            <a:ext cx="7406640" cy="10397067"/>
          </a:xfrm>
        </p:spPr>
        <p:txBody>
          <a:bodyPr/>
          <a:lstStyle>
            <a:lvl1pPr>
              <a:defRPr sz="5120"/>
            </a:lvl1pPr>
            <a:lvl2pPr>
              <a:defRPr sz="4480"/>
            </a:lvl2pPr>
            <a:lvl3pPr>
              <a:defRPr sz="384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4389120"/>
            <a:ext cx="4718685" cy="8131388"/>
          </a:xfrm>
        </p:spPr>
        <p:txBody>
          <a:bodyPr/>
          <a:lstStyle>
            <a:lvl1pPr marL="0" indent="0">
              <a:buNone/>
              <a:defRPr sz="2560"/>
            </a:lvl1pPr>
            <a:lvl2pPr marL="731520" indent="0">
              <a:buNone/>
              <a:defRPr sz="2240"/>
            </a:lvl2pPr>
            <a:lvl3pPr marL="1463040" indent="0">
              <a:buNone/>
              <a:defRPr sz="1920"/>
            </a:lvl3pPr>
            <a:lvl4pPr marL="2194560" indent="0">
              <a:buNone/>
              <a:defRPr sz="1600"/>
            </a:lvl4pPr>
            <a:lvl5pPr marL="2926080" indent="0">
              <a:buNone/>
              <a:defRPr sz="1600"/>
            </a:lvl5pPr>
            <a:lvl6pPr marL="3657600" indent="0">
              <a:buNone/>
              <a:defRPr sz="1600"/>
            </a:lvl6pPr>
            <a:lvl7pPr marL="4389120" indent="0">
              <a:buNone/>
              <a:defRPr sz="1600"/>
            </a:lvl7pPr>
            <a:lvl8pPr marL="5120640" indent="0">
              <a:buNone/>
              <a:defRPr sz="1600"/>
            </a:lvl8pPr>
            <a:lvl9pPr marL="585216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2839-9195-4DF2-8501-CDCBEE82D37A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EAD9-5997-4E5A-A199-45D389AA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1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975360"/>
            <a:ext cx="4718685" cy="3413760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2106510"/>
            <a:ext cx="7406640" cy="10397067"/>
          </a:xfrm>
        </p:spPr>
        <p:txBody>
          <a:bodyPr anchor="t"/>
          <a:lstStyle>
            <a:lvl1pPr marL="0" indent="0">
              <a:buNone/>
              <a:defRPr sz="5120"/>
            </a:lvl1pPr>
            <a:lvl2pPr marL="731520" indent="0">
              <a:buNone/>
              <a:defRPr sz="4480"/>
            </a:lvl2pPr>
            <a:lvl3pPr marL="1463040" indent="0">
              <a:buNone/>
              <a:defRPr sz="384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4389120"/>
            <a:ext cx="4718685" cy="8131388"/>
          </a:xfrm>
        </p:spPr>
        <p:txBody>
          <a:bodyPr/>
          <a:lstStyle>
            <a:lvl1pPr marL="0" indent="0">
              <a:buNone/>
              <a:defRPr sz="2560"/>
            </a:lvl1pPr>
            <a:lvl2pPr marL="731520" indent="0">
              <a:buNone/>
              <a:defRPr sz="2240"/>
            </a:lvl2pPr>
            <a:lvl3pPr marL="1463040" indent="0">
              <a:buNone/>
              <a:defRPr sz="1920"/>
            </a:lvl3pPr>
            <a:lvl4pPr marL="2194560" indent="0">
              <a:buNone/>
              <a:defRPr sz="1600"/>
            </a:lvl4pPr>
            <a:lvl5pPr marL="2926080" indent="0">
              <a:buNone/>
              <a:defRPr sz="1600"/>
            </a:lvl5pPr>
            <a:lvl6pPr marL="3657600" indent="0">
              <a:buNone/>
              <a:defRPr sz="1600"/>
            </a:lvl6pPr>
            <a:lvl7pPr marL="4389120" indent="0">
              <a:buNone/>
              <a:defRPr sz="1600"/>
            </a:lvl7pPr>
            <a:lvl8pPr marL="5120640" indent="0">
              <a:buNone/>
              <a:defRPr sz="1600"/>
            </a:lvl8pPr>
            <a:lvl9pPr marL="585216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2839-9195-4DF2-8501-CDCBEE82D37A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EAD9-5997-4E5A-A199-45D389AA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2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778936"/>
            <a:ext cx="12618720" cy="2827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3894667"/>
            <a:ext cx="12618720" cy="9282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13560217"/>
            <a:ext cx="329184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2839-9195-4DF2-8501-CDCBEE82D37A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13560217"/>
            <a:ext cx="493776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13560217"/>
            <a:ext cx="329184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AEAD9-5997-4E5A-A199-45D389AA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1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63040" rtl="0" eaLnBrk="1" latinLnBrk="0" hangingPunct="1">
        <a:lnSpc>
          <a:spcPct val="90000"/>
        </a:lnSpc>
        <a:spcBef>
          <a:spcPct val="0"/>
        </a:spcBef>
        <a:buNone/>
        <a:defRPr sz="70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146304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120655-B140-4AE3-B98F-9AFB61CEBABC}"/>
              </a:ext>
            </a:extLst>
          </p:cNvPr>
          <p:cNvSpPr/>
          <p:nvPr/>
        </p:nvSpPr>
        <p:spPr>
          <a:xfrm>
            <a:off x="3462053" y="2560372"/>
            <a:ext cx="7589520" cy="301752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VPC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4BD5C7-1246-486D-A82A-C1E794BD1A5C}"/>
              </a:ext>
            </a:extLst>
          </p:cNvPr>
          <p:cNvSpPr/>
          <p:nvPr/>
        </p:nvSpPr>
        <p:spPr>
          <a:xfrm>
            <a:off x="2560372" y="1188720"/>
            <a:ext cx="11430000" cy="603497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13D6D5-8727-43F8-B25E-D01B2EC50765}"/>
              </a:ext>
            </a:extLst>
          </p:cNvPr>
          <p:cNvSpPr/>
          <p:nvPr/>
        </p:nvSpPr>
        <p:spPr>
          <a:xfrm>
            <a:off x="3963133" y="2927355"/>
            <a:ext cx="1737360" cy="118872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8E5201A-6486-4B7E-9B6F-B4DAD5CDF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560372" y="1188787"/>
            <a:ext cx="381000" cy="381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F644788F-9855-4D1A-9FB9-D04E90B56E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62123" y="2560372"/>
            <a:ext cx="381000" cy="3810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49F2593A-0A65-4753-9570-7A1855D9DD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63196" y="2927403"/>
            <a:ext cx="381000" cy="381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DDB7FF6-4B84-4F6B-87D9-3D68B6BEEE4B}"/>
              </a:ext>
            </a:extLst>
          </p:cNvPr>
          <p:cNvSpPr/>
          <p:nvPr/>
        </p:nvSpPr>
        <p:spPr>
          <a:xfrm>
            <a:off x="3871757" y="2194616"/>
            <a:ext cx="1920240" cy="347468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EEA4CDC0-10D4-4086-9F3E-97609F932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855" y="2795323"/>
            <a:ext cx="14033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35" name="Graphic 10">
            <a:extLst>
              <a:ext uri="{FF2B5EF4-FFF2-40B4-BE49-F238E27FC236}">
                <a16:creationId xmlns:a16="http://schemas.microsoft.com/office/drawing/2014/main" id="{5B22334D-9639-40C7-A287-2C0B4391B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930" y="2325421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pic>
        <p:nvPicPr>
          <p:cNvPr id="38" name="Graphic 8">
            <a:extLst>
              <a:ext uri="{FF2B5EF4-FFF2-40B4-BE49-F238E27FC236}">
                <a16:creationId xmlns:a16="http://schemas.microsoft.com/office/drawing/2014/main" id="{B8280292-3B62-4BEA-970D-90EE7D4C1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4657" y="603751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9">
            <a:extLst>
              <a:ext uri="{FF2B5EF4-FFF2-40B4-BE49-F238E27FC236}">
                <a16:creationId xmlns:a16="http://schemas.microsoft.com/office/drawing/2014/main" id="{C506A0BF-B4C5-4784-B911-8DAEB1195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676" y="6817353"/>
            <a:ext cx="22399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S3</a:t>
            </a:r>
          </a:p>
        </p:txBody>
      </p:sp>
      <p:pic>
        <p:nvPicPr>
          <p:cNvPr id="40" name="Graphic 26">
            <a:extLst>
              <a:ext uri="{FF2B5EF4-FFF2-40B4-BE49-F238E27FC236}">
                <a16:creationId xmlns:a16="http://schemas.microsoft.com/office/drawing/2014/main" id="{95588D8B-B920-4535-9C85-4D53C4EDC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160" y="603751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11">
            <a:extLst>
              <a:ext uri="{FF2B5EF4-FFF2-40B4-BE49-F238E27FC236}">
                <a16:creationId xmlns:a16="http://schemas.microsoft.com/office/drawing/2014/main" id="{FEB00CEE-060E-46F5-BCDD-BFA0324F7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9657" y="6817353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SQS</a:t>
            </a:r>
          </a:p>
        </p:txBody>
      </p:sp>
      <p:pic>
        <p:nvPicPr>
          <p:cNvPr id="42" name="Graphic 7">
            <a:extLst>
              <a:ext uri="{FF2B5EF4-FFF2-40B4-BE49-F238E27FC236}">
                <a16:creationId xmlns:a16="http://schemas.microsoft.com/office/drawing/2014/main" id="{11BAD58E-5485-4250-898C-21EDBADC1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912" y="603751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Box 9">
            <a:extLst>
              <a:ext uri="{FF2B5EF4-FFF2-40B4-BE49-F238E27FC236}">
                <a16:creationId xmlns:a16="http://schemas.microsoft.com/office/drawing/2014/main" id="{55F2E2E3-AD2D-481B-B44E-16AE198F2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664" y="6817353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KMS</a:t>
            </a:r>
          </a:p>
        </p:txBody>
      </p:sp>
      <p:pic>
        <p:nvPicPr>
          <p:cNvPr id="44" name="Graphic 17">
            <a:extLst>
              <a:ext uri="{FF2B5EF4-FFF2-40B4-BE49-F238E27FC236}">
                <a16:creationId xmlns:a16="http://schemas.microsoft.com/office/drawing/2014/main" id="{0BEA0034-6ACE-4046-B93D-24F07925A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408" y="603751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9">
            <a:extLst>
              <a:ext uri="{FF2B5EF4-FFF2-40B4-BE49-F238E27FC236}">
                <a16:creationId xmlns:a16="http://schemas.microsoft.com/office/drawing/2014/main" id="{14135A33-66B4-47C8-88EF-E249C7134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5859" y="6817353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pic>
        <p:nvPicPr>
          <p:cNvPr id="46" name="Graphic 18">
            <a:extLst>
              <a:ext uri="{FF2B5EF4-FFF2-40B4-BE49-F238E27FC236}">
                <a16:creationId xmlns:a16="http://schemas.microsoft.com/office/drawing/2014/main" id="{8717E0D4-8F8A-4F0C-9CE8-2FBA6C848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664" y="603751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24">
            <a:extLst>
              <a:ext uri="{FF2B5EF4-FFF2-40B4-BE49-F238E27FC236}">
                <a16:creationId xmlns:a16="http://schemas.microsoft.com/office/drawing/2014/main" id="{15223475-3C54-4EAE-B680-8686499E0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283" y="6817353"/>
            <a:ext cx="22907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ECS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21CCFE3-4DF2-43E0-8043-60599FF2072F}"/>
              </a:ext>
            </a:extLst>
          </p:cNvPr>
          <p:cNvSpPr/>
          <p:nvPr/>
        </p:nvSpPr>
        <p:spPr>
          <a:xfrm>
            <a:off x="3017520" y="1737361"/>
            <a:ext cx="8138160" cy="4114800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</a:p>
        </p:txBody>
      </p:sp>
      <p:pic>
        <p:nvPicPr>
          <p:cNvPr id="56" name="Graphic 55">
            <a:extLst>
              <a:ext uri="{FF2B5EF4-FFF2-40B4-BE49-F238E27FC236}">
                <a16:creationId xmlns:a16="http://schemas.microsoft.com/office/drawing/2014/main" id="{CBA5C60A-871D-4EA4-A314-4238541341E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017567" y="1722177"/>
            <a:ext cx="381000" cy="381000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EB434896-DFDF-4F3B-8750-762A810F526F}"/>
              </a:ext>
            </a:extLst>
          </p:cNvPr>
          <p:cNvSpPr/>
          <p:nvPr/>
        </p:nvSpPr>
        <p:spPr>
          <a:xfrm>
            <a:off x="11430001" y="3931957"/>
            <a:ext cx="2194560" cy="1920240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team</a:t>
            </a:r>
          </a:p>
        </p:txBody>
      </p:sp>
      <p:pic>
        <p:nvPicPr>
          <p:cNvPr id="58" name="Graphic 57">
            <a:extLst>
              <a:ext uri="{FF2B5EF4-FFF2-40B4-BE49-F238E27FC236}">
                <a16:creationId xmlns:a16="http://schemas.microsoft.com/office/drawing/2014/main" id="{47E88647-6350-439B-B171-1808687732A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429955" y="3931957"/>
            <a:ext cx="381000" cy="381000"/>
          </a:xfrm>
          <a:prstGeom prst="rect">
            <a:avLst/>
          </a:prstGeom>
        </p:spPr>
      </p:pic>
      <p:sp>
        <p:nvSpPr>
          <p:cNvPr id="59" name="TextBox 11">
            <a:extLst>
              <a:ext uri="{FF2B5EF4-FFF2-40B4-BE49-F238E27FC236}">
                <a16:creationId xmlns:a16="http://schemas.microsoft.com/office/drawing/2014/main" id="{92D9D006-893A-4193-950F-6AEC4955B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29955" y="5212103"/>
            <a:ext cx="228440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Managed Workflows for Apache Airflow</a:t>
            </a:r>
          </a:p>
        </p:txBody>
      </p:sp>
      <p:pic>
        <p:nvPicPr>
          <p:cNvPr id="60" name="Graphic 59">
            <a:extLst>
              <a:ext uri="{FF2B5EF4-FFF2-40B4-BE49-F238E27FC236}">
                <a16:creationId xmlns:a16="http://schemas.microsoft.com/office/drawing/2014/main" id="{71D78F07-6F74-4B4B-83C2-FEB3F62A926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2191158" y="4450103"/>
            <a:ext cx="762000" cy="762000"/>
          </a:xfrm>
          <a:prstGeom prst="rect">
            <a:avLst/>
          </a:prstGeom>
        </p:spPr>
      </p:pic>
      <p:sp>
        <p:nvSpPr>
          <p:cNvPr id="61" name="TextBox 29">
            <a:extLst>
              <a:ext uri="{FF2B5EF4-FFF2-40B4-BE49-F238E27FC236}">
                <a16:creationId xmlns:a16="http://schemas.microsoft.com/office/drawing/2014/main" id="{D2E0A6D5-7636-4EED-BD59-0FB089ED0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2789" y="3957202"/>
            <a:ext cx="16859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Role</a:t>
            </a:r>
          </a:p>
        </p:txBody>
      </p:sp>
      <p:pic>
        <p:nvPicPr>
          <p:cNvPr id="62" name="Graphic 49">
            <a:extLst>
              <a:ext uri="{FF2B5EF4-FFF2-40B4-BE49-F238E27FC236}">
                <a16:creationId xmlns:a16="http://schemas.microsoft.com/office/drawing/2014/main" id="{EDA50DD2-C211-4900-B722-336B5B26D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389" y="358413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Graphic 14">
            <a:extLst>
              <a:ext uri="{FF2B5EF4-FFF2-40B4-BE49-F238E27FC236}">
                <a16:creationId xmlns:a16="http://schemas.microsoft.com/office/drawing/2014/main" id="{02BF98E3-E650-4862-9383-073C98C81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1578" y="4450103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Box 12">
            <a:extLst>
              <a:ext uri="{FF2B5EF4-FFF2-40B4-BE49-F238E27FC236}">
                <a16:creationId xmlns:a16="http://schemas.microsoft.com/office/drawing/2014/main" id="{618BF09B-7C0D-41D4-B04A-37B6E77DA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0053" y="5212103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sp>
        <p:nvSpPr>
          <p:cNvPr id="74" name="TextBox 25">
            <a:extLst>
              <a:ext uri="{FF2B5EF4-FFF2-40B4-BE49-F238E27FC236}">
                <a16:creationId xmlns:a16="http://schemas.microsoft.com/office/drawing/2014/main" id="{C8668743-8B0E-4A09-AC7F-803E89476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6565" y="5212103"/>
            <a:ext cx="16446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Endpoints</a:t>
            </a:r>
          </a:p>
        </p:txBody>
      </p:sp>
      <p:pic>
        <p:nvPicPr>
          <p:cNvPr id="75" name="Graphic 29">
            <a:extLst>
              <a:ext uri="{FF2B5EF4-FFF2-40B4-BE49-F238E27FC236}">
                <a16:creationId xmlns:a16="http://schemas.microsoft.com/office/drawing/2014/main" id="{06FDED80-EA02-4103-864B-7D8D0CAB2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0290" y="460250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33F28334-68DF-4EE3-840B-78AA5DC3BC2D}"/>
              </a:ext>
            </a:extLst>
          </p:cNvPr>
          <p:cNvSpPr/>
          <p:nvPr/>
        </p:nvSpPr>
        <p:spPr>
          <a:xfrm>
            <a:off x="3963133" y="4206240"/>
            <a:ext cx="1737360" cy="128016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D69F0BA-224C-4DDA-AD8A-05D42D3EBE8A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963196" y="4220065"/>
            <a:ext cx="381000" cy="381000"/>
          </a:xfrm>
          <a:prstGeom prst="rect">
            <a:avLst/>
          </a:prstGeom>
        </p:spPr>
      </p:pic>
      <p:sp>
        <p:nvSpPr>
          <p:cNvPr id="78" name="TextBox 31">
            <a:extLst>
              <a:ext uri="{FF2B5EF4-FFF2-40B4-BE49-F238E27FC236}">
                <a16:creationId xmlns:a16="http://schemas.microsoft.com/office/drawing/2014/main" id="{E2C1038C-C904-4AE2-A645-DCC021297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7500" y="5055728"/>
            <a:ext cx="118872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Task</a:t>
            </a:r>
          </a:p>
        </p:txBody>
      </p:sp>
      <p:pic>
        <p:nvPicPr>
          <p:cNvPr id="79" name="Graphic 40">
            <a:extLst>
              <a:ext uri="{FF2B5EF4-FFF2-40B4-BE49-F238E27FC236}">
                <a16:creationId xmlns:a16="http://schemas.microsoft.com/office/drawing/2014/main" id="{EA8EECA4-E926-43B8-AFEC-CC74FAFD4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264" y="460377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Rectangle 85">
            <a:extLst>
              <a:ext uri="{FF2B5EF4-FFF2-40B4-BE49-F238E27FC236}">
                <a16:creationId xmlns:a16="http://schemas.microsoft.com/office/drawing/2014/main" id="{2EC0E72F-6317-47BE-A99B-C340BFF51DC7}"/>
              </a:ext>
            </a:extLst>
          </p:cNvPr>
          <p:cNvSpPr/>
          <p:nvPr/>
        </p:nvSpPr>
        <p:spPr>
          <a:xfrm>
            <a:off x="7072164" y="2926128"/>
            <a:ext cx="1737360" cy="118872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87" name="Graphic 86">
            <a:extLst>
              <a:ext uri="{FF2B5EF4-FFF2-40B4-BE49-F238E27FC236}">
                <a16:creationId xmlns:a16="http://schemas.microsoft.com/office/drawing/2014/main" id="{0CCC3AD7-9BC6-458D-B357-2C6CCBF7B5A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80501" y="2926176"/>
            <a:ext cx="381000" cy="381000"/>
          </a:xfrm>
          <a:prstGeom prst="rect">
            <a:avLst/>
          </a:prstGeom>
        </p:spPr>
      </p:pic>
      <p:sp>
        <p:nvSpPr>
          <p:cNvPr id="88" name="Rectangle 87">
            <a:extLst>
              <a:ext uri="{FF2B5EF4-FFF2-40B4-BE49-F238E27FC236}">
                <a16:creationId xmlns:a16="http://schemas.microsoft.com/office/drawing/2014/main" id="{9007999A-F5C8-463F-A021-128AB7105894}"/>
              </a:ext>
            </a:extLst>
          </p:cNvPr>
          <p:cNvSpPr/>
          <p:nvPr/>
        </p:nvSpPr>
        <p:spPr>
          <a:xfrm>
            <a:off x="6989062" y="2193389"/>
            <a:ext cx="1920240" cy="347468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954DFEB-FDBF-4D00-84BF-0E208D05DE0E}"/>
              </a:ext>
            </a:extLst>
          </p:cNvPr>
          <p:cNvSpPr/>
          <p:nvPr/>
        </p:nvSpPr>
        <p:spPr>
          <a:xfrm>
            <a:off x="7072164" y="4206240"/>
            <a:ext cx="1737360" cy="128016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90" name="Graphic 89">
            <a:extLst>
              <a:ext uri="{FF2B5EF4-FFF2-40B4-BE49-F238E27FC236}">
                <a16:creationId xmlns:a16="http://schemas.microsoft.com/office/drawing/2014/main" id="{CC775B55-117B-4711-A7F1-A26A45B8EF0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080501" y="4218838"/>
            <a:ext cx="381000" cy="381000"/>
          </a:xfrm>
          <a:prstGeom prst="rect">
            <a:avLst/>
          </a:prstGeom>
        </p:spPr>
      </p:pic>
      <p:sp>
        <p:nvSpPr>
          <p:cNvPr id="91" name="TextBox 31">
            <a:extLst>
              <a:ext uri="{FF2B5EF4-FFF2-40B4-BE49-F238E27FC236}">
                <a16:creationId xmlns:a16="http://schemas.microsoft.com/office/drawing/2014/main" id="{4E805E87-F0D9-46AF-A66D-141A6F214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4805" y="5054501"/>
            <a:ext cx="118872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Task</a:t>
            </a:r>
          </a:p>
        </p:txBody>
      </p:sp>
      <p:pic>
        <p:nvPicPr>
          <p:cNvPr id="92" name="Graphic 40">
            <a:extLst>
              <a:ext uri="{FF2B5EF4-FFF2-40B4-BE49-F238E27FC236}">
                <a16:creationId xmlns:a16="http://schemas.microsoft.com/office/drawing/2014/main" id="{7F42F6C4-0870-4661-9CC2-E7B91786B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569" y="460255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19958AE-104A-4E1F-976E-77CBB535876A}"/>
              </a:ext>
            </a:extLst>
          </p:cNvPr>
          <p:cNvCxnSpPr>
            <a:cxnSpLocks/>
            <a:stCxn id="75" idx="3"/>
            <a:endCxn id="60" idx="1"/>
          </p:cNvCxnSpPr>
          <p:nvPr/>
        </p:nvCxnSpPr>
        <p:spPr>
          <a:xfrm>
            <a:off x="10867490" y="4831103"/>
            <a:ext cx="1323668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93D1421-C1D4-4385-AE8B-700D5BFC83D4}"/>
              </a:ext>
            </a:extLst>
          </p:cNvPr>
          <p:cNvCxnSpPr>
            <a:cxnSpLocks/>
            <a:stCxn id="63" idx="3"/>
            <a:endCxn id="75" idx="1"/>
          </p:cNvCxnSpPr>
          <p:nvPr/>
        </p:nvCxnSpPr>
        <p:spPr>
          <a:xfrm>
            <a:off x="9983578" y="4831103"/>
            <a:ext cx="426712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906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1542</TotalTime>
  <Words>45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Censullo, Christopher</dc:creator>
  <cp:lastModifiedBy>Censullo, Christopher</cp:lastModifiedBy>
  <cp:revision>26</cp:revision>
  <dcterms:created xsi:type="dcterms:W3CDTF">2022-06-29T20:15:40Z</dcterms:created>
  <dcterms:modified xsi:type="dcterms:W3CDTF">2022-07-01T17:46:21Z</dcterms:modified>
</cp:coreProperties>
</file>