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  <p:sldMasterId id="2147483698" r:id="rId2"/>
  </p:sldMasterIdLst>
  <p:notesMasterIdLst>
    <p:notesMasterId r:id="rId4"/>
  </p:notesMasterIdLst>
  <p:handoutMasterIdLst>
    <p:handoutMasterId r:id="rId5"/>
  </p:handoutMasterIdLst>
  <p:sldIdLst>
    <p:sldId id="260" r:id="rId3"/>
  </p:sldIdLst>
  <p:sldSz cx="18288000" cy="12801600"/>
  <p:notesSz cx="6858000" cy="9144000"/>
  <p:defaultTextStyle>
    <a:defPPr>
      <a:defRPr lang="en-US"/>
    </a:defPPr>
    <a:lvl1pPr marL="0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1pPr>
    <a:lvl2pPr marL="746095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2pPr>
    <a:lvl3pPr marL="1492191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3pPr>
    <a:lvl4pPr marL="2238286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4pPr>
    <a:lvl5pPr marL="2984383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5pPr>
    <a:lvl6pPr marL="3730478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6pPr>
    <a:lvl7pPr marL="4476573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7pPr>
    <a:lvl8pPr marL="5222669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8pPr>
    <a:lvl9pPr marL="5968764" algn="l" defTabSz="1492191" rtl="0" eaLnBrk="1" latinLnBrk="0" hangingPunct="1">
      <a:defRPr sz="29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" userDrawn="1">
          <p15:clr>
            <a:srgbClr val="A4A3A4"/>
          </p15:clr>
        </p15:guide>
        <p15:guide id="3" orient="horz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2"/>
    <p:restoredTop sz="94251"/>
  </p:normalViewPr>
  <p:slideViewPr>
    <p:cSldViewPr snapToGrid="0" snapToObjects="1">
      <p:cViewPr>
        <p:scale>
          <a:sx n="100" d="100"/>
          <a:sy n="100" d="100"/>
        </p:scale>
        <p:origin x="1074" y="72"/>
      </p:cViewPr>
      <p:guideLst>
        <p:guide pos="36"/>
        <p:guide orient="horz"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1pPr>
    <a:lvl2pPr marL="746095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2pPr>
    <a:lvl3pPr marL="1492191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3pPr>
    <a:lvl4pPr marL="2238286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4pPr>
    <a:lvl5pPr marL="2984383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5pPr>
    <a:lvl6pPr marL="3730478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6pPr>
    <a:lvl7pPr marL="4476573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7pPr>
    <a:lvl8pPr marL="5222669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8pPr>
    <a:lvl9pPr marL="5968764" algn="l" defTabSz="1492191" rtl="0" eaLnBrk="1" latinLnBrk="0" hangingPunct="1">
      <a:defRPr sz="195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3963" y="1143000"/>
            <a:ext cx="44100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Network Layout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304BD-78E5-F743-9CDB-4BAC0F2E5AB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6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853440"/>
            <a:ext cx="589835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843196"/>
            <a:ext cx="9258300" cy="9097433"/>
          </a:xfrm>
        </p:spPr>
        <p:txBody>
          <a:bodyPr anchor="t"/>
          <a:lstStyle>
            <a:lvl1pPr marL="0" indent="0">
              <a:buNone/>
              <a:defRPr sz="5973"/>
            </a:lvl1pPr>
            <a:lvl2pPr marL="853455" indent="0">
              <a:buNone/>
              <a:defRPr sz="5227"/>
            </a:lvl2pPr>
            <a:lvl3pPr marL="1706910" indent="0">
              <a:buNone/>
              <a:defRPr sz="4480"/>
            </a:lvl3pPr>
            <a:lvl4pPr marL="2560366" indent="0">
              <a:buNone/>
              <a:defRPr sz="3733"/>
            </a:lvl4pPr>
            <a:lvl5pPr marL="3413821" indent="0">
              <a:buNone/>
              <a:defRPr sz="3733"/>
            </a:lvl5pPr>
            <a:lvl6pPr marL="4267276" indent="0">
              <a:buNone/>
              <a:defRPr sz="3733"/>
            </a:lvl6pPr>
            <a:lvl7pPr marL="5120731" indent="0">
              <a:buNone/>
              <a:defRPr sz="3733"/>
            </a:lvl7pPr>
            <a:lvl8pPr marL="5974187" indent="0">
              <a:buNone/>
              <a:defRPr sz="3733"/>
            </a:lvl8pPr>
            <a:lvl9pPr marL="6827642" indent="0">
              <a:buNone/>
              <a:defRPr sz="3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840480"/>
            <a:ext cx="589835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685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105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1" y="681567"/>
            <a:ext cx="3943350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1" y="681567"/>
            <a:ext cx="11601450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370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095078"/>
            <a:ext cx="1554480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723804"/>
            <a:ext cx="137160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55" indent="0" algn="ctr">
              <a:buNone/>
              <a:defRPr sz="3733"/>
            </a:lvl2pPr>
            <a:lvl3pPr marL="1706910" indent="0" algn="ctr">
              <a:buNone/>
              <a:defRPr sz="3360"/>
            </a:lvl3pPr>
            <a:lvl4pPr marL="2560366" indent="0" algn="ctr">
              <a:buNone/>
              <a:defRPr sz="2987"/>
            </a:lvl4pPr>
            <a:lvl5pPr marL="3413821" indent="0" algn="ctr">
              <a:buNone/>
              <a:defRPr sz="2987"/>
            </a:lvl5pPr>
            <a:lvl6pPr marL="4267276" indent="0" algn="ctr">
              <a:buNone/>
              <a:defRPr sz="2987"/>
            </a:lvl6pPr>
            <a:lvl7pPr marL="5120731" indent="0" algn="ctr">
              <a:buNone/>
              <a:defRPr sz="2987"/>
            </a:lvl7pPr>
            <a:lvl8pPr marL="5974187" indent="0" algn="ctr">
              <a:buNone/>
              <a:defRPr sz="2987"/>
            </a:lvl8pPr>
            <a:lvl9pPr marL="6827642" indent="0" algn="ctr">
              <a:buNone/>
              <a:defRPr sz="29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005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9151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6" y="3191514"/>
            <a:ext cx="15773400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6" y="8567000"/>
            <a:ext cx="15773400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/>
                </a:solidFill>
              </a:defRPr>
            </a:lvl1pPr>
            <a:lvl2pPr marL="853455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91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6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82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27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73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18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64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239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3407833"/>
            <a:ext cx="777240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3407833"/>
            <a:ext cx="777240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1905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681570"/>
            <a:ext cx="15773400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4" y="3138171"/>
            <a:ext cx="7736680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4" y="4676140"/>
            <a:ext cx="7736680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1" y="3138171"/>
            <a:ext cx="7774782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1" y="4676140"/>
            <a:ext cx="7774782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4386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8279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7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853440"/>
            <a:ext cx="589835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843196"/>
            <a:ext cx="9258300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3840480"/>
            <a:ext cx="589835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217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681570"/>
            <a:ext cx="15773400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3407833"/>
            <a:ext cx="15773400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1865189"/>
            <a:ext cx="41148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1865189"/>
            <a:ext cx="61722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1865189"/>
            <a:ext cx="411480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7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1706910" rtl="0" eaLnBrk="1" latinLnBrk="0" hangingPunct="1">
        <a:lnSpc>
          <a:spcPct val="90000"/>
        </a:lnSpc>
        <a:spcBef>
          <a:spcPct val="0"/>
        </a:spcBef>
        <a:buNone/>
        <a:defRPr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28" indent="-426728" algn="l" defTabSz="170691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8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638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9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54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400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45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91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370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55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91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6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82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27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73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187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642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1708426" y="1264763"/>
            <a:ext cx="10007600" cy="338953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2177674" y="1690504"/>
            <a:ext cx="1682689" cy="113315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2170656" y="3261542"/>
            <a:ext cx="1696714" cy="111793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1391479" y="662610"/>
            <a:ext cx="10632881" cy="5857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2106015" y="970506"/>
            <a:ext cx="1833796" cy="392865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1478" y="662610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08426" y="1267444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77672" y="1690504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8678" y="3261542"/>
            <a:ext cx="274320" cy="27432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33A7CEB2-7515-104B-A313-63BC9587BB83}"/>
              </a:ext>
            </a:extLst>
          </p:cNvPr>
          <p:cNvSpPr txBox="1"/>
          <p:nvPr/>
        </p:nvSpPr>
        <p:spPr>
          <a:xfrm>
            <a:off x="2282690" y="4015634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Polygon Edge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80FDF71-F955-669A-F460-90CBABF7065F}"/>
              </a:ext>
            </a:extLst>
          </p:cNvPr>
          <p:cNvSpPr>
            <a:spLocks/>
          </p:cNvSpPr>
          <p:nvPr/>
        </p:nvSpPr>
        <p:spPr>
          <a:xfrm>
            <a:off x="4128547" y="1690506"/>
            <a:ext cx="1682689" cy="11331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D5C761A-121C-A643-9C8D-29B23CE210B2}"/>
              </a:ext>
            </a:extLst>
          </p:cNvPr>
          <p:cNvSpPr/>
          <p:nvPr/>
        </p:nvSpPr>
        <p:spPr>
          <a:xfrm>
            <a:off x="4068972" y="970506"/>
            <a:ext cx="1833796" cy="392865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0E3A9992-D6F9-2944-B346-312BC3668B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40629" y="1690504"/>
            <a:ext cx="274320" cy="27432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CB0346A-827D-927A-5656-2F7759A66D78}"/>
              </a:ext>
            </a:extLst>
          </p:cNvPr>
          <p:cNvSpPr/>
          <p:nvPr/>
        </p:nvSpPr>
        <p:spPr>
          <a:xfrm>
            <a:off x="7747023" y="1700658"/>
            <a:ext cx="1682689" cy="111793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4E87DAE-F233-3F04-F2DD-313CCDB2A274}"/>
              </a:ext>
            </a:extLst>
          </p:cNvPr>
          <p:cNvSpPr/>
          <p:nvPr/>
        </p:nvSpPr>
        <p:spPr>
          <a:xfrm>
            <a:off x="7675364" y="980661"/>
            <a:ext cx="1833796" cy="392865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FA9E4899-96DD-4D79-0951-E0840B47AE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47021" y="1700659"/>
            <a:ext cx="274320" cy="27432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657FFC94-7213-697C-F814-0475DB5E51E3}"/>
              </a:ext>
            </a:extLst>
          </p:cNvPr>
          <p:cNvSpPr/>
          <p:nvPr/>
        </p:nvSpPr>
        <p:spPr>
          <a:xfrm>
            <a:off x="9732233" y="1712807"/>
            <a:ext cx="1682689" cy="111793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5A926E9-DC5A-013D-D647-0E421520639F}"/>
              </a:ext>
            </a:extLst>
          </p:cNvPr>
          <p:cNvSpPr/>
          <p:nvPr/>
        </p:nvSpPr>
        <p:spPr>
          <a:xfrm>
            <a:off x="9660574" y="992810"/>
            <a:ext cx="1833796" cy="3928652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4</a:t>
            </a:r>
          </a:p>
        </p:txBody>
      </p:sp>
      <p:pic>
        <p:nvPicPr>
          <p:cNvPr id="112" name="Graphic 111">
            <a:extLst>
              <a:ext uri="{FF2B5EF4-FFF2-40B4-BE49-F238E27FC236}">
                <a16:creationId xmlns:a16="http://schemas.microsoft.com/office/drawing/2014/main" id="{3D6F2518-7DA2-A979-9EFE-C4E06741AD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732231" y="1712808"/>
            <a:ext cx="274320" cy="274320"/>
          </a:xfrm>
          <a:prstGeom prst="rect">
            <a:avLst/>
          </a:prstGeom>
        </p:spPr>
      </p:pic>
      <p:pic>
        <p:nvPicPr>
          <p:cNvPr id="132" name="Graphic 60">
            <a:extLst>
              <a:ext uri="{FF2B5EF4-FFF2-40B4-BE49-F238E27FC236}">
                <a16:creationId xmlns:a16="http://schemas.microsoft.com/office/drawing/2014/main" id="{54CC868F-9131-3214-8E1B-AEB6AAF7E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374" y="36096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D9926A0A-A5B0-8940-AB9C-5A543D04A7AA}"/>
              </a:ext>
            </a:extLst>
          </p:cNvPr>
          <p:cNvSpPr/>
          <p:nvPr/>
        </p:nvSpPr>
        <p:spPr>
          <a:xfrm>
            <a:off x="7764156" y="3264863"/>
            <a:ext cx="1696714" cy="111793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A419C3B-25AD-5C42-9EBC-7A0F706A0E22}"/>
              </a:ext>
            </a:extLst>
          </p:cNvPr>
          <p:cNvSpPr/>
          <p:nvPr/>
        </p:nvSpPr>
        <p:spPr>
          <a:xfrm>
            <a:off x="4138868" y="3264863"/>
            <a:ext cx="1696714" cy="111793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95113C1-724F-4046-B9B4-B056229E90CB}"/>
              </a:ext>
            </a:extLst>
          </p:cNvPr>
          <p:cNvSpPr/>
          <p:nvPr/>
        </p:nvSpPr>
        <p:spPr>
          <a:xfrm>
            <a:off x="9742792" y="3268855"/>
            <a:ext cx="1696714" cy="111793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C7A568EB-D930-AA4E-94D3-D146F04783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38868" y="3263222"/>
            <a:ext cx="274320" cy="274320"/>
          </a:xfrm>
          <a:prstGeom prst="rect">
            <a:avLst/>
          </a:prstGeom>
        </p:spPr>
      </p:pic>
      <p:pic>
        <p:nvPicPr>
          <p:cNvPr id="86" name="Graphic 85">
            <a:extLst>
              <a:ext uri="{FF2B5EF4-FFF2-40B4-BE49-F238E27FC236}">
                <a16:creationId xmlns:a16="http://schemas.microsoft.com/office/drawing/2014/main" id="{C66B5632-B3EC-3647-9262-E1876A4EDA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64635" y="3263222"/>
            <a:ext cx="274320" cy="274320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449880CF-F3DB-1F4B-B0FA-435CF6EBBC0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742792" y="3275371"/>
            <a:ext cx="274320" cy="274320"/>
          </a:xfrm>
          <a:prstGeom prst="rect">
            <a:avLst/>
          </a:prstGeom>
        </p:spPr>
      </p:pic>
      <p:pic>
        <p:nvPicPr>
          <p:cNvPr id="88" name="Graphic 17">
            <a:extLst>
              <a:ext uri="{FF2B5EF4-FFF2-40B4-BE49-F238E27FC236}">
                <a16:creationId xmlns:a16="http://schemas.microsoft.com/office/drawing/2014/main" id="{6337A939-9A9E-4345-96BE-C6022ADA8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55" y="515495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9">
            <a:extLst>
              <a:ext uri="{FF2B5EF4-FFF2-40B4-BE49-F238E27FC236}">
                <a16:creationId xmlns:a16="http://schemas.microsoft.com/office/drawing/2014/main" id="{5B84BEB3-56B4-BE4F-AF92-42CAD956F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080" y="5916958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97" name="Graphic 15">
            <a:extLst>
              <a:ext uri="{FF2B5EF4-FFF2-40B4-BE49-F238E27FC236}">
                <a16:creationId xmlns:a16="http://schemas.microsoft.com/office/drawing/2014/main" id="{5E5DFAD6-A05E-F34E-BDCB-4038060B6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621" y="515495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TextBox 11">
            <a:extLst>
              <a:ext uri="{FF2B5EF4-FFF2-40B4-BE49-F238E27FC236}">
                <a16:creationId xmlns:a16="http://schemas.microsoft.com/office/drawing/2014/main" id="{0EAD289D-8E95-5143-B039-6B13D5174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796" y="5916958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pic>
        <p:nvPicPr>
          <p:cNvPr id="100" name="Graphic 7">
            <a:extLst>
              <a:ext uri="{FF2B5EF4-FFF2-40B4-BE49-F238E27FC236}">
                <a16:creationId xmlns:a16="http://schemas.microsoft.com/office/drawing/2014/main" id="{76478898-79EF-1E43-B37C-9616FBECD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446" y="5154958"/>
            <a:ext cx="7112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" name="TextBox 11">
            <a:extLst>
              <a:ext uri="{FF2B5EF4-FFF2-40B4-BE49-F238E27FC236}">
                <a16:creationId xmlns:a16="http://schemas.microsoft.com/office/drawing/2014/main" id="{589FCFFD-7405-2243-B717-500894142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5561" y="5916958"/>
            <a:ext cx="15065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102" name="Graphic 8">
            <a:extLst>
              <a:ext uri="{FF2B5EF4-FFF2-40B4-BE49-F238E27FC236}">
                <a16:creationId xmlns:a16="http://schemas.microsoft.com/office/drawing/2014/main" id="{D4E3BF59-8622-0F42-9520-8A0E9D02C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286" y="515495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" name="TextBox 9">
            <a:extLst>
              <a:ext uri="{FF2B5EF4-FFF2-40B4-BE49-F238E27FC236}">
                <a16:creationId xmlns:a16="http://schemas.microsoft.com/office/drawing/2014/main" id="{E533D714-FCD3-094A-9EC9-F203D592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9511" y="5918545"/>
            <a:ext cx="2239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 Storage Service (Amazon S3)</a:t>
            </a:r>
          </a:p>
        </p:txBody>
      </p:sp>
      <p:sp>
        <p:nvSpPr>
          <p:cNvPr id="108" name="TextBox 19">
            <a:extLst>
              <a:ext uri="{FF2B5EF4-FFF2-40B4-BE49-F238E27FC236}">
                <a16:creationId xmlns:a16="http://schemas.microsoft.com/office/drawing/2014/main" id="{200578C8-255D-A143-A7E1-BA26AADA1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215" y="2327720"/>
            <a:ext cx="12525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115" name="Graphic 8">
            <a:extLst>
              <a:ext uri="{FF2B5EF4-FFF2-40B4-BE49-F238E27FC236}">
                <a16:creationId xmlns:a16="http://schemas.microsoft.com/office/drawing/2014/main" id="{685E9BFB-7CBC-FD4B-9101-2AE37311C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971" y="18530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TextBox 17">
            <a:extLst>
              <a:ext uri="{FF2B5EF4-FFF2-40B4-BE49-F238E27FC236}">
                <a16:creationId xmlns:a16="http://schemas.microsoft.com/office/drawing/2014/main" id="{34E3C91D-7F2D-7C45-AB05-A9516F792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599" y="2492832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19" name="Graphic 35">
            <a:extLst>
              <a:ext uri="{FF2B5EF4-FFF2-40B4-BE49-F238E27FC236}">
                <a16:creationId xmlns:a16="http://schemas.microsoft.com/office/drawing/2014/main" id="{88D9A364-7D96-284D-9F1F-9274A29B2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855" y="20340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" name="TextBox 17">
            <a:extLst>
              <a:ext uri="{FF2B5EF4-FFF2-40B4-BE49-F238E27FC236}">
                <a16:creationId xmlns:a16="http://schemas.microsoft.com/office/drawing/2014/main" id="{51B06DE0-A164-B449-A98C-085A8AC7F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402" y="2489624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36" name="Graphic 35">
            <a:extLst>
              <a:ext uri="{FF2B5EF4-FFF2-40B4-BE49-F238E27FC236}">
                <a16:creationId xmlns:a16="http://schemas.microsoft.com/office/drawing/2014/main" id="{75F03A42-8F45-B743-81F6-E571DFA6C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658" y="203083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" name="TextBox 17">
            <a:extLst>
              <a:ext uri="{FF2B5EF4-FFF2-40B4-BE49-F238E27FC236}">
                <a16:creationId xmlns:a16="http://schemas.microsoft.com/office/drawing/2014/main" id="{E775904A-7561-604C-85BD-4E5441620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3117" y="2493735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40" name="Graphic 35">
            <a:extLst>
              <a:ext uri="{FF2B5EF4-FFF2-40B4-BE49-F238E27FC236}">
                <a16:creationId xmlns:a16="http://schemas.microsoft.com/office/drawing/2014/main" id="{39B27CBF-69C4-8343-9A02-DB1EA0904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373" y="203494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TextBox 17">
            <a:extLst>
              <a:ext uri="{FF2B5EF4-FFF2-40B4-BE49-F238E27FC236}">
                <a16:creationId xmlns:a16="http://schemas.microsoft.com/office/drawing/2014/main" id="{BB3F8A06-A7AD-2746-85DE-7F5D03EA8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2868" y="2497462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42" name="Graphic 35">
            <a:extLst>
              <a:ext uri="{FF2B5EF4-FFF2-40B4-BE49-F238E27FC236}">
                <a16:creationId xmlns:a16="http://schemas.microsoft.com/office/drawing/2014/main" id="{6FD06B28-AE2C-CE45-8044-8E66E5557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124" y="20386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7F7A7EDE-D6AC-EB4F-E38F-45E7A8728B8F}"/>
              </a:ext>
            </a:extLst>
          </p:cNvPr>
          <p:cNvSpPr txBox="1"/>
          <p:nvPr/>
        </p:nvSpPr>
        <p:spPr>
          <a:xfrm>
            <a:off x="7795626" y="4017014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Polygon Edge</a:t>
            </a:r>
          </a:p>
        </p:txBody>
      </p:sp>
      <p:pic>
        <p:nvPicPr>
          <p:cNvPr id="134" name="Graphic 60">
            <a:extLst>
              <a:ext uri="{FF2B5EF4-FFF2-40B4-BE49-F238E27FC236}">
                <a16:creationId xmlns:a16="http://schemas.microsoft.com/office/drawing/2014/main" id="{E1293568-6C35-68C8-F848-736CAFC1E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676" y="35926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E5B3EAA1-562D-D438-072E-07E9F7455680}"/>
              </a:ext>
            </a:extLst>
          </p:cNvPr>
          <p:cNvSpPr txBox="1"/>
          <p:nvPr/>
        </p:nvSpPr>
        <p:spPr>
          <a:xfrm>
            <a:off x="9853988" y="4029163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Polygon Edge</a:t>
            </a:r>
          </a:p>
        </p:txBody>
      </p:sp>
      <p:pic>
        <p:nvPicPr>
          <p:cNvPr id="135" name="Graphic 60">
            <a:extLst>
              <a:ext uri="{FF2B5EF4-FFF2-40B4-BE49-F238E27FC236}">
                <a16:creationId xmlns:a16="http://schemas.microsoft.com/office/drawing/2014/main" id="{1EFF403D-0794-5CB1-B370-906DCA649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433" y="360475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F051A16-7F2D-F1F2-6AFF-F481EC096A5D}"/>
              </a:ext>
            </a:extLst>
          </p:cNvPr>
          <p:cNvSpPr txBox="1"/>
          <p:nvPr/>
        </p:nvSpPr>
        <p:spPr>
          <a:xfrm>
            <a:off x="4170946" y="4006859"/>
            <a:ext cx="1513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Polygon Edge</a:t>
            </a:r>
          </a:p>
        </p:txBody>
      </p:sp>
      <p:pic>
        <p:nvPicPr>
          <p:cNvPr id="133" name="Graphic 60">
            <a:extLst>
              <a:ext uri="{FF2B5EF4-FFF2-40B4-BE49-F238E27FC236}">
                <a16:creationId xmlns:a16="http://schemas.microsoft.com/office/drawing/2014/main" id="{A9E1AC88-3977-6058-B666-E0D31A3BF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704" y="360363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3AC1B8EE-73AA-2BD1-78EA-99BBBDFE0A6A}"/>
              </a:ext>
            </a:extLst>
          </p:cNvPr>
          <p:cNvCxnSpPr>
            <a:cxnSpLocks/>
            <a:endCxn id="108" idx="2"/>
          </p:cNvCxnSpPr>
          <p:nvPr/>
        </p:nvCxnSpPr>
        <p:spPr>
          <a:xfrm flipV="1">
            <a:off x="6789483" y="2758607"/>
            <a:ext cx="0" cy="24585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37">
            <a:extLst>
              <a:ext uri="{FF2B5EF4-FFF2-40B4-BE49-F238E27FC236}">
                <a16:creationId xmlns:a16="http://schemas.microsoft.com/office/drawing/2014/main" id="{0C03723B-DFDB-D21D-312D-6D283E753465}"/>
              </a:ext>
            </a:extLst>
          </p:cNvPr>
          <p:cNvSpPr/>
          <p:nvPr/>
        </p:nvSpPr>
        <p:spPr>
          <a:xfrm rot="5400000" flipH="1" flipV="1">
            <a:off x="4775706" y="1248181"/>
            <a:ext cx="257086" cy="3769636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FCEAA51-5347-0F8B-25BC-A118CBEF4E57}"/>
              </a:ext>
            </a:extLst>
          </p:cNvPr>
          <p:cNvCxnSpPr>
            <a:cxnSpLocks/>
            <a:stCxn id="81" idx="0"/>
          </p:cNvCxnSpPr>
          <p:nvPr/>
        </p:nvCxnSpPr>
        <p:spPr>
          <a:xfrm flipH="1" flipV="1">
            <a:off x="4986746" y="3004457"/>
            <a:ext cx="479" cy="26040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34">
            <a:extLst>
              <a:ext uri="{FF2B5EF4-FFF2-40B4-BE49-F238E27FC236}">
                <a16:creationId xmlns:a16="http://schemas.microsoft.com/office/drawing/2014/main" id="{404F1DDC-133D-C3B9-C1E2-9C39EF2922B2}"/>
              </a:ext>
            </a:extLst>
          </p:cNvPr>
          <p:cNvSpPr/>
          <p:nvPr/>
        </p:nvSpPr>
        <p:spPr>
          <a:xfrm rot="5400000" flipH="1">
            <a:off x="8568653" y="1218952"/>
            <a:ext cx="261456" cy="3832463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F5F1B23-D80A-2B7D-2246-9DB6008A4759}"/>
              </a:ext>
            </a:extLst>
          </p:cNvPr>
          <p:cNvCxnSpPr>
            <a:cxnSpLocks/>
            <a:stCxn id="82" idx="0"/>
          </p:cNvCxnSpPr>
          <p:nvPr/>
        </p:nvCxnSpPr>
        <p:spPr>
          <a:xfrm flipV="1">
            <a:off x="8612513" y="3004457"/>
            <a:ext cx="0" cy="260406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0">
            <a:extLst>
              <a:ext uri="{FF2B5EF4-FFF2-40B4-BE49-F238E27FC236}">
                <a16:creationId xmlns:a16="http://schemas.microsoft.com/office/drawing/2014/main" id="{22A51E96-2227-F073-9D5D-09A539775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465" y="1009796"/>
            <a:ext cx="457200" cy="457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9" name="TextBox 12">
            <a:extLst>
              <a:ext uri="{FF2B5EF4-FFF2-40B4-BE49-F238E27FC236}">
                <a16:creationId xmlns:a16="http://schemas.microsoft.com/office/drawing/2014/main" id="{C585FCCB-C967-A4CC-3BFC-D7C17FCD8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600" y="1433986"/>
            <a:ext cx="14033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44440</TotalTime>
  <Words>71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2_Office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Zeljko Benovic</cp:lastModifiedBy>
  <cp:revision>623</cp:revision>
  <cp:lastPrinted>2019-01-03T20:59:05Z</cp:lastPrinted>
  <dcterms:created xsi:type="dcterms:W3CDTF">2018-09-14T20:21:45Z</dcterms:created>
  <dcterms:modified xsi:type="dcterms:W3CDTF">2023-01-12T09:24:53Z</dcterms:modified>
</cp:coreProperties>
</file>