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8D266-60A7-47DD-B701-F838764CF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7C118-6D38-4F36-8A95-A88C81FBE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F39E6-9F3E-4008-BCAE-C675F9D4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3F37-DB1D-4DCE-B8D9-AFF008F54D13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BDAD8-EDDB-4CB3-AED5-EE3D8C0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BAE47-4BA2-43D2-BBE0-9C3076878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00A-95A9-4211-9326-E2AE3B4E9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366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B1A0F-A119-4039-91DF-2FC71EB13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EAA565-394C-45F6-84E4-FA8C5DEB6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10C7C-9586-468D-8A23-FEDD07692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3F37-DB1D-4DCE-B8D9-AFF008F54D13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4897C-EF1E-4458-8F3A-284412CDD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2D9DB-D399-415C-981F-E02E18B5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00A-95A9-4211-9326-E2AE3B4E9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498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057B8-BB1F-4F00-AFCF-4E01C0124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29FCC-D129-4E7D-B100-EC9B06419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5B07A-417B-48C4-A8D2-383563E4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3F37-DB1D-4DCE-B8D9-AFF008F54D13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B8839-4CC2-4148-8C5F-2F7C9E21C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B7388-433E-4A06-9F0E-FE90F5290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00A-95A9-4211-9326-E2AE3B4E9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4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A61E0-B60D-45A0-9254-25BE6008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DC85A-1563-44A6-B6D9-A1074ABB3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08CF0-6552-4B29-9931-5CAD9E6A4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3F37-DB1D-4DCE-B8D9-AFF008F54D13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A8E84-BF5F-4D0A-BD8B-7B0287DD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3D590-461D-45BF-AC14-61B27AF7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00A-95A9-4211-9326-E2AE3B4E9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764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F3F4-491A-4298-A6D5-C21B2928E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AD064-AA2A-4FEA-AE8C-66A9DF767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01FFE-4487-4F5E-B52D-33016636F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3F37-DB1D-4DCE-B8D9-AFF008F54D13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9277E-033A-478D-BCE6-8DDC6F5D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9E3C5-766B-4FE3-ACB1-063E8FFAD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00A-95A9-4211-9326-E2AE3B4E9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543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04FA1-D334-4685-852C-72CF19BF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59E0D-1F20-42C2-8E00-8C903FA88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5503E-D356-4961-BA8F-AE91EF645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1D39-A291-4EF9-AD22-B94A13530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3F37-DB1D-4DCE-B8D9-AFF008F54D13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49448-366D-464D-8157-29F294A8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B5178-6E5B-4D53-B030-89DD9206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00A-95A9-4211-9326-E2AE3B4E9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479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60C4-4A7A-4595-AA99-9909BCA2B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1DCA3-8D68-450F-BEFB-C100C2E70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F6B0B-C301-426B-ABE8-431ACAE03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6EA5C-5852-4C0A-9B17-F4AC0E4C3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B263E4-FC6C-4BBB-9408-63A3ED9A7F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3DF0EF-DB18-4FFB-9538-C91F75ED3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3F37-DB1D-4DCE-B8D9-AFF008F54D13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C3820-5BF5-4204-895B-63A8D6FFA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5E443B-4B81-4800-8C03-1630F8A47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00A-95A9-4211-9326-E2AE3B4E9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292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5A9A0-E802-45F6-8275-1E5C330DF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D074F2-4D50-44C0-8369-54BB47BE8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3F37-DB1D-4DCE-B8D9-AFF008F54D13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4BA35D-7ED5-4D3D-80A3-2719DBD7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077131-2C2C-42DD-B373-658B71E8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00A-95A9-4211-9326-E2AE3B4E9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920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8FC246-BAB7-4CFB-8CCD-06F3B343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3F37-DB1D-4DCE-B8D9-AFF008F54D13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BA3ACC-47D5-40A2-835B-9E2D60022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BB250-DF79-45D6-9E56-C9F77925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00A-95A9-4211-9326-E2AE3B4E9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580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41FC-ADAD-4DCF-B438-65858E96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D5FE5-A437-4739-B0BA-C0AC86CC8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C24ED0-B103-4A27-A9F2-9975A5486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ABF1E-A740-43A8-9AEA-F278C82AF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3F37-DB1D-4DCE-B8D9-AFF008F54D13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CB157-74F8-4E71-8387-7610D799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FAB83-A156-49FC-8AF8-4D83F1EF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00A-95A9-4211-9326-E2AE3B4E9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010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F48D-89EF-439A-83EC-5943048A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7940DB-B233-4705-9923-F8BF4A1E1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3D7AA-CB48-4741-95C7-FDB7A290C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71278-E641-43A0-8FB9-B684AF276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3F37-DB1D-4DCE-B8D9-AFF008F54D13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6C183-FD91-495B-8DCD-AE053184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860CC-B379-460A-997D-7C3EE3A8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00A-95A9-4211-9326-E2AE3B4E9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565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DD58F9-1075-493C-8134-31B16BC2F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AFE40-96D5-467E-84AE-15F0DA8AC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47C72-3DF5-4AC4-A320-732A66A0A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3F37-DB1D-4DCE-B8D9-AFF008F54D13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00B77-E11D-42D1-AE33-05F2F8358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F68A9-FB28-47C2-86D7-338707D75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4100A-95A9-4211-9326-E2AE3B4E9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359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329C29F-B2E1-403F-90A7-2CC6B38C8A76}"/>
              </a:ext>
            </a:extLst>
          </p:cNvPr>
          <p:cNvSpPr/>
          <p:nvPr/>
        </p:nvSpPr>
        <p:spPr>
          <a:xfrm>
            <a:off x="914400" y="274320"/>
            <a:ext cx="11155680" cy="646981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E703E6E-B705-4DA8-A79C-CF9AD89F8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4400" y="274320"/>
            <a:ext cx="381000" cy="381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14FEDD8-445E-45A9-9C5F-6EFDFC8809F1}"/>
              </a:ext>
            </a:extLst>
          </p:cNvPr>
          <p:cNvSpPr/>
          <p:nvPr/>
        </p:nvSpPr>
        <p:spPr>
          <a:xfrm>
            <a:off x="6949440" y="841416"/>
            <a:ext cx="1737360" cy="5120640"/>
          </a:xfrm>
          <a:prstGeom prst="rect">
            <a:avLst/>
          </a:prstGeom>
          <a:noFill/>
          <a:ln w="15875">
            <a:solidFill>
              <a:srgbClr val="00A4A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4475EF-3348-40D6-A1AC-7C55C68D053F}"/>
              </a:ext>
            </a:extLst>
          </p:cNvPr>
          <p:cNvSpPr/>
          <p:nvPr/>
        </p:nvSpPr>
        <p:spPr>
          <a:xfrm>
            <a:off x="6126480" y="1390056"/>
            <a:ext cx="5760720" cy="1737360"/>
          </a:xfrm>
          <a:prstGeom prst="rect">
            <a:avLst/>
          </a:prstGeom>
          <a:noFill/>
          <a:ln w="15875">
            <a:solidFill>
              <a:srgbClr val="8C4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6BAF5A1-3660-4654-B1BA-4C0B647050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126480" y="1390056"/>
            <a:ext cx="384048" cy="38404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4D675BE-C498-431B-ABFE-B2C915C836B4}"/>
              </a:ext>
            </a:extLst>
          </p:cNvPr>
          <p:cNvSpPr/>
          <p:nvPr/>
        </p:nvSpPr>
        <p:spPr>
          <a:xfrm>
            <a:off x="7040880" y="1755816"/>
            <a:ext cx="1554480" cy="1188720"/>
          </a:xfrm>
          <a:prstGeom prst="rect">
            <a:avLst/>
          </a:prstGeom>
          <a:noFill/>
          <a:ln w="15875">
            <a:solidFill>
              <a:srgbClr val="00A4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72000" bIns="457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Private subnet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92FF346-12CB-46A5-9441-ABB25AD92D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040880" y="1755816"/>
            <a:ext cx="384048" cy="384048"/>
          </a:xfrm>
          <a:prstGeom prst="rect">
            <a:avLst/>
          </a:prstGeom>
        </p:spPr>
      </p:pic>
      <p:sp>
        <p:nvSpPr>
          <p:cNvPr id="21" name="TextBox 18">
            <a:extLst>
              <a:ext uri="{FF2B5EF4-FFF2-40B4-BE49-F238E27FC236}">
                <a16:creationId xmlns:a16="http://schemas.microsoft.com/office/drawing/2014/main" id="{EFB1EB60-E0E8-455E-9E8D-E6C8D7DD2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5902" y="2555217"/>
            <a:ext cx="11465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Attachment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269E29EA-5FDC-4312-874E-C67066C0B3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89520" y="2121576"/>
            <a:ext cx="457200" cy="457200"/>
          </a:xfrm>
          <a:prstGeom prst="rect">
            <a:avLst/>
          </a:prstGeom>
        </p:spPr>
      </p:pic>
      <p:sp>
        <p:nvSpPr>
          <p:cNvPr id="27" name="TextBox 16">
            <a:extLst>
              <a:ext uri="{FF2B5EF4-FFF2-40B4-BE49-F238E27FC236}">
                <a16:creationId xmlns:a16="http://schemas.microsoft.com/office/drawing/2014/main" id="{76448F22-6681-49C7-931F-738569544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9480" y="5184816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Unistore legacy</a:t>
            </a:r>
          </a:p>
          <a:p>
            <a:pPr algn="ctr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(monolith)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6BE9B73C-2622-4AF6-82BD-3D0EDA04AED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89520" y="4773336"/>
            <a:ext cx="457200" cy="457200"/>
          </a:xfrm>
          <a:prstGeom prst="rect">
            <a:avLst/>
          </a:prstGeom>
        </p:spPr>
      </p:pic>
      <p:sp>
        <p:nvSpPr>
          <p:cNvPr id="39" name="TextBox 17">
            <a:extLst>
              <a:ext uri="{FF2B5EF4-FFF2-40B4-BE49-F238E27FC236}">
                <a16:creationId xmlns:a16="http://schemas.microsoft.com/office/drawing/2014/main" id="{45C5A9E7-72C5-434D-952C-9F8B3ED25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4640" y="6419256"/>
            <a:ext cx="21031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AddToCart</a:t>
            </a:r>
          </a:p>
        </p:txBody>
      </p:sp>
      <p:pic>
        <p:nvPicPr>
          <p:cNvPr id="40" name="Graphic 13">
            <a:extLst>
              <a:ext uri="{FF2B5EF4-FFF2-40B4-BE49-F238E27FC236}">
                <a16:creationId xmlns:a16="http://schemas.microsoft.com/office/drawing/2014/main" id="{895D0824-15EA-44B1-A5E5-0480B6661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3552615" y="596205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Graphic 23">
            <a:extLst>
              <a:ext uri="{FF2B5EF4-FFF2-40B4-BE49-F238E27FC236}">
                <a16:creationId xmlns:a16="http://schemas.microsoft.com/office/drawing/2014/main" id="{32436727-7B71-49C8-8E86-BF5073C2D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 bwMode="auto">
          <a:xfrm flipH="1">
            <a:off x="274320" y="390563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40">
            <a:extLst>
              <a:ext uri="{FF2B5EF4-FFF2-40B4-BE49-F238E27FC236}">
                <a16:creationId xmlns:a16="http://schemas.microsoft.com/office/drawing/2014/main" id="{9FAB52EA-F133-4FE8-89A8-13216AED8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398" y="4332269"/>
            <a:ext cx="6400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sp>
        <p:nvSpPr>
          <p:cNvPr id="55" name="TextBox 22">
            <a:extLst>
              <a:ext uri="{FF2B5EF4-FFF2-40B4-BE49-F238E27FC236}">
                <a16:creationId xmlns:a16="http://schemas.microsoft.com/office/drawing/2014/main" id="{6386E3B5-87AF-4356-B530-58D7B6A4E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240" y="2551344"/>
            <a:ext cx="1145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Network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56" name="Graphic 55">
            <a:extLst>
              <a:ext uri="{FF2B5EF4-FFF2-40B4-BE49-F238E27FC236}">
                <a16:creationId xmlns:a16="http://schemas.microsoft.com/office/drawing/2014/main" id="{4F6E13BC-E8F6-4FE3-B7FD-8963F5B7D9A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144000" y="2121576"/>
            <a:ext cx="457200" cy="4572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E890603-6FBA-4032-A87C-43C65D1379C8}"/>
              </a:ext>
            </a:extLst>
          </p:cNvPr>
          <p:cNvGrpSpPr/>
          <p:nvPr/>
        </p:nvGrpSpPr>
        <p:grpSpPr>
          <a:xfrm>
            <a:off x="1416897" y="1386019"/>
            <a:ext cx="4572000" cy="4390691"/>
            <a:chOff x="2512645" y="2150104"/>
            <a:chExt cx="4572000" cy="439069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64AC845-3577-4422-A1AC-C957213D936B}"/>
                </a:ext>
              </a:extLst>
            </p:cNvPr>
            <p:cNvSpPr/>
            <p:nvPr/>
          </p:nvSpPr>
          <p:spPr>
            <a:xfrm>
              <a:off x="2512645" y="2151675"/>
              <a:ext cx="4572000" cy="4389120"/>
            </a:xfrm>
            <a:prstGeom prst="rect">
              <a:avLst/>
            </a:prstGeom>
            <a:noFill/>
            <a:ln w="15875">
              <a:solidFill>
                <a:srgbClr val="01A8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AWS Migration Hub</a:t>
              </a: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66F16096-5916-4B41-B948-C6EFA39A0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/>
            <a:stretch/>
          </p:blipFill>
          <p:spPr>
            <a:xfrm>
              <a:off x="2512646" y="2150104"/>
              <a:ext cx="381000" cy="381000"/>
            </a:xfrm>
            <a:prstGeom prst="rect">
              <a:avLst/>
            </a:prstGeom>
          </p:spPr>
        </p:pic>
        <p:pic>
          <p:nvPicPr>
            <p:cNvPr id="19" name="Graphic 7">
              <a:extLst>
                <a:ext uri="{FF2B5EF4-FFF2-40B4-BE49-F238E27FC236}">
                  <a16:creationId xmlns:a16="http://schemas.microsoft.com/office/drawing/2014/main" id="{BF7D9EA0-D6C7-44AF-BBE7-7B19FF9081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rcRect/>
            <a:stretch/>
          </p:blipFill>
          <p:spPr bwMode="auto">
            <a:xfrm>
              <a:off x="5654032" y="2643345"/>
              <a:ext cx="758952" cy="758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9">
              <a:extLst>
                <a:ext uri="{FF2B5EF4-FFF2-40B4-BE49-F238E27FC236}">
                  <a16:creationId xmlns:a16="http://schemas.microsoft.com/office/drawing/2014/main" id="{E17089B5-FF0A-4B67-9C5B-9E43A6247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0062" y="3457623"/>
              <a:ext cx="18317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Transit Gateway</a:t>
              </a:r>
            </a:p>
          </p:txBody>
        </p:sp>
        <p:pic>
          <p:nvPicPr>
            <p:cNvPr id="41" name="Graphic 23">
              <a:extLst>
                <a:ext uri="{FF2B5EF4-FFF2-40B4-BE49-F238E27FC236}">
                  <a16:creationId xmlns:a16="http://schemas.microsoft.com/office/drawing/2014/main" id="{BAF631F9-D34B-45BC-956D-77B8B81C9B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rcRect/>
            <a:stretch/>
          </p:blipFill>
          <p:spPr bwMode="auto">
            <a:xfrm>
              <a:off x="2523160" y="2165922"/>
              <a:ext cx="353707" cy="353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532C2467-005C-4953-8E7E-0545263E21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3752" y="4601800"/>
              <a:ext cx="159748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Refactor Spaces </a:t>
              </a:r>
            </a:p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service (Default)</a:t>
              </a:r>
            </a:p>
          </p:txBody>
        </p:sp>
        <p:pic>
          <p:nvPicPr>
            <p:cNvPr id="49" name="Graphic 48">
              <a:extLst>
                <a:ext uri="{FF2B5EF4-FFF2-40B4-BE49-F238E27FC236}">
                  <a16:creationId xmlns:a16="http://schemas.microsoft.com/office/drawing/2014/main" id="{053ECE4B-A000-4DF5-821C-3C025F1FB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4638581" y="4188352"/>
              <a:ext cx="457200" cy="457200"/>
            </a:xfrm>
            <a:prstGeom prst="rect">
              <a:avLst/>
            </a:prstGeom>
          </p:spPr>
        </p:pic>
        <p:pic>
          <p:nvPicPr>
            <p:cNvPr id="50" name="Graphic 17">
              <a:extLst>
                <a:ext uri="{FF2B5EF4-FFF2-40B4-BE49-F238E27FC236}">
                  <a16:creationId xmlns:a16="http://schemas.microsoft.com/office/drawing/2014/main" id="{8FF66690-4F04-4B76-8D8E-0C33630EE5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rcRect/>
            <a:stretch/>
          </p:blipFill>
          <p:spPr bwMode="auto">
            <a:xfrm>
              <a:off x="3051616" y="4531581"/>
              <a:ext cx="758952" cy="758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TextBox 9">
              <a:extLst>
                <a:ext uri="{FF2B5EF4-FFF2-40B4-BE49-F238E27FC236}">
                  <a16:creationId xmlns:a16="http://schemas.microsoft.com/office/drawing/2014/main" id="{DB85C0B5-5239-4884-BA2A-8CF780590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5637" y="5263101"/>
              <a:ext cx="11984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API Gateway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43031CD-FEA2-4DCC-BD21-8EB9630B239B}"/>
                </a:ext>
              </a:extLst>
            </p:cNvPr>
            <p:cNvSpPr/>
            <p:nvPr/>
          </p:nvSpPr>
          <p:spPr>
            <a:xfrm>
              <a:off x="2601995" y="2599426"/>
              <a:ext cx="4389120" cy="3657600"/>
            </a:xfrm>
            <a:prstGeom prst="rect">
              <a:avLst/>
            </a:prstGeom>
            <a:noFill/>
            <a:ln w="15875">
              <a:solidFill>
                <a:srgbClr val="7D8998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91440"/>
            <a:lstStyle/>
            <a:p>
              <a:pPr eaLnBrk="1" hangingPunct="1"/>
              <a:r>
                <a:rPr lang="en-US" alt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Refactor Spaces environment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FC30DAF-4C15-4F63-BB01-A75B7252D36E}"/>
                </a:ext>
              </a:extLst>
            </p:cNvPr>
            <p:cNvSpPr/>
            <p:nvPr/>
          </p:nvSpPr>
          <p:spPr>
            <a:xfrm>
              <a:off x="2701419" y="3867302"/>
              <a:ext cx="4114800" cy="2194560"/>
            </a:xfrm>
            <a:prstGeom prst="rect">
              <a:avLst/>
            </a:prstGeom>
            <a:noFill/>
            <a:ln w="15875">
              <a:solidFill>
                <a:srgbClr val="7D899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91440"/>
            <a:lstStyle/>
            <a:p>
              <a:pPr>
                <a:defRPr/>
              </a:pPr>
              <a:r>
                <a:rPr lang="en-US" alt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Refactor Spaces application</a:t>
              </a:r>
            </a:p>
          </p:txBody>
        </p:sp>
        <p:sp>
          <p:nvSpPr>
            <p:cNvPr id="62" name="TextBox 15">
              <a:extLst>
                <a:ext uri="{FF2B5EF4-FFF2-40B4-BE49-F238E27FC236}">
                  <a16:creationId xmlns:a16="http://schemas.microsoft.com/office/drawing/2014/main" id="{D2623317-193E-44F1-912D-FA9F9B023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4784" y="5537421"/>
              <a:ext cx="202435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Refactor Spaces </a:t>
              </a:r>
            </a:p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service (AddToCart)</a:t>
              </a:r>
            </a:p>
          </p:txBody>
        </p:sp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E9840B1D-4762-4E2D-8E28-277253A75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4635956" y="5171661"/>
              <a:ext cx="457200" cy="457200"/>
            </a:xfrm>
            <a:prstGeom prst="rect">
              <a:avLst/>
            </a:prstGeom>
          </p:spPr>
        </p:pic>
      </p:grpSp>
      <p:sp>
        <p:nvSpPr>
          <p:cNvPr id="84" name="TextBox 19">
            <a:extLst>
              <a:ext uri="{FF2B5EF4-FFF2-40B4-BE49-F238E27FC236}">
                <a16:creationId xmlns:a16="http://schemas.microsoft.com/office/drawing/2014/main" id="{E84E6ED0-0965-42EC-9F6E-82F31025D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5184816"/>
            <a:ext cx="13133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81A3349A-8FE8-4F4F-BEE3-42D3FF9ADA5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9144000" y="4773336"/>
            <a:ext cx="457200" cy="457200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8DBEA325-C060-4A20-954E-DF45150E86EF}"/>
              </a:ext>
            </a:extLst>
          </p:cNvPr>
          <p:cNvSpPr/>
          <p:nvPr/>
        </p:nvSpPr>
        <p:spPr>
          <a:xfrm>
            <a:off x="9966960" y="841416"/>
            <a:ext cx="1737360" cy="5120640"/>
          </a:xfrm>
          <a:prstGeom prst="rect">
            <a:avLst/>
          </a:prstGeom>
          <a:noFill/>
          <a:ln w="15875">
            <a:solidFill>
              <a:srgbClr val="00A4A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5F4785B-D96F-4B7B-AA4E-2AC9185E6D71}"/>
              </a:ext>
            </a:extLst>
          </p:cNvPr>
          <p:cNvSpPr/>
          <p:nvPr/>
        </p:nvSpPr>
        <p:spPr>
          <a:xfrm>
            <a:off x="10058400" y="1755816"/>
            <a:ext cx="1554480" cy="1188720"/>
          </a:xfrm>
          <a:prstGeom prst="rect">
            <a:avLst/>
          </a:prstGeom>
          <a:noFill/>
          <a:ln w="15875">
            <a:solidFill>
              <a:srgbClr val="00A4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72000" bIns="457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Private subnet</a:t>
            </a:r>
          </a:p>
        </p:txBody>
      </p:sp>
      <p:pic>
        <p:nvPicPr>
          <p:cNvPr id="88" name="Graphic 87">
            <a:extLst>
              <a:ext uri="{FF2B5EF4-FFF2-40B4-BE49-F238E27FC236}">
                <a16:creationId xmlns:a16="http://schemas.microsoft.com/office/drawing/2014/main" id="{39E239DE-639D-45E1-AB9E-044A052F23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058400" y="1755816"/>
            <a:ext cx="384048" cy="384048"/>
          </a:xfrm>
          <a:prstGeom prst="rect">
            <a:avLst/>
          </a:prstGeom>
        </p:spPr>
      </p:pic>
      <p:sp>
        <p:nvSpPr>
          <p:cNvPr id="89" name="TextBox 18">
            <a:extLst>
              <a:ext uri="{FF2B5EF4-FFF2-40B4-BE49-F238E27FC236}">
                <a16:creationId xmlns:a16="http://schemas.microsoft.com/office/drawing/2014/main" id="{19C5A502-802B-4CFC-8DE2-B2569133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2720" y="2551344"/>
            <a:ext cx="11465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Attachment</a:t>
            </a:r>
          </a:p>
        </p:txBody>
      </p:sp>
      <p:pic>
        <p:nvPicPr>
          <p:cNvPr id="90" name="Graphic 89">
            <a:extLst>
              <a:ext uri="{FF2B5EF4-FFF2-40B4-BE49-F238E27FC236}">
                <a16:creationId xmlns:a16="http://schemas.microsoft.com/office/drawing/2014/main" id="{C62187DE-0C14-4AA3-AC9B-4960FD80F6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98480" y="2121576"/>
            <a:ext cx="457200" cy="457200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0EFAC8BF-A288-422E-A236-27E38C366119}"/>
              </a:ext>
            </a:extLst>
          </p:cNvPr>
          <p:cNvCxnSpPr>
            <a:cxnSpLocks/>
            <a:stCxn id="22" idx="3"/>
            <a:endCxn id="56" idx="1"/>
          </p:cNvCxnSpPr>
          <p:nvPr/>
        </p:nvCxnSpPr>
        <p:spPr>
          <a:xfrm>
            <a:off x="8046720" y="2350176"/>
            <a:ext cx="1097280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B693950-5393-4E1A-8E67-71BA8C54CAFA}"/>
              </a:ext>
            </a:extLst>
          </p:cNvPr>
          <p:cNvCxnSpPr>
            <a:cxnSpLocks/>
            <a:stCxn id="90" idx="1"/>
            <a:endCxn id="56" idx="3"/>
          </p:cNvCxnSpPr>
          <p:nvPr/>
        </p:nvCxnSpPr>
        <p:spPr>
          <a:xfrm flipH="1">
            <a:off x="9601200" y="2350176"/>
            <a:ext cx="1097280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429396F3-B933-4B82-87CF-C750D0D53520}"/>
              </a:ext>
            </a:extLst>
          </p:cNvPr>
          <p:cNvSpPr/>
          <p:nvPr/>
        </p:nvSpPr>
        <p:spPr>
          <a:xfrm>
            <a:off x="7040880" y="3584616"/>
            <a:ext cx="1554480" cy="2103120"/>
          </a:xfrm>
          <a:prstGeom prst="rect">
            <a:avLst/>
          </a:prstGeom>
          <a:noFill/>
          <a:ln w="15875">
            <a:solidFill>
              <a:srgbClr val="00A4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72000" bIns="457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Private subnet</a:t>
            </a:r>
          </a:p>
        </p:txBody>
      </p:sp>
      <p:pic>
        <p:nvPicPr>
          <p:cNvPr id="99" name="Graphic 98">
            <a:extLst>
              <a:ext uri="{FF2B5EF4-FFF2-40B4-BE49-F238E27FC236}">
                <a16:creationId xmlns:a16="http://schemas.microsoft.com/office/drawing/2014/main" id="{42DEAD49-6296-496B-B49D-75444F6DC0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040880" y="3584616"/>
            <a:ext cx="384048" cy="384048"/>
          </a:xfrm>
          <a:prstGeom prst="rect">
            <a:avLst/>
          </a:prstGeom>
        </p:spPr>
      </p:pic>
      <p:sp>
        <p:nvSpPr>
          <p:cNvPr id="100" name="TextBox 18">
            <a:extLst>
              <a:ext uri="{FF2B5EF4-FFF2-40B4-BE49-F238E27FC236}">
                <a16:creationId xmlns:a16="http://schemas.microsoft.com/office/drawing/2014/main" id="{F32194A4-04C6-4F06-93AC-E434BD402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2501" y="4407576"/>
            <a:ext cx="11465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Attachment</a:t>
            </a:r>
          </a:p>
        </p:txBody>
      </p:sp>
      <p:pic>
        <p:nvPicPr>
          <p:cNvPr id="101" name="Graphic 100">
            <a:extLst>
              <a:ext uri="{FF2B5EF4-FFF2-40B4-BE49-F238E27FC236}">
                <a16:creationId xmlns:a16="http://schemas.microsoft.com/office/drawing/2014/main" id="{2979CC2C-A167-4348-A3CD-47D3AFD861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89520" y="3950376"/>
            <a:ext cx="457200" cy="457200"/>
          </a:xfrm>
          <a:prstGeom prst="rect">
            <a:avLst/>
          </a:prstGeom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443D9DFA-C107-48BA-862D-2FCE7E7575FD}"/>
              </a:ext>
            </a:extLst>
          </p:cNvPr>
          <p:cNvSpPr/>
          <p:nvPr/>
        </p:nvSpPr>
        <p:spPr>
          <a:xfrm>
            <a:off x="6126480" y="3218856"/>
            <a:ext cx="5760720" cy="2560320"/>
          </a:xfrm>
          <a:prstGeom prst="rect">
            <a:avLst/>
          </a:prstGeom>
          <a:noFill/>
          <a:ln w="15875">
            <a:solidFill>
              <a:srgbClr val="8C4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103" name="Graphic 102">
            <a:extLst>
              <a:ext uri="{FF2B5EF4-FFF2-40B4-BE49-F238E27FC236}">
                <a16:creationId xmlns:a16="http://schemas.microsoft.com/office/drawing/2014/main" id="{906FF09A-61E1-4748-A31B-0B93A89624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126480" y="3218856"/>
            <a:ext cx="384048" cy="384048"/>
          </a:xfrm>
          <a:prstGeom prst="rect">
            <a:avLst/>
          </a:prstGeom>
        </p:spPr>
      </p:pic>
      <p:sp>
        <p:nvSpPr>
          <p:cNvPr id="104" name="TextBox 16">
            <a:extLst>
              <a:ext uri="{FF2B5EF4-FFF2-40B4-BE49-F238E27FC236}">
                <a16:creationId xmlns:a16="http://schemas.microsoft.com/office/drawing/2014/main" id="{6C56B4C9-C532-4890-B38D-F43D4F6D1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2720" y="5184816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Unistore legacy</a:t>
            </a:r>
          </a:p>
          <a:p>
            <a:pPr algn="ctr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(monolith)</a:t>
            </a:r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7FF71BC5-422E-456A-9FD4-28737A7EFF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698480" y="4773336"/>
            <a:ext cx="457200" cy="457200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53AA6890-A4BB-47C3-B691-7C52B85634B8}"/>
              </a:ext>
            </a:extLst>
          </p:cNvPr>
          <p:cNvSpPr/>
          <p:nvPr/>
        </p:nvSpPr>
        <p:spPr>
          <a:xfrm>
            <a:off x="10058400" y="3584616"/>
            <a:ext cx="1554480" cy="2103120"/>
          </a:xfrm>
          <a:prstGeom prst="rect">
            <a:avLst/>
          </a:prstGeom>
          <a:noFill/>
          <a:ln w="15875">
            <a:solidFill>
              <a:srgbClr val="00A4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72000" bIns="457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Private subnet</a:t>
            </a:r>
          </a:p>
        </p:txBody>
      </p:sp>
      <p:pic>
        <p:nvPicPr>
          <p:cNvPr id="107" name="Graphic 106">
            <a:extLst>
              <a:ext uri="{FF2B5EF4-FFF2-40B4-BE49-F238E27FC236}">
                <a16:creationId xmlns:a16="http://schemas.microsoft.com/office/drawing/2014/main" id="{513532F2-31E8-443E-A533-15BA10E1C2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058400" y="3584616"/>
            <a:ext cx="384048" cy="384048"/>
          </a:xfrm>
          <a:prstGeom prst="rect">
            <a:avLst/>
          </a:prstGeom>
        </p:spPr>
      </p:pic>
      <p:sp>
        <p:nvSpPr>
          <p:cNvPr id="108" name="TextBox 18">
            <a:extLst>
              <a:ext uri="{FF2B5EF4-FFF2-40B4-BE49-F238E27FC236}">
                <a16:creationId xmlns:a16="http://schemas.microsoft.com/office/drawing/2014/main" id="{11E4BCCC-C07B-43F1-B1E6-155FA85E9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2720" y="4407576"/>
            <a:ext cx="11465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Attachment</a:t>
            </a:r>
          </a:p>
        </p:txBody>
      </p:sp>
      <p:pic>
        <p:nvPicPr>
          <p:cNvPr id="109" name="Graphic 108">
            <a:extLst>
              <a:ext uri="{FF2B5EF4-FFF2-40B4-BE49-F238E27FC236}">
                <a16:creationId xmlns:a16="http://schemas.microsoft.com/office/drawing/2014/main" id="{8895026C-8384-49DD-94DF-7B40CD7A8FC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98480" y="3950376"/>
            <a:ext cx="457200" cy="457200"/>
          </a:xfrm>
          <a:prstGeom prst="rect">
            <a:avLst/>
          </a:prstGeom>
        </p:spPr>
      </p:pic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5A97D34-0A78-41F9-81D6-695CDB580BD4}"/>
              </a:ext>
            </a:extLst>
          </p:cNvPr>
          <p:cNvCxnSpPr>
            <a:cxnSpLocks/>
            <a:stCxn id="28" idx="3"/>
            <a:endCxn id="85" idx="1"/>
          </p:cNvCxnSpPr>
          <p:nvPr/>
        </p:nvCxnSpPr>
        <p:spPr>
          <a:xfrm>
            <a:off x="8046720" y="5001936"/>
            <a:ext cx="1097280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48FB19EF-B518-47C6-86D6-8794E361068E}"/>
              </a:ext>
            </a:extLst>
          </p:cNvPr>
          <p:cNvCxnSpPr>
            <a:cxnSpLocks/>
            <a:stCxn id="105" idx="1"/>
            <a:endCxn id="85" idx="3"/>
          </p:cNvCxnSpPr>
          <p:nvPr/>
        </p:nvCxnSpPr>
        <p:spPr>
          <a:xfrm flipH="1">
            <a:off x="9601200" y="5001936"/>
            <a:ext cx="1097280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62">
            <a:extLst>
              <a:ext uri="{FF2B5EF4-FFF2-40B4-BE49-F238E27FC236}">
                <a16:creationId xmlns:a16="http://schemas.microsoft.com/office/drawing/2014/main" id="{BA8A83D2-246E-4B93-B54A-3E6376EB5254}"/>
              </a:ext>
            </a:extLst>
          </p:cNvPr>
          <p:cNvSpPr/>
          <p:nvPr/>
        </p:nvSpPr>
        <p:spPr>
          <a:xfrm rot="16200000" flipH="1">
            <a:off x="4709610" y="3168878"/>
            <a:ext cx="1641211" cy="1192527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chemeClr val="tx1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F9F0E77-50C4-4065-BA24-8DAA6EE9F1BC}"/>
              </a:ext>
            </a:extLst>
          </p:cNvPr>
          <p:cNvCxnSpPr>
            <a:cxnSpLocks/>
            <a:stCxn id="40" idx="0"/>
            <a:endCxn id="62" idx="2"/>
          </p:cNvCxnSpPr>
          <p:nvPr/>
        </p:nvCxnSpPr>
        <p:spPr>
          <a:xfrm flipV="1">
            <a:off x="3781215" y="5235001"/>
            <a:ext cx="1" cy="727055"/>
          </a:xfrm>
          <a:prstGeom prst="straightConnector1">
            <a:avLst/>
          </a:prstGeom>
          <a:ln w="15875">
            <a:solidFill>
              <a:schemeClr val="tx1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91B5C82-58A6-4DEF-9C6A-EF8FFD004B0B}"/>
              </a:ext>
            </a:extLst>
          </p:cNvPr>
          <p:cNvCxnSpPr>
            <a:cxnSpLocks/>
            <a:stCxn id="19" idx="3"/>
            <a:endCxn id="9" idx="1"/>
          </p:cNvCxnSpPr>
          <p:nvPr/>
        </p:nvCxnSpPr>
        <p:spPr>
          <a:xfrm>
            <a:off x="5317236" y="2258736"/>
            <a:ext cx="809244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23">
            <a:extLst>
              <a:ext uri="{FF2B5EF4-FFF2-40B4-BE49-F238E27FC236}">
                <a16:creationId xmlns:a16="http://schemas.microsoft.com/office/drawing/2014/main" id="{89F8BE17-AF2C-4D2C-91E0-6A99CB991DA7}"/>
              </a:ext>
            </a:extLst>
          </p:cNvPr>
          <p:cNvGrpSpPr>
            <a:grpSpLocks/>
          </p:cNvGrpSpPr>
          <p:nvPr/>
        </p:nvGrpSpPr>
        <p:grpSpPr bwMode="auto">
          <a:xfrm>
            <a:off x="2722893" y="3652868"/>
            <a:ext cx="850775" cy="986255"/>
            <a:chOff x="2674471" y="1567527"/>
            <a:chExt cx="1488360" cy="331243"/>
          </a:xfrm>
        </p:grpSpPr>
        <p:sp>
          <p:nvSpPr>
            <p:cNvPr id="135" name="Freeform 26">
              <a:extLst>
                <a:ext uri="{FF2B5EF4-FFF2-40B4-BE49-F238E27FC236}">
                  <a16:creationId xmlns:a16="http://schemas.microsoft.com/office/drawing/2014/main" id="{5359D620-197A-4AAC-9A83-E267BCE688D4}"/>
                </a:ext>
              </a:extLst>
            </p:cNvPr>
            <p:cNvSpPr/>
            <p:nvPr/>
          </p:nvSpPr>
          <p:spPr>
            <a:xfrm rot="10800000">
              <a:off x="3247894" y="1567527"/>
              <a:ext cx="914937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5875">
              <a:solidFill>
                <a:schemeClr val="tx1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09291142-E887-4E00-80D9-0BEA00FB186C}"/>
                </a:ext>
              </a:extLst>
            </p:cNvPr>
            <p:cNvCxnSpPr>
              <a:cxnSpLocks/>
            </p:cNvCxnSpPr>
            <p:nvPr/>
          </p:nvCxnSpPr>
          <p:spPr>
            <a:xfrm>
              <a:off x="2674471" y="1729199"/>
              <a:ext cx="57342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4A1D694C-32C2-417A-9B3E-2630602BFC5C}"/>
              </a:ext>
            </a:extLst>
          </p:cNvPr>
          <p:cNvCxnSpPr>
            <a:cxnSpLocks/>
            <a:stCxn id="50" idx="1"/>
            <a:endCxn id="52" idx="1"/>
          </p:cNvCxnSpPr>
          <p:nvPr/>
        </p:nvCxnSpPr>
        <p:spPr>
          <a:xfrm flipH="1" flipV="1">
            <a:off x="731520" y="4134236"/>
            <a:ext cx="1224348" cy="12736"/>
          </a:xfrm>
          <a:prstGeom prst="straightConnector1">
            <a:avLst/>
          </a:prstGeom>
          <a:ln w="15875">
            <a:solidFill>
              <a:schemeClr val="tx1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22">
            <a:extLst>
              <a:ext uri="{FF2B5EF4-FFF2-40B4-BE49-F238E27FC236}">
                <a16:creationId xmlns:a16="http://schemas.microsoft.com/office/drawing/2014/main" id="{54A1FF35-BDEE-44A6-8FF5-23C3530F0565}"/>
              </a:ext>
            </a:extLst>
          </p:cNvPr>
          <p:cNvCxnSpPr>
            <a:cxnSpLocks/>
            <a:endCxn id="56" idx="0"/>
          </p:cNvCxnSpPr>
          <p:nvPr/>
        </p:nvCxnSpPr>
        <p:spPr>
          <a:xfrm flipV="1">
            <a:off x="1955868" y="2121576"/>
            <a:ext cx="7416732" cy="1716140"/>
          </a:xfrm>
          <a:prstGeom prst="bentConnector4">
            <a:avLst>
              <a:gd name="adj1" fmla="val -9113"/>
              <a:gd name="adj2" fmla="val 182735"/>
            </a:avLst>
          </a:prstGeom>
          <a:ln w="15875">
            <a:solidFill>
              <a:schemeClr val="tx1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9">
            <a:extLst>
              <a:ext uri="{FF2B5EF4-FFF2-40B4-BE49-F238E27FC236}">
                <a16:creationId xmlns:a16="http://schemas.microsoft.com/office/drawing/2014/main" id="{16EC801B-663B-41C0-9A3B-209975F69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6983" y="695067"/>
            <a:ext cx="18317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VPC Link</a:t>
            </a:r>
          </a:p>
        </p:txBody>
      </p:sp>
    </p:spTree>
    <p:extLst>
      <p:ext uri="{BB962C8B-B14F-4D97-AF65-F5344CB8AC3E}">
        <p14:creationId xmlns:p14="http://schemas.microsoft.com/office/powerpoint/2010/main" val="166023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79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Begg, Adrian</dc:creator>
  <cp:lastModifiedBy>Begg, Adrian</cp:lastModifiedBy>
  <cp:revision>169</cp:revision>
  <dcterms:created xsi:type="dcterms:W3CDTF">2023-04-19T14:58:38Z</dcterms:created>
  <dcterms:modified xsi:type="dcterms:W3CDTF">2023-06-26T11:12:40Z</dcterms:modified>
</cp:coreProperties>
</file>