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BC"/>
    <a:srgbClr val="1E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/>
    <p:restoredTop sz="94708"/>
  </p:normalViewPr>
  <p:slideViewPr>
    <p:cSldViewPr snapToGrid="0" snapToObjects="1">
      <p:cViewPr varScale="1">
        <p:scale>
          <a:sx n="86" d="100"/>
          <a:sy n="86" d="100"/>
        </p:scale>
        <p:origin x="3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1AAE-0AF5-7C4A-8AB8-2C37DCA9D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AAB595-28D6-7744-8CC1-AF5EB4C38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466D-FCB1-7F4E-9234-D1EF2157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81576-F8EF-6842-A1C0-887F7963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EF4A1-1BC3-244F-863C-8535176B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6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7685E-488C-8F4C-AA20-4A8CEEFF6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FBD10-D07D-D940-84D9-CE114641E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13E22-DDDC-F544-A164-7D8FCB91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74A4E-8A8A-BD4F-A927-CFCCFD79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6511E-6D6B-8844-B9CC-CC3E6191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F7CA0-8A02-464D-920E-2BCB229F3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96485-9080-1440-A03B-D011E83DC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FEFF8-9F44-7040-B53E-988BE002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EAEA1-C964-9F43-9239-A177A83F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C337A-2B3F-E040-8697-4976F338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6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CC74-879F-EA48-A7CB-09CB236D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2F5C-11BF-EC49-9858-15110FA1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14519-D6F2-F34C-90F5-DD3A23C14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4D44F-16E0-9D4E-97C4-7A6351D2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582F9-A10B-5A4D-A84D-92C538EB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6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E22D-3229-D84E-A836-260822FE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455C0-5D21-D74E-A96D-F40326C7D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C2163-763E-CE4E-ADAD-5EAF7A60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136C0-827F-6A40-A495-9A0A68BB2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CE52A-9130-B841-AB8E-AF7794ED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7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1778-4018-504B-8D2F-20469108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3EF1A-D0E8-C34F-8A82-71DC0115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EDA87-C040-094D-9A0D-46655C06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D59E1-2DC7-CF41-BB13-C068E62B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1A84D-FB2A-5641-84D6-1BE46438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94CF9-6F45-BD40-9CBE-363AD0C2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2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ADEB-8526-4944-B6FB-B1518F68A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2C840-F371-C542-9668-8C57C78E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D7547-65C8-1C4F-B82F-3778E4868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E6D0B-4D22-6541-B036-EA72A2AF4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9A19B-7527-E346-B70D-977A85C3F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43001-1CF2-6E4E-B240-5A3BC241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CF74A-293C-6E41-9718-0CA9FCC9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3CFA18-2E16-F54C-9F36-397EEF8A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4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D35E-726D-3249-8EE2-D6E17C16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27AD5-BA4B-FD4C-842E-B35EAEE9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4BE4A-679C-D941-8952-67E6211A6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E2154-AE91-5943-900E-B865E3AD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7C03A-5B66-D84C-9FE8-F9571A89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3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B1249-465B-2A4E-A8B2-9DF959770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12C9-4BDB-A646-A17C-3CC0FCFE0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18B0D-A257-2D41-AFFB-471CA750D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70E4A-9D39-BE41-A216-517BB3F7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46B4E-BF65-9249-B429-5BC61DCB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4A8B5-ED00-CE4B-B9EF-A612286D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3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9195E-C96F-5C4B-B218-D1C98358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2F8711-5AD5-6449-9402-5A09804E7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E0B1A-C02D-F446-9C7D-233E44F96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7974C-1D32-0D47-AE2F-93FDCA0A2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625FF-B229-5043-AA95-3F5521E3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F574B-3467-8244-8457-CDE4CACF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5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DF82C-B603-434A-BEB1-B18DDB67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303AF-C67D-1C4D-BC42-891C35364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CD32F-A8EB-9244-8D27-1527EDB8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4D3B9-4146-964F-9E7E-473F62F24AD4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84971-B739-1B4F-952B-FCE89BE2C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D3058-5F87-1542-8232-EA7626CBF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C38D-EECB-EB43-9681-4BA108CCC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svg"/><Relationship Id="rId18" Type="http://schemas.openxmlformats.org/officeDocument/2006/relationships/image" Target="../media/image9.png"/><Relationship Id="rId26" Type="http://schemas.openxmlformats.org/officeDocument/2006/relationships/image" Target="../media/image12.png"/><Relationship Id="rId3" Type="http://schemas.microsoft.com/office/2007/relationships/hdphoto" Target="../media/hdphoto1.wdp"/><Relationship Id="rId7" Type="http://schemas.openxmlformats.org/officeDocument/2006/relationships/image" Target="../media/image5.svg"/><Relationship Id="rId12" Type="http://schemas.openxmlformats.org/officeDocument/2006/relationships/image" Target="../media/image6.png"/><Relationship Id="rId17" Type="http://schemas.openxmlformats.org/officeDocument/2006/relationships/image" Target="../media/image15.svg"/><Relationship Id="rId25" Type="http://schemas.openxmlformats.org/officeDocument/2006/relationships/image" Target="../media/image779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9.svg"/><Relationship Id="rId24" Type="http://schemas.openxmlformats.org/officeDocument/2006/relationships/image" Target="../media/image11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63.svg"/><Relationship Id="rId28" Type="http://schemas.openxmlformats.org/officeDocument/2006/relationships/image" Target="../media/image13.png"/><Relationship Id="rId10" Type="http://schemas.openxmlformats.org/officeDocument/2006/relationships/image" Target="../media/image5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7.png"/><Relationship Id="rId27" Type="http://schemas.openxmlformats.org/officeDocument/2006/relationships/image" Target="../media/image19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6244917" y="1305723"/>
            <a:ext cx="2474928" cy="186867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756BA681-A93E-434D-B654-6440C1188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86706" y="2069823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394DFF6-5686-E64D-849D-B0B9A63801B0}"/>
              </a:ext>
            </a:extLst>
          </p:cNvPr>
          <p:cNvSpPr txBox="1"/>
          <p:nvPr/>
        </p:nvSpPr>
        <p:spPr>
          <a:xfrm>
            <a:off x="6372957" y="2512703"/>
            <a:ext cx="1087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2027796" y="1295933"/>
            <a:ext cx="2474928" cy="187846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1461155" y="957943"/>
            <a:ext cx="7741839" cy="480366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029776" y="3561621"/>
            <a:ext cx="2470969" cy="207569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269213" y="172372"/>
            <a:ext cx="9526033" cy="583781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1876371" y="619972"/>
            <a:ext cx="2782099" cy="526501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87736BC-EF01-454C-A88E-546607A597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220667" y="1830229"/>
            <a:ext cx="330200" cy="330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269215" y="172373"/>
            <a:ext cx="330200" cy="3302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461156" y="962311"/>
            <a:ext cx="330200" cy="3302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027796" y="1303965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031500" y="3559262"/>
            <a:ext cx="274320" cy="27432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047193" y="2512703"/>
            <a:ext cx="1101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379698" y="2033514"/>
            <a:ext cx="469900" cy="4699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560861" y="2060033"/>
            <a:ext cx="469900" cy="4699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202458" y="2512703"/>
            <a:ext cx="1177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6246897" y="3561621"/>
            <a:ext cx="2470969" cy="206590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6093492" y="629762"/>
            <a:ext cx="2782099" cy="526501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244917" y="1313755"/>
            <a:ext cx="274320" cy="27432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248621" y="3569052"/>
            <a:ext cx="274320" cy="27432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CF886C8-1D5E-494C-8004-7362DA77D891}"/>
              </a:ext>
            </a:extLst>
          </p:cNvPr>
          <p:cNvSpPr txBox="1"/>
          <p:nvPr/>
        </p:nvSpPr>
        <p:spPr>
          <a:xfrm>
            <a:off x="7580474" y="2512703"/>
            <a:ext cx="1178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76E8F122-CFD4-394C-98DC-C6D9C4D3948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7945203" y="2033514"/>
            <a:ext cx="469900" cy="469900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1B45ABE-A1AB-C04D-AAA7-AEA500AA3236}"/>
              </a:ext>
            </a:extLst>
          </p:cNvPr>
          <p:cNvCxnSpPr>
            <a:cxnSpLocks/>
            <a:stCxn id="46" idx="3"/>
            <a:endCxn id="62" idx="1"/>
          </p:cNvCxnSpPr>
          <p:nvPr/>
        </p:nvCxnSpPr>
        <p:spPr>
          <a:xfrm flipV="1">
            <a:off x="5675243" y="4685249"/>
            <a:ext cx="1366475" cy="64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3165987" y="1830229"/>
            <a:ext cx="4442344" cy="11082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F9260D1C-3E5C-2448-800A-7D224E42BF6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5068020" y="4382284"/>
            <a:ext cx="607223" cy="607223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9A1A2747-621E-1F46-BA1E-BAF38624D37E}"/>
              </a:ext>
            </a:extLst>
          </p:cNvPr>
          <p:cNvSpPr txBox="1"/>
          <p:nvPr/>
        </p:nvSpPr>
        <p:spPr>
          <a:xfrm>
            <a:off x="9378703" y="4178551"/>
            <a:ext cx="126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AWS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0E19A05-451D-2347-9496-5498147F1C0E}"/>
              </a:ext>
            </a:extLst>
          </p:cNvPr>
          <p:cNvSpPr/>
          <p:nvPr/>
        </p:nvSpPr>
        <p:spPr>
          <a:xfrm>
            <a:off x="2747580" y="3979809"/>
            <a:ext cx="5248103" cy="1497714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pic>
        <p:nvPicPr>
          <p:cNvPr id="59" name="Graphic 13">
            <a:extLst>
              <a:ext uri="{FF2B5EF4-FFF2-40B4-BE49-F238E27FC236}">
                <a16:creationId xmlns:a16="http://schemas.microsoft.com/office/drawing/2014/main" id="{944DE95A-7C95-1E4F-98C7-C689278759E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307308" y="4442894"/>
            <a:ext cx="469900" cy="469900"/>
          </a:xfrm>
          <a:prstGeom prst="rect">
            <a:avLst/>
          </a:prstGeom>
        </p:spPr>
      </p:pic>
      <p:pic>
        <p:nvPicPr>
          <p:cNvPr id="60" name="Graphic 13">
            <a:extLst>
              <a:ext uri="{FF2B5EF4-FFF2-40B4-BE49-F238E27FC236}">
                <a16:creationId xmlns:a16="http://schemas.microsoft.com/office/drawing/2014/main" id="{944DE95A-7C95-1E4F-98C7-C689278759E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995160" y="4423755"/>
            <a:ext cx="469900" cy="469900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3396585" y="4536207"/>
            <a:ext cx="27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41718" y="4500583"/>
            <a:ext cx="366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4712145" y="4995045"/>
            <a:ext cx="13189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Amazon Aurora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2752566" y="4936096"/>
            <a:ext cx="1527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Aurora DB</a:t>
            </a:r>
            <a:b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6572505" y="4925024"/>
            <a:ext cx="132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Aurora DB</a:t>
            </a:r>
            <a:b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8B11175-8F26-E049-8FCE-A7F653ADEDC5}"/>
              </a:ext>
            </a:extLst>
          </p:cNvPr>
          <p:cNvSpPr txBox="1"/>
          <p:nvPr/>
        </p:nvSpPr>
        <p:spPr>
          <a:xfrm>
            <a:off x="9134198" y="3068314"/>
            <a:ext cx="1729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Amazon CloudWatch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Graphic 33">
            <a:extLst>
              <a:ext uri="{FF2B5EF4-FFF2-40B4-BE49-F238E27FC236}">
                <a16:creationId xmlns:a16="http://schemas.microsoft.com/office/drawing/2014/main" id="{E8A76DD7-2470-9240-BE0E-8F1412C59C9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9693497" y="2462769"/>
            <a:ext cx="607223" cy="607223"/>
          </a:xfrm>
          <a:prstGeom prst="rect">
            <a:avLst/>
          </a:prstGeom>
        </p:spPr>
      </p:pic>
      <p:pic>
        <p:nvPicPr>
          <p:cNvPr id="66" name="Graphic 33">
            <a:extLst>
              <a:ext uri="{FF2B5EF4-FFF2-40B4-BE49-F238E27FC236}">
                <a16:creationId xmlns:a16="http://schemas.microsoft.com/office/drawing/2014/main" id="{94BAF6D0-D90F-2940-B54C-F4A09CDD0939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9693497" y="1355910"/>
            <a:ext cx="607223" cy="607223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9A1A2747-621E-1F46-BA1E-BAF38624D37E}"/>
              </a:ext>
            </a:extLst>
          </p:cNvPr>
          <p:cNvSpPr txBox="1"/>
          <p:nvPr/>
        </p:nvSpPr>
        <p:spPr>
          <a:xfrm>
            <a:off x="9223964" y="1965380"/>
            <a:ext cx="1546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1B45ABE-A1AB-C04D-AAA7-AEA500AA3236}"/>
              </a:ext>
            </a:extLst>
          </p:cNvPr>
          <p:cNvCxnSpPr>
            <a:cxnSpLocks/>
            <a:stCxn id="46" idx="1"/>
            <a:endCxn id="59" idx="3"/>
          </p:cNvCxnSpPr>
          <p:nvPr/>
        </p:nvCxnSpPr>
        <p:spPr>
          <a:xfrm flipH="1" flipV="1">
            <a:off x="3777208" y="4677844"/>
            <a:ext cx="1290812" cy="805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c 7">
            <a:extLst>
              <a:ext uri="{FF2B5EF4-FFF2-40B4-BE49-F238E27FC236}">
                <a16:creationId xmlns:a16="http://schemas.microsoft.com/office/drawing/2014/main" id="{CDECA41D-15A2-0D4F-B093-291602EE6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645" y="3559262"/>
            <a:ext cx="611374" cy="611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81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9486</TotalTime>
  <Words>48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Selamoglu, Handan</dc:creator>
  <cp:lastModifiedBy>Marcia Johnston</cp:lastModifiedBy>
  <cp:revision>35</cp:revision>
  <dcterms:created xsi:type="dcterms:W3CDTF">2018-10-24T18:20:21Z</dcterms:created>
  <dcterms:modified xsi:type="dcterms:W3CDTF">2021-03-11T21:52:56Z</dcterms:modified>
</cp:coreProperties>
</file>