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55448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5" autoAdjust="0"/>
    <p:restoredTop sz="94660"/>
  </p:normalViewPr>
  <p:slideViewPr>
    <p:cSldViewPr snapToGrid="0">
      <p:cViewPr varScale="1">
        <p:scale>
          <a:sx n="85" d="100"/>
          <a:sy n="85" d="100"/>
        </p:scale>
        <p:origin x="61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65860" y="1646133"/>
            <a:ext cx="13213080" cy="3501813"/>
          </a:xfrm>
        </p:spPr>
        <p:txBody>
          <a:bodyPr anchor="b"/>
          <a:lstStyle>
            <a:lvl1pPr algn="ctr">
              <a:defRPr sz="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3100" y="5282989"/>
            <a:ext cx="11658600" cy="2428451"/>
          </a:xfrm>
        </p:spPr>
        <p:txBody>
          <a:bodyPr/>
          <a:lstStyle>
            <a:lvl1pPr marL="0" indent="0" algn="ctr">
              <a:buNone/>
              <a:defRPr sz="3520"/>
            </a:lvl1pPr>
            <a:lvl2pPr marL="670575" indent="0" algn="ctr">
              <a:buNone/>
              <a:defRPr sz="2933"/>
            </a:lvl2pPr>
            <a:lvl3pPr marL="1341150" indent="0" algn="ctr">
              <a:buNone/>
              <a:defRPr sz="2640"/>
            </a:lvl3pPr>
            <a:lvl4pPr marL="2011726" indent="0" algn="ctr">
              <a:buNone/>
              <a:defRPr sz="2347"/>
            </a:lvl4pPr>
            <a:lvl5pPr marL="2682301" indent="0" algn="ctr">
              <a:buNone/>
              <a:defRPr sz="2347"/>
            </a:lvl5pPr>
            <a:lvl6pPr marL="3352876" indent="0" algn="ctr">
              <a:buNone/>
              <a:defRPr sz="2347"/>
            </a:lvl6pPr>
            <a:lvl7pPr marL="4023451" indent="0" algn="ctr">
              <a:buNone/>
              <a:defRPr sz="2347"/>
            </a:lvl7pPr>
            <a:lvl8pPr marL="4694027" indent="0" algn="ctr">
              <a:buNone/>
              <a:defRPr sz="2347"/>
            </a:lvl8pPr>
            <a:lvl9pPr marL="5364602" indent="0" algn="ctr">
              <a:buNone/>
              <a:defRPr sz="234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14709-A02B-432F-BE19-5B09F7A87604}" type="datetimeFigureOut">
              <a:rPr lang="en-US" smtClean="0"/>
              <a:t>2023-01-22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8B697-D15E-4D86-B13A-8686640E2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865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14709-A02B-432F-BE19-5B09F7A87604}" type="datetimeFigureOut">
              <a:rPr lang="en-US" smtClean="0"/>
              <a:t>2023-01-22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8B697-D15E-4D86-B13A-8686640E2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143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124248" y="535517"/>
            <a:ext cx="3351848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8706" y="535517"/>
            <a:ext cx="9861233" cy="85240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14709-A02B-432F-BE19-5B09F7A87604}" type="datetimeFigureOut">
              <a:rPr lang="en-US" smtClean="0"/>
              <a:t>2023-01-22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8B697-D15E-4D86-B13A-8686640E2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71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14709-A02B-432F-BE19-5B09F7A87604}" type="datetimeFigureOut">
              <a:rPr lang="en-US" smtClean="0"/>
              <a:t>2023-01-22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8B697-D15E-4D86-B13A-8686640E2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763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0610" y="2507618"/>
            <a:ext cx="13407390" cy="4184014"/>
          </a:xfrm>
        </p:spPr>
        <p:txBody>
          <a:bodyPr anchor="b"/>
          <a:lstStyle>
            <a:lvl1pPr>
              <a:defRPr sz="8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0610" y="6731215"/>
            <a:ext cx="13407390" cy="2200274"/>
          </a:xfrm>
        </p:spPr>
        <p:txBody>
          <a:bodyPr/>
          <a:lstStyle>
            <a:lvl1pPr marL="0" indent="0">
              <a:buNone/>
              <a:defRPr sz="3520">
                <a:solidFill>
                  <a:schemeClr val="tx1"/>
                </a:solidFill>
              </a:defRPr>
            </a:lvl1pPr>
            <a:lvl2pPr marL="670575" indent="0">
              <a:buNone/>
              <a:defRPr sz="2933">
                <a:solidFill>
                  <a:schemeClr val="tx1">
                    <a:tint val="75000"/>
                  </a:schemeClr>
                </a:solidFill>
              </a:defRPr>
            </a:lvl2pPr>
            <a:lvl3pPr marL="1341150" indent="0">
              <a:buNone/>
              <a:defRPr sz="2640">
                <a:solidFill>
                  <a:schemeClr val="tx1">
                    <a:tint val="75000"/>
                  </a:schemeClr>
                </a:solidFill>
              </a:defRPr>
            </a:lvl3pPr>
            <a:lvl4pPr marL="2011726" indent="0">
              <a:buNone/>
              <a:defRPr sz="2347">
                <a:solidFill>
                  <a:schemeClr val="tx1">
                    <a:tint val="75000"/>
                  </a:schemeClr>
                </a:solidFill>
              </a:defRPr>
            </a:lvl4pPr>
            <a:lvl5pPr marL="2682301" indent="0">
              <a:buNone/>
              <a:defRPr sz="2347">
                <a:solidFill>
                  <a:schemeClr val="tx1">
                    <a:tint val="75000"/>
                  </a:schemeClr>
                </a:solidFill>
              </a:defRPr>
            </a:lvl5pPr>
            <a:lvl6pPr marL="3352876" indent="0">
              <a:buNone/>
              <a:defRPr sz="2347">
                <a:solidFill>
                  <a:schemeClr val="tx1">
                    <a:tint val="75000"/>
                  </a:schemeClr>
                </a:solidFill>
              </a:defRPr>
            </a:lvl6pPr>
            <a:lvl7pPr marL="4023451" indent="0">
              <a:buNone/>
              <a:defRPr sz="2347">
                <a:solidFill>
                  <a:schemeClr val="tx1">
                    <a:tint val="75000"/>
                  </a:schemeClr>
                </a:solidFill>
              </a:defRPr>
            </a:lvl7pPr>
            <a:lvl8pPr marL="4694027" indent="0">
              <a:buNone/>
              <a:defRPr sz="2347">
                <a:solidFill>
                  <a:schemeClr val="tx1">
                    <a:tint val="75000"/>
                  </a:schemeClr>
                </a:solidFill>
              </a:defRPr>
            </a:lvl8pPr>
            <a:lvl9pPr marL="5364602" indent="0">
              <a:buNone/>
              <a:defRPr sz="234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14709-A02B-432F-BE19-5B09F7A87604}" type="datetimeFigureOut">
              <a:rPr lang="en-US" smtClean="0"/>
              <a:t>2023-01-22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8B697-D15E-4D86-B13A-8686640E2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436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8705" y="2677584"/>
            <a:ext cx="660654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69555" y="2677584"/>
            <a:ext cx="6606540" cy="6381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14709-A02B-432F-BE19-5B09F7A87604}" type="datetimeFigureOut">
              <a:rPr lang="en-US" smtClean="0"/>
              <a:t>2023-01-22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8B697-D15E-4D86-B13A-8686640E2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268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0730" y="535519"/>
            <a:ext cx="13407390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70731" y="2465706"/>
            <a:ext cx="6576178" cy="1208404"/>
          </a:xfrm>
        </p:spPr>
        <p:txBody>
          <a:bodyPr anchor="b"/>
          <a:lstStyle>
            <a:lvl1pPr marL="0" indent="0">
              <a:buNone/>
              <a:defRPr sz="3520" b="1"/>
            </a:lvl1pPr>
            <a:lvl2pPr marL="670575" indent="0">
              <a:buNone/>
              <a:defRPr sz="2933" b="1"/>
            </a:lvl2pPr>
            <a:lvl3pPr marL="1341150" indent="0">
              <a:buNone/>
              <a:defRPr sz="2640" b="1"/>
            </a:lvl3pPr>
            <a:lvl4pPr marL="2011726" indent="0">
              <a:buNone/>
              <a:defRPr sz="2347" b="1"/>
            </a:lvl4pPr>
            <a:lvl5pPr marL="2682301" indent="0">
              <a:buNone/>
              <a:defRPr sz="2347" b="1"/>
            </a:lvl5pPr>
            <a:lvl6pPr marL="3352876" indent="0">
              <a:buNone/>
              <a:defRPr sz="2347" b="1"/>
            </a:lvl6pPr>
            <a:lvl7pPr marL="4023451" indent="0">
              <a:buNone/>
              <a:defRPr sz="2347" b="1"/>
            </a:lvl7pPr>
            <a:lvl8pPr marL="4694027" indent="0">
              <a:buNone/>
              <a:defRPr sz="2347" b="1"/>
            </a:lvl8pPr>
            <a:lvl9pPr marL="5364602" indent="0">
              <a:buNone/>
              <a:defRPr sz="234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70731" y="3674110"/>
            <a:ext cx="6576178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69556" y="2465706"/>
            <a:ext cx="6608565" cy="1208404"/>
          </a:xfrm>
        </p:spPr>
        <p:txBody>
          <a:bodyPr anchor="b"/>
          <a:lstStyle>
            <a:lvl1pPr marL="0" indent="0">
              <a:buNone/>
              <a:defRPr sz="3520" b="1"/>
            </a:lvl1pPr>
            <a:lvl2pPr marL="670575" indent="0">
              <a:buNone/>
              <a:defRPr sz="2933" b="1"/>
            </a:lvl2pPr>
            <a:lvl3pPr marL="1341150" indent="0">
              <a:buNone/>
              <a:defRPr sz="2640" b="1"/>
            </a:lvl3pPr>
            <a:lvl4pPr marL="2011726" indent="0">
              <a:buNone/>
              <a:defRPr sz="2347" b="1"/>
            </a:lvl4pPr>
            <a:lvl5pPr marL="2682301" indent="0">
              <a:buNone/>
              <a:defRPr sz="2347" b="1"/>
            </a:lvl5pPr>
            <a:lvl6pPr marL="3352876" indent="0">
              <a:buNone/>
              <a:defRPr sz="2347" b="1"/>
            </a:lvl6pPr>
            <a:lvl7pPr marL="4023451" indent="0">
              <a:buNone/>
              <a:defRPr sz="2347" b="1"/>
            </a:lvl7pPr>
            <a:lvl8pPr marL="4694027" indent="0">
              <a:buNone/>
              <a:defRPr sz="2347" b="1"/>
            </a:lvl8pPr>
            <a:lvl9pPr marL="5364602" indent="0">
              <a:buNone/>
              <a:defRPr sz="234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69556" y="3674110"/>
            <a:ext cx="6608565" cy="54040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14709-A02B-432F-BE19-5B09F7A87604}" type="datetimeFigureOut">
              <a:rPr lang="en-US" smtClean="0"/>
              <a:t>2023-01-22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8B697-D15E-4D86-B13A-8686640E2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655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14709-A02B-432F-BE19-5B09F7A87604}" type="datetimeFigureOut">
              <a:rPr lang="en-US" smtClean="0"/>
              <a:t>2023-01-22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8B697-D15E-4D86-B13A-8686640E2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976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14709-A02B-432F-BE19-5B09F7A87604}" type="datetimeFigureOut">
              <a:rPr lang="en-US" smtClean="0"/>
              <a:t>2023-01-22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8B697-D15E-4D86-B13A-8686640E2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114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0730" y="670560"/>
            <a:ext cx="5013603" cy="2346960"/>
          </a:xfrm>
        </p:spPr>
        <p:txBody>
          <a:bodyPr anchor="b"/>
          <a:lstStyle>
            <a:lvl1pPr>
              <a:defRPr sz="469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08565" y="1448226"/>
            <a:ext cx="7869555" cy="7147983"/>
          </a:xfrm>
        </p:spPr>
        <p:txBody>
          <a:bodyPr/>
          <a:lstStyle>
            <a:lvl1pPr>
              <a:defRPr sz="4693"/>
            </a:lvl1pPr>
            <a:lvl2pPr>
              <a:defRPr sz="4107"/>
            </a:lvl2pPr>
            <a:lvl3pPr>
              <a:defRPr sz="3520"/>
            </a:lvl3pPr>
            <a:lvl4pPr>
              <a:defRPr sz="2933"/>
            </a:lvl4pPr>
            <a:lvl5pPr>
              <a:defRPr sz="2933"/>
            </a:lvl5pPr>
            <a:lvl6pPr>
              <a:defRPr sz="2933"/>
            </a:lvl6pPr>
            <a:lvl7pPr>
              <a:defRPr sz="2933"/>
            </a:lvl7pPr>
            <a:lvl8pPr>
              <a:defRPr sz="2933"/>
            </a:lvl8pPr>
            <a:lvl9pPr>
              <a:defRPr sz="29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0730" y="3017520"/>
            <a:ext cx="5013603" cy="5590329"/>
          </a:xfrm>
        </p:spPr>
        <p:txBody>
          <a:bodyPr/>
          <a:lstStyle>
            <a:lvl1pPr marL="0" indent="0">
              <a:buNone/>
              <a:defRPr sz="2347"/>
            </a:lvl1pPr>
            <a:lvl2pPr marL="670575" indent="0">
              <a:buNone/>
              <a:defRPr sz="2053"/>
            </a:lvl2pPr>
            <a:lvl3pPr marL="1341150" indent="0">
              <a:buNone/>
              <a:defRPr sz="1760"/>
            </a:lvl3pPr>
            <a:lvl4pPr marL="2011726" indent="0">
              <a:buNone/>
              <a:defRPr sz="1467"/>
            </a:lvl4pPr>
            <a:lvl5pPr marL="2682301" indent="0">
              <a:buNone/>
              <a:defRPr sz="1467"/>
            </a:lvl5pPr>
            <a:lvl6pPr marL="3352876" indent="0">
              <a:buNone/>
              <a:defRPr sz="1467"/>
            </a:lvl6pPr>
            <a:lvl7pPr marL="4023451" indent="0">
              <a:buNone/>
              <a:defRPr sz="1467"/>
            </a:lvl7pPr>
            <a:lvl8pPr marL="4694027" indent="0">
              <a:buNone/>
              <a:defRPr sz="1467"/>
            </a:lvl8pPr>
            <a:lvl9pPr marL="5364602" indent="0">
              <a:buNone/>
              <a:defRPr sz="14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14709-A02B-432F-BE19-5B09F7A87604}" type="datetimeFigureOut">
              <a:rPr lang="en-US" smtClean="0"/>
              <a:t>2023-01-22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8B697-D15E-4D86-B13A-8686640E2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53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0730" y="670560"/>
            <a:ext cx="5013603" cy="2346960"/>
          </a:xfrm>
        </p:spPr>
        <p:txBody>
          <a:bodyPr anchor="b"/>
          <a:lstStyle>
            <a:lvl1pPr>
              <a:defRPr sz="469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608565" y="1448226"/>
            <a:ext cx="7869555" cy="7147983"/>
          </a:xfrm>
        </p:spPr>
        <p:txBody>
          <a:bodyPr anchor="t"/>
          <a:lstStyle>
            <a:lvl1pPr marL="0" indent="0">
              <a:buNone/>
              <a:defRPr sz="4693"/>
            </a:lvl1pPr>
            <a:lvl2pPr marL="670575" indent="0">
              <a:buNone/>
              <a:defRPr sz="4107"/>
            </a:lvl2pPr>
            <a:lvl3pPr marL="1341150" indent="0">
              <a:buNone/>
              <a:defRPr sz="3520"/>
            </a:lvl3pPr>
            <a:lvl4pPr marL="2011726" indent="0">
              <a:buNone/>
              <a:defRPr sz="2933"/>
            </a:lvl4pPr>
            <a:lvl5pPr marL="2682301" indent="0">
              <a:buNone/>
              <a:defRPr sz="2933"/>
            </a:lvl5pPr>
            <a:lvl6pPr marL="3352876" indent="0">
              <a:buNone/>
              <a:defRPr sz="2933"/>
            </a:lvl6pPr>
            <a:lvl7pPr marL="4023451" indent="0">
              <a:buNone/>
              <a:defRPr sz="2933"/>
            </a:lvl7pPr>
            <a:lvl8pPr marL="4694027" indent="0">
              <a:buNone/>
              <a:defRPr sz="2933"/>
            </a:lvl8pPr>
            <a:lvl9pPr marL="5364602" indent="0">
              <a:buNone/>
              <a:defRPr sz="293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0730" y="3017520"/>
            <a:ext cx="5013603" cy="5590329"/>
          </a:xfrm>
        </p:spPr>
        <p:txBody>
          <a:bodyPr/>
          <a:lstStyle>
            <a:lvl1pPr marL="0" indent="0">
              <a:buNone/>
              <a:defRPr sz="2347"/>
            </a:lvl1pPr>
            <a:lvl2pPr marL="670575" indent="0">
              <a:buNone/>
              <a:defRPr sz="2053"/>
            </a:lvl2pPr>
            <a:lvl3pPr marL="1341150" indent="0">
              <a:buNone/>
              <a:defRPr sz="1760"/>
            </a:lvl3pPr>
            <a:lvl4pPr marL="2011726" indent="0">
              <a:buNone/>
              <a:defRPr sz="1467"/>
            </a:lvl4pPr>
            <a:lvl5pPr marL="2682301" indent="0">
              <a:buNone/>
              <a:defRPr sz="1467"/>
            </a:lvl5pPr>
            <a:lvl6pPr marL="3352876" indent="0">
              <a:buNone/>
              <a:defRPr sz="1467"/>
            </a:lvl6pPr>
            <a:lvl7pPr marL="4023451" indent="0">
              <a:buNone/>
              <a:defRPr sz="1467"/>
            </a:lvl7pPr>
            <a:lvl8pPr marL="4694027" indent="0">
              <a:buNone/>
              <a:defRPr sz="1467"/>
            </a:lvl8pPr>
            <a:lvl9pPr marL="5364602" indent="0">
              <a:buNone/>
              <a:defRPr sz="14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14709-A02B-432F-BE19-5B09F7A87604}" type="datetimeFigureOut">
              <a:rPr lang="en-US" smtClean="0"/>
              <a:t>2023-01-22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D8B697-D15E-4D86-B13A-8686640E2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3421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8705" y="535519"/>
            <a:ext cx="13407390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8705" y="2677584"/>
            <a:ext cx="13407390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8705" y="9322649"/>
            <a:ext cx="349758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714709-A02B-432F-BE19-5B09F7A87604}" type="datetimeFigureOut">
              <a:rPr lang="en-US" smtClean="0"/>
              <a:t>2023-01-22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9215" y="9322649"/>
            <a:ext cx="524637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78515" y="9322649"/>
            <a:ext cx="349758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D8B697-D15E-4D86-B13A-8686640E2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430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41150" rtl="0" eaLnBrk="1" latinLnBrk="0" hangingPunct="1">
        <a:lnSpc>
          <a:spcPct val="90000"/>
        </a:lnSpc>
        <a:spcBef>
          <a:spcPct val="0"/>
        </a:spcBef>
        <a:buNone/>
        <a:defRPr sz="645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5288" indent="-335288" algn="l" defTabSz="1341150" rtl="0" eaLnBrk="1" latinLnBrk="0" hangingPunct="1">
        <a:lnSpc>
          <a:spcPct val="90000"/>
        </a:lnSpc>
        <a:spcBef>
          <a:spcPts val="1467"/>
        </a:spcBef>
        <a:buFont typeface="Arial" panose="020B0604020202020204" pitchFamily="34" charset="0"/>
        <a:buChar char="•"/>
        <a:defRPr sz="4107" kern="1200">
          <a:solidFill>
            <a:schemeClr val="tx1"/>
          </a:solidFill>
          <a:latin typeface="+mn-lt"/>
          <a:ea typeface="+mn-ea"/>
          <a:cs typeface="+mn-cs"/>
        </a:defRPr>
      </a:lvl1pPr>
      <a:lvl2pPr marL="1005863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3520" kern="1200">
          <a:solidFill>
            <a:schemeClr val="tx1"/>
          </a:solidFill>
          <a:latin typeface="+mn-lt"/>
          <a:ea typeface="+mn-ea"/>
          <a:cs typeface="+mn-cs"/>
        </a:defRPr>
      </a:lvl2pPr>
      <a:lvl3pPr marL="1676438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933" kern="1200">
          <a:solidFill>
            <a:schemeClr val="tx1"/>
          </a:solidFill>
          <a:latin typeface="+mn-lt"/>
          <a:ea typeface="+mn-ea"/>
          <a:cs typeface="+mn-cs"/>
        </a:defRPr>
      </a:lvl3pPr>
      <a:lvl4pPr marL="2347013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4pPr>
      <a:lvl5pPr marL="3017589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5pPr>
      <a:lvl6pPr marL="3688164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6pPr>
      <a:lvl7pPr marL="4358739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7pPr>
      <a:lvl8pPr marL="5029314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8pPr>
      <a:lvl9pPr marL="5699890" indent="-335288" algn="l" defTabSz="1341150" rtl="0" eaLnBrk="1" latinLnBrk="0" hangingPunct="1">
        <a:lnSpc>
          <a:spcPct val="90000"/>
        </a:lnSpc>
        <a:spcBef>
          <a:spcPts val="733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1pPr>
      <a:lvl2pPr marL="670575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341150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3pPr>
      <a:lvl4pPr marL="2011726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4pPr>
      <a:lvl5pPr marL="2682301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5pPr>
      <a:lvl6pPr marL="3352876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6pPr>
      <a:lvl7pPr marL="4023451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7pPr>
      <a:lvl8pPr marL="4694027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8pPr>
      <a:lvl9pPr marL="5364602" algn="l" defTabSz="1341150" rtl="0" eaLnBrk="1" latinLnBrk="0" hangingPunct="1">
        <a:defRPr sz="2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svg"/><Relationship Id="rId15" Type="http://schemas.openxmlformats.org/officeDocument/2006/relationships/image" Target="../media/image14.png"/><Relationship Id="rId10" Type="http://schemas.openxmlformats.org/officeDocument/2006/relationships/image" Target="../media/image9.sv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E8FD7715-5F43-4679-B2BF-BD5D8AB9A988}"/>
              </a:ext>
            </a:extLst>
          </p:cNvPr>
          <p:cNvSpPr/>
          <p:nvPr/>
        </p:nvSpPr>
        <p:spPr>
          <a:xfrm>
            <a:off x="1010093" y="1388533"/>
            <a:ext cx="11143035" cy="5294489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>
              <a:defRPr/>
            </a:pPr>
            <a:r>
              <a:rPr lang="en-US" sz="12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Cloud</a:t>
            </a:r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3F8BF460-E953-4306-BF9A-1D2E099281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010093" y="1393754"/>
            <a:ext cx="381000" cy="381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96DED4AA-FC44-408B-9CF5-39599F0DBD76}"/>
              </a:ext>
            </a:extLst>
          </p:cNvPr>
          <p:cNvSpPr/>
          <p:nvPr/>
        </p:nvSpPr>
        <p:spPr>
          <a:xfrm>
            <a:off x="2734202" y="1584254"/>
            <a:ext cx="2396640" cy="4929435"/>
          </a:xfrm>
          <a:prstGeom prst="rect">
            <a:avLst/>
          </a:prstGeom>
          <a:noFill/>
          <a:ln w="12700">
            <a:solidFill>
              <a:srgbClr val="5B9C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7AAC268-991F-442B-8F2B-FBA79BB08DDF}"/>
              </a:ext>
            </a:extLst>
          </p:cNvPr>
          <p:cNvSpPr/>
          <p:nvPr/>
        </p:nvSpPr>
        <p:spPr>
          <a:xfrm>
            <a:off x="1446447" y="1935481"/>
            <a:ext cx="9300575" cy="4420164"/>
          </a:xfrm>
          <a:prstGeom prst="rect">
            <a:avLst/>
          </a:prstGeom>
          <a:noFill/>
          <a:ln w="12700">
            <a:solidFill>
              <a:srgbClr val="1E89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 tIns="91440"/>
          <a:lstStyle/>
          <a:p>
            <a:pPr>
              <a:defRPr/>
            </a:pPr>
            <a:r>
              <a:rPr lang="en-US" sz="1200" dirty="0">
                <a:ln w="0"/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VPC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7D1BC791-DE62-495C-8B9D-E531E6740D2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446447" y="1937544"/>
            <a:ext cx="381000" cy="38100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2809CE17-4512-4F36-AE39-05C7B860384D}"/>
              </a:ext>
            </a:extLst>
          </p:cNvPr>
          <p:cNvSpPr/>
          <p:nvPr/>
        </p:nvSpPr>
        <p:spPr>
          <a:xfrm>
            <a:off x="2894687" y="2128041"/>
            <a:ext cx="2095418" cy="2319037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/>
          <a:lstStyle/>
          <a:p>
            <a:pPr>
              <a:defRPr/>
            </a:pPr>
            <a:r>
              <a:rPr lang="en-US" sz="1200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pic>
        <p:nvPicPr>
          <p:cNvPr id="10" name="Graphic 9">
            <a:extLst>
              <a:ext uri="{FF2B5EF4-FFF2-40B4-BE49-F238E27FC236}">
                <a16:creationId xmlns:a16="http://schemas.microsoft.com/office/drawing/2014/main" id="{400C8421-87E7-4279-AA5B-7D8ADAD7976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2894686" y="2128043"/>
            <a:ext cx="381000" cy="381000"/>
          </a:xfrm>
          <a:prstGeom prst="rect">
            <a:avLst/>
          </a:prstGeom>
        </p:spPr>
      </p:pic>
      <p:sp>
        <p:nvSpPr>
          <p:cNvPr id="11" name="TextBox 17">
            <a:extLst>
              <a:ext uri="{FF2B5EF4-FFF2-40B4-BE49-F238E27FC236}">
                <a16:creationId xmlns:a16="http://schemas.microsoft.com/office/drawing/2014/main" id="{D0526615-9544-44FD-8046-EA61B6433DF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4684" y="2979017"/>
            <a:ext cx="209006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NAT gateway</a:t>
            </a:r>
          </a:p>
        </p:txBody>
      </p:sp>
      <p:pic>
        <p:nvPicPr>
          <p:cNvPr id="12" name="Graphic 35">
            <a:extLst>
              <a:ext uri="{FF2B5EF4-FFF2-40B4-BE49-F238E27FC236}">
                <a16:creationId xmlns:a16="http://schemas.microsoft.com/office/drawing/2014/main" id="{C23D9D2C-F8C6-451A-8EA7-DFF69C78FF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1349" y="250904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44487E47-BA85-4E71-84C7-981217D66A51}"/>
              </a:ext>
            </a:extLst>
          </p:cNvPr>
          <p:cNvSpPr/>
          <p:nvPr/>
        </p:nvSpPr>
        <p:spPr>
          <a:xfrm>
            <a:off x="2894684" y="4605121"/>
            <a:ext cx="2104522" cy="1630062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/>
          <a:lstStyle/>
          <a:p>
            <a:pPr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pic>
        <p:nvPicPr>
          <p:cNvPr id="14" name="Graphic 13">
            <a:extLst>
              <a:ext uri="{FF2B5EF4-FFF2-40B4-BE49-F238E27FC236}">
                <a16:creationId xmlns:a16="http://schemas.microsoft.com/office/drawing/2014/main" id="{CB64451E-B374-4075-8EBC-C14BDBC435E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2894682" y="4609609"/>
            <a:ext cx="381000" cy="381000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9133CB02-98F2-4F76-8A03-90612752103E}"/>
              </a:ext>
            </a:extLst>
          </p:cNvPr>
          <p:cNvSpPr/>
          <p:nvPr/>
        </p:nvSpPr>
        <p:spPr>
          <a:xfrm>
            <a:off x="1627544" y="5086763"/>
            <a:ext cx="8918052" cy="975372"/>
          </a:xfrm>
          <a:prstGeom prst="rect">
            <a:avLst/>
          </a:prstGeom>
          <a:noFill/>
          <a:ln w="12700">
            <a:solidFill>
              <a:srgbClr val="D866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7160" tIns="45720" rIns="91440"/>
          <a:lstStyle/>
          <a:p>
            <a:pPr algn="r">
              <a:defRPr/>
            </a:pPr>
            <a:endParaRPr lang="en-US" sz="1200" dirty="0">
              <a:solidFill>
                <a:srgbClr val="D866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defRPr/>
            </a:pPr>
            <a:endParaRPr lang="en-US" sz="1200" dirty="0">
              <a:solidFill>
                <a:srgbClr val="D866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1200" dirty="0">
                <a:solidFill>
                  <a:srgbClr val="D866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 Scaling</a:t>
            </a:r>
          </a:p>
          <a:p>
            <a:pPr>
              <a:defRPr/>
            </a:pPr>
            <a:r>
              <a:rPr lang="en-US" sz="1200" dirty="0">
                <a:solidFill>
                  <a:srgbClr val="D866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group</a:t>
            </a:r>
          </a:p>
        </p:txBody>
      </p:sp>
      <p:pic>
        <p:nvPicPr>
          <p:cNvPr id="23" name="Graphic 60">
            <a:extLst>
              <a:ext uri="{FF2B5EF4-FFF2-40B4-BE49-F238E27FC236}">
                <a16:creationId xmlns:a16="http://schemas.microsoft.com/office/drawing/2014/main" id="{B632D200-310B-4D24-8DB7-3CE667ECA62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1349" y="3423099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extBox 16">
            <a:extLst>
              <a:ext uri="{FF2B5EF4-FFF2-40B4-BE49-F238E27FC236}">
                <a16:creationId xmlns:a16="http://schemas.microsoft.com/office/drawing/2014/main" id="{D637C74D-F0D5-49BA-BCFE-AC16E76F34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4684" y="3890683"/>
            <a:ext cx="209006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Bastion host</a:t>
            </a:r>
          </a:p>
        </p:txBody>
      </p:sp>
      <p:pic>
        <p:nvPicPr>
          <p:cNvPr id="25" name="Graphic 24">
            <a:extLst>
              <a:ext uri="{FF2B5EF4-FFF2-40B4-BE49-F238E27FC236}">
                <a16:creationId xmlns:a16="http://schemas.microsoft.com/office/drawing/2014/main" id="{AB613608-B5BC-4BD1-8F88-FAA8527659E7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996425" y="5086761"/>
            <a:ext cx="381000" cy="381000"/>
          </a:xfrm>
          <a:prstGeom prst="rect">
            <a:avLst/>
          </a:prstGeom>
        </p:spPr>
      </p:pic>
      <p:sp>
        <p:nvSpPr>
          <p:cNvPr id="36" name="Rectangle 35">
            <a:extLst>
              <a:ext uri="{FF2B5EF4-FFF2-40B4-BE49-F238E27FC236}">
                <a16:creationId xmlns:a16="http://schemas.microsoft.com/office/drawing/2014/main" id="{D59BD507-E051-420B-8DB5-3AB1D8D3D2CF}"/>
              </a:ext>
            </a:extLst>
          </p:cNvPr>
          <p:cNvSpPr/>
          <p:nvPr/>
        </p:nvSpPr>
        <p:spPr>
          <a:xfrm>
            <a:off x="5352147" y="1584254"/>
            <a:ext cx="2396640" cy="4929436"/>
          </a:xfrm>
          <a:prstGeom prst="rect">
            <a:avLst/>
          </a:prstGeom>
          <a:noFill/>
          <a:ln w="12700">
            <a:solidFill>
              <a:srgbClr val="5B9C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2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C3437CAB-A3A9-4D74-8CE4-5EBE601FC5DF}"/>
              </a:ext>
            </a:extLst>
          </p:cNvPr>
          <p:cNvSpPr/>
          <p:nvPr/>
        </p:nvSpPr>
        <p:spPr>
          <a:xfrm>
            <a:off x="5512632" y="2128042"/>
            <a:ext cx="2095418" cy="2319035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/>
          <a:lstStyle/>
          <a:p>
            <a:pPr>
              <a:defRPr/>
            </a:pPr>
            <a:r>
              <a:rPr lang="en-US" sz="1200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pic>
        <p:nvPicPr>
          <p:cNvPr id="38" name="Graphic 37">
            <a:extLst>
              <a:ext uri="{FF2B5EF4-FFF2-40B4-BE49-F238E27FC236}">
                <a16:creationId xmlns:a16="http://schemas.microsoft.com/office/drawing/2014/main" id="{51C49962-FD9D-4442-91A6-008BE39C7D5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512631" y="2128044"/>
            <a:ext cx="381000" cy="381000"/>
          </a:xfrm>
          <a:prstGeom prst="rect">
            <a:avLst/>
          </a:prstGeom>
        </p:spPr>
      </p:pic>
      <p:sp>
        <p:nvSpPr>
          <p:cNvPr id="39" name="TextBox 17">
            <a:extLst>
              <a:ext uri="{FF2B5EF4-FFF2-40B4-BE49-F238E27FC236}">
                <a16:creationId xmlns:a16="http://schemas.microsoft.com/office/drawing/2014/main" id="{677859CE-24E8-4004-84FC-C9C77CC772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2629" y="2979018"/>
            <a:ext cx="209006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NAT gateway</a:t>
            </a:r>
          </a:p>
        </p:txBody>
      </p:sp>
      <p:pic>
        <p:nvPicPr>
          <p:cNvPr id="40" name="Graphic 35">
            <a:extLst>
              <a:ext uri="{FF2B5EF4-FFF2-40B4-BE49-F238E27FC236}">
                <a16:creationId xmlns:a16="http://schemas.microsoft.com/office/drawing/2014/main" id="{C784E335-78F4-4004-AD6D-FFE34D2E3E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7189" y="2509044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" name="Rectangle 40">
            <a:extLst>
              <a:ext uri="{FF2B5EF4-FFF2-40B4-BE49-F238E27FC236}">
                <a16:creationId xmlns:a16="http://schemas.microsoft.com/office/drawing/2014/main" id="{E09D307F-E654-4CB8-AC9A-085335A920C7}"/>
              </a:ext>
            </a:extLst>
          </p:cNvPr>
          <p:cNvSpPr/>
          <p:nvPr/>
        </p:nvSpPr>
        <p:spPr>
          <a:xfrm>
            <a:off x="5512629" y="4605121"/>
            <a:ext cx="2104522" cy="1630061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/>
          <a:lstStyle/>
          <a:p>
            <a:pPr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pic>
        <p:nvPicPr>
          <p:cNvPr id="42" name="Graphic 41">
            <a:extLst>
              <a:ext uri="{FF2B5EF4-FFF2-40B4-BE49-F238E27FC236}">
                <a16:creationId xmlns:a16="http://schemas.microsoft.com/office/drawing/2014/main" id="{DE414FA7-1E2A-4552-9B43-780B98425B9F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5512627" y="4609610"/>
            <a:ext cx="381000" cy="381000"/>
          </a:xfrm>
          <a:prstGeom prst="rect">
            <a:avLst/>
          </a:prstGeom>
        </p:spPr>
      </p:pic>
      <p:sp>
        <p:nvSpPr>
          <p:cNvPr id="49" name="Rectangle 48">
            <a:extLst>
              <a:ext uri="{FF2B5EF4-FFF2-40B4-BE49-F238E27FC236}">
                <a16:creationId xmlns:a16="http://schemas.microsoft.com/office/drawing/2014/main" id="{9D51DB1B-6A2F-496E-AD44-FDF55214A7BF}"/>
              </a:ext>
            </a:extLst>
          </p:cNvPr>
          <p:cNvSpPr/>
          <p:nvPr/>
        </p:nvSpPr>
        <p:spPr>
          <a:xfrm>
            <a:off x="7957290" y="1584254"/>
            <a:ext cx="2396640" cy="4929435"/>
          </a:xfrm>
          <a:prstGeom prst="rect">
            <a:avLst/>
          </a:prstGeom>
          <a:noFill/>
          <a:ln w="12700">
            <a:solidFill>
              <a:srgbClr val="5B9CD5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91440"/>
          <a:lstStyle/>
          <a:p>
            <a:pPr algn="ctr"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Availability Zone 3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5A6C088B-77D6-497B-A194-CE0448F98460}"/>
              </a:ext>
            </a:extLst>
          </p:cNvPr>
          <p:cNvSpPr/>
          <p:nvPr/>
        </p:nvSpPr>
        <p:spPr>
          <a:xfrm>
            <a:off x="8117775" y="2128043"/>
            <a:ext cx="2095418" cy="2319034"/>
          </a:xfrm>
          <a:prstGeom prst="rect">
            <a:avLst/>
          </a:prstGeom>
          <a:solidFill>
            <a:srgbClr val="1D8900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/>
          <a:lstStyle/>
          <a:p>
            <a:pPr>
              <a:defRPr/>
            </a:pPr>
            <a:r>
              <a:rPr lang="en-US" sz="1200" dirty="0">
                <a:solidFill>
                  <a:srgbClr val="1E89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Public subnet</a:t>
            </a:r>
          </a:p>
        </p:txBody>
      </p:sp>
      <p:pic>
        <p:nvPicPr>
          <p:cNvPr id="51" name="Graphic 50">
            <a:extLst>
              <a:ext uri="{FF2B5EF4-FFF2-40B4-BE49-F238E27FC236}">
                <a16:creationId xmlns:a16="http://schemas.microsoft.com/office/drawing/2014/main" id="{D06794FA-C8B4-4B64-AC1F-070A2F66067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117774" y="2128044"/>
            <a:ext cx="381000" cy="381000"/>
          </a:xfrm>
          <a:prstGeom prst="rect">
            <a:avLst/>
          </a:prstGeom>
        </p:spPr>
      </p:pic>
      <p:sp>
        <p:nvSpPr>
          <p:cNvPr id="52" name="TextBox 17">
            <a:extLst>
              <a:ext uri="{FF2B5EF4-FFF2-40B4-BE49-F238E27FC236}">
                <a16:creationId xmlns:a16="http://schemas.microsoft.com/office/drawing/2014/main" id="{1E2C3C61-A476-4797-84C3-EC57678199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17772" y="2979018"/>
            <a:ext cx="2090060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NAT gateway</a:t>
            </a:r>
          </a:p>
        </p:txBody>
      </p:sp>
      <p:pic>
        <p:nvPicPr>
          <p:cNvPr id="53" name="Graphic 35">
            <a:extLst>
              <a:ext uri="{FF2B5EF4-FFF2-40B4-BE49-F238E27FC236}">
                <a16:creationId xmlns:a16="http://schemas.microsoft.com/office/drawing/2014/main" id="{100644CA-F2ED-4494-9ABE-0839E177BC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2331" y="2509044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" name="Rectangle 53">
            <a:extLst>
              <a:ext uri="{FF2B5EF4-FFF2-40B4-BE49-F238E27FC236}">
                <a16:creationId xmlns:a16="http://schemas.microsoft.com/office/drawing/2014/main" id="{02C15DAA-5977-4253-B248-7A253F4A42C6}"/>
              </a:ext>
            </a:extLst>
          </p:cNvPr>
          <p:cNvSpPr/>
          <p:nvPr/>
        </p:nvSpPr>
        <p:spPr>
          <a:xfrm>
            <a:off x="8117772" y="4605121"/>
            <a:ext cx="2104522" cy="1630061"/>
          </a:xfrm>
          <a:prstGeom prst="rect">
            <a:avLst/>
          </a:prstGeom>
          <a:solidFill>
            <a:srgbClr val="007CBC">
              <a:alpha val="9804"/>
            </a:srgbClr>
          </a:solidFill>
          <a:ln w="12700">
            <a:noFill/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20"/>
          <a:lstStyle/>
          <a:p>
            <a:pPr>
              <a:defRPr/>
            </a:pPr>
            <a:r>
              <a:rPr lang="en-US" sz="1200" dirty="0">
                <a:solidFill>
                  <a:srgbClr val="5B9CD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Private subnet</a:t>
            </a:r>
          </a:p>
        </p:txBody>
      </p:sp>
      <p:pic>
        <p:nvPicPr>
          <p:cNvPr id="55" name="Graphic 54">
            <a:extLst>
              <a:ext uri="{FF2B5EF4-FFF2-40B4-BE49-F238E27FC236}">
                <a16:creationId xmlns:a16="http://schemas.microsoft.com/office/drawing/2014/main" id="{E2685D6B-673F-448B-91A2-3B14964DE504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8117770" y="4609610"/>
            <a:ext cx="381000" cy="381000"/>
          </a:xfrm>
          <a:prstGeom prst="rect">
            <a:avLst/>
          </a:prstGeom>
        </p:spPr>
      </p:pic>
      <p:pic>
        <p:nvPicPr>
          <p:cNvPr id="68" name="Graphic 23">
            <a:extLst>
              <a:ext uri="{FF2B5EF4-FFF2-40B4-BE49-F238E27FC236}">
                <a16:creationId xmlns:a16="http://schemas.microsoft.com/office/drawing/2014/main" id="{1024FFEC-AE0A-48AE-8646-B643A8175E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1351" y="5089751"/>
            <a:ext cx="762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0" name="TextBox 9">
            <a:extLst>
              <a:ext uri="{FF2B5EF4-FFF2-40B4-BE49-F238E27FC236}">
                <a16:creationId xmlns:a16="http://schemas.microsoft.com/office/drawing/2014/main" id="{BE864051-4D68-46C8-8CF6-F312631B8E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907504" y="5846245"/>
            <a:ext cx="109734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Amazon EKS</a:t>
            </a:r>
          </a:p>
        </p:txBody>
      </p:sp>
      <p:pic>
        <p:nvPicPr>
          <p:cNvPr id="76" name="Graphic 62">
            <a:extLst>
              <a:ext uri="{FF2B5EF4-FFF2-40B4-BE49-F238E27FC236}">
                <a16:creationId xmlns:a16="http://schemas.microsoft.com/office/drawing/2014/main" id="{04126C00-F3CD-4D59-8DF5-0CC9E6EF25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1349" y="5232402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" name="TextBox 16">
            <a:extLst>
              <a:ext uri="{FF2B5EF4-FFF2-40B4-BE49-F238E27FC236}">
                <a16:creationId xmlns:a16="http://schemas.microsoft.com/office/drawing/2014/main" id="{F5270FF1-F517-4AC9-8A0B-9CE0D9CE5D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1584" y="5695058"/>
            <a:ext cx="130420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Kubernetes nodes</a:t>
            </a:r>
          </a:p>
        </p:txBody>
      </p:sp>
      <p:pic>
        <p:nvPicPr>
          <p:cNvPr id="78" name="Graphic 62">
            <a:extLst>
              <a:ext uri="{FF2B5EF4-FFF2-40B4-BE49-F238E27FC236}">
                <a16:creationId xmlns:a16="http://schemas.microsoft.com/office/drawing/2014/main" id="{901164A0-1E56-4C7F-A91B-C1E0D27A4F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636" y="5237858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0" name="Graphic 62">
            <a:extLst>
              <a:ext uri="{FF2B5EF4-FFF2-40B4-BE49-F238E27FC236}">
                <a16:creationId xmlns:a16="http://schemas.microsoft.com/office/drawing/2014/main" id="{AAFCB99F-F0FC-4918-B911-0670B2AA93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7010" y="5232402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" name="TextBox 16">
            <a:extLst>
              <a:ext uri="{FF2B5EF4-FFF2-40B4-BE49-F238E27FC236}">
                <a16:creationId xmlns:a16="http://schemas.microsoft.com/office/drawing/2014/main" id="{689FB81E-33F3-4AB5-B7DB-ABBF10CE92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29506" y="5692722"/>
            <a:ext cx="130420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Kubernetes nodes</a:t>
            </a:r>
          </a:p>
        </p:txBody>
      </p:sp>
      <p:sp>
        <p:nvSpPr>
          <p:cNvPr id="83" name="TextBox 16">
            <a:extLst>
              <a:ext uri="{FF2B5EF4-FFF2-40B4-BE49-F238E27FC236}">
                <a16:creationId xmlns:a16="http://schemas.microsoft.com/office/drawing/2014/main" id="{AA9DED61-59E7-4DF4-8EAA-9EE2387CBF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17929" y="5689602"/>
            <a:ext cx="1304208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Kubernetes nodes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42B262AE-5D65-47E9-8B7D-25E3D93A523C}"/>
              </a:ext>
            </a:extLst>
          </p:cNvPr>
          <p:cNvSpPr/>
          <p:nvPr/>
        </p:nvSpPr>
        <p:spPr>
          <a:xfrm>
            <a:off x="1627544" y="3317431"/>
            <a:ext cx="8918052" cy="975372"/>
          </a:xfrm>
          <a:prstGeom prst="rect">
            <a:avLst/>
          </a:prstGeom>
          <a:noFill/>
          <a:ln w="12700">
            <a:solidFill>
              <a:srgbClr val="D86613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7160" tIns="45720" rIns="91440"/>
          <a:lstStyle/>
          <a:p>
            <a:pPr algn="r">
              <a:defRPr/>
            </a:pPr>
            <a:endParaRPr lang="en-US" sz="1200" dirty="0">
              <a:solidFill>
                <a:srgbClr val="D866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defRPr/>
            </a:pPr>
            <a:endParaRPr lang="en-US" sz="1200" dirty="0">
              <a:solidFill>
                <a:srgbClr val="D8661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US" sz="1200" dirty="0">
                <a:solidFill>
                  <a:srgbClr val="D866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 Scaling</a:t>
            </a:r>
          </a:p>
          <a:p>
            <a:pPr>
              <a:defRPr/>
            </a:pPr>
            <a:r>
              <a:rPr lang="en-US" sz="1200" dirty="0">
                <a:solidFill>
                  <a:srgbClr val="D8661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group</a:t>
            </a:r>
          </a:p>
        </p:txBody>
      </p:sp>
      <p:pic>
        <p:nvPicPr>
          <p:cNvPr id="85" name="Graphic 84">
            <a:extLst>
              <a:ext uri="{FF2B5EF4-FFF2-40B4-BE49-F238E27FC236}">
                <a16:creationId xmlns:a16="http://schemas.microsoft.com/office/drawing/2014/main" id="{C4289E10-5147-480D-84E6-DA63A3E64603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1996425" y="3317429"/>
            <a:ext cx="381000" cy="38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85116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</TotalTime>
  <Words>48</Words>
  <Application>Microsoft Office PowerPoint</Application>
  <PresentationFormat>Custom</PresentationFormat>
  <Paragraphs>27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Amazon EKS</dc:title>
  <dc:creator>Lindsay, Troy</dc:creator>
  <cp:lastModifiedBy>Lindsay, Troy</cp:lastModifiedBy>
  <cp:revision>4</cp:revision>
  <dcterms:created xsi:type="dcterms:W3CDTF">2023-01-22T19:06:56Z</dcterms:created>
  <dcterms:modified xsi:type="dcterms:W3CDTF">2023-01-22T19:29:36Z</dcterms:modified>
</cp:coreProperties>
</file>