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</p:sldIdLst>
  <p:sldSz cx="182880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FA42E3-2DDD-422E-BBFA-ED3ED801CA34}">
          <p14:sldIdLst>
            <p14:sldId id="259"/>
          </p14:sldIdLst>
        </p14:section>
        <p14:section name="Old—DO NOT USE—For reference only" id="{E18D3D3B-4D3A-43D5-BF37-B067E08AB78D}">
          <p14:sldIdLst>
            <p14:sldId id="258"/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3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95781"/>
            <a:ext cx="13716000" cy="382016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763261"/>
            <a:ext cx="13716000" cy="2649219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67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7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84200"/>
            <a:ext cx="3943350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84200"/>
            <a:ext cx="11601450" cy="929894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3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4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735582"/>
            <a:ext cx="15773400" cy="4564379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7343142"/>
            <a:ext cx="15773400" cy="2400299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50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921000"/>
            <a:ext cx="7772400" cy="69621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921000"/>
            <a:ext cx="7772400" cy="69621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84201"/>
            <a:ext cx="1577340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689861"/>
            <a:ext cx="7736681" cy="13182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4008120"/>
            <a:ext cx="7736681" cy="58953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689861"/>
            <a:ext cx="7774782" cy="13182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4008120"/>
            <a:ext cx="7774782" cy="58953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7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4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58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731520"/>
            <a:ext cx="5898356" cy="256032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579881"/>
            <a:ext cx="9258300" cy="779780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291840"/>
            <a:ext cx="5898356" cy="609854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6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731520"/>
            <a:ext cx="5898356" cy="256032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579881"/>
            <a:ext cx="9258300" cy="77978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291840"/>
            <a:ext cx="5898356" cy="609854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3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84201"/>
            <a:ext cx="1577340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921000"/>
            <a:ext cx="1577340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0170161"/>
            <a:ext cx="41148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867BA-9107-4E6F-9EA9-0922E06396EE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0170161"/>
            <a:ext cx="61722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0170161"/>
            <a:ext cx="41148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14CFB-253E-4E8E-B1A6-39F0C6BDE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31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6.png"/><Relationship Id="rId3" Type="http://schemas.openxmlformats.org/officeDocument/2006/relationships/image" Target="../media/image2.svg"/><Relationship Id="rId21" Type="http://schemas.openxmlformats.org/officeDocument/2006/relationships/image" Target="../media/image19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2.png"/><Relationship Id="rId5" Type="http://schemas.openxmlformats.org/officeDocument/2006/relationships/image" Target="../media/image4.sv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microsoft.com/office/2007/relationships/hdphoto" Target="../media/hdphoto1.wdp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2.svg"/><Relationship Id="rId21" Type="http://schemas.openxmlformats.org/officeDocument/2006/relationships/image" Target="../media/image18.png"/><Relationship Id="rId7" Type="http://schemas.openxmlformats.org/officeDocument/2006/relationships/image" Target="../media/image6.svg"/><Relationship Id="rId12" Type="http://schemas.openxmlformats.org/officeDocument/2006/relationships/image" Target="../media/image10.sv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22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24" Type="http://schemas.openxmlformats.org/officeDocument/2006/relationships/image" Target="../media/image21.png"/><Relationship Id="rId5" Type="http://schemas.openxmlformats.org/officeDocument/2006/relationships/image" Target="../media/image4.svg"/><Relationship Id="rId15" Type="http://schemas.microsoft.com/office/2007/relationships/hdphoto" Target="../media/hdphoto1.wdp"/><Relationship Id="rId23" Type="http://schemas.openxmlformats.org/officeDocument/2006/relationships/image" Target="../media/image20.png"/><Relationship Id="rId10" Type="http://schemas.openxmlformats.org/officeDocument/2006/relationships/image" Target="../media/image13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2.png"/><Relationship Id="rId22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2.svg"/><Relationship Id="rId21" Type="http://schemas.openxmlformats.org/officeDocument/2006/relationships/image" Target="../media/image18.png"/><Relationship Id="rId7" Type="http://schemas.openxmlformats.org/officeDocument/2006/relationships/image" Target="../media/image6.svg"/><Relationship Id="rId12" Type="http://schemas.openxmlformats.org/officeDocument/2006/relationships/image" Target="../media/image10.sv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22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24" Type="http://schemas.openxmlformats.org/officeDocument/2006/relationships/image" Target="../media/image21.png"/><Relationship Id="rId5" Type="http://schemas.openxmlformats.org/officeDocument/2006/relationships/image" Target="../media/image4.svg"/><Relationship Id="rId15" Type="http://schemas.microsoft.com/office/2007/relationships/hdphoto" Target="../media/hdphoto1.wdp"/><Relationship Id="rId23" Type="http://schemas.openxmlformats.org/officeDocument/2006/relationships/image" Target="../media/image20.png"/><Relationship Id="rId10" Type="http://schemas.openxmlformats.org/officeDocument/2006/relationships/image" Target="../media/image13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2.png"/><Relationship Id="rId2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4484332" y="5201911"/>
            <a:ext cx="7576722" cy="99977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Auto Scaling group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4484332" y="2742649"/>
            <a:ext cx="7576722" cy="869589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Auto Scaling group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4014759" y="2278623"/>
            <a:ext cx="2048620" cy="241450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10479142" y="2278623"/>
            <a:ext cx="2048256" cy="241450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D72B91-09F3-9A42-B66A-106F01CCE8B4}"/>
              </a:ext>
            </a:extLst>
          </p:cNvPr>
          <p:cNvSpPr/>
          <p:nvPr/>
        </p:nvSpPr>
        <p:spPr>
          <a:xfrm>
            <a:off x="3366039" y="1931012"/>
            <a:ext cx="9495989" cy="561519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3123487" y="1253167"/>
            <a:ext cx="12401253" cy="66491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7" name="Graphic 35">
            <a:extLst>
              <a:ext uri="{FF2B5EF4-FFF2-40B4-BE49-F238E27FC236}">
                <a16:creationId xmlns:a16="http://schemas.microsoft.com/office/drawing/2014/main" id="{EE16ED80-C80D-1E40-AF5F-BA8C3673A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123488" y="1253167"/>
            <a:ext cx="381000" cy="381000"/>
          </a:xfrm>
          <a:prstGeom prst="rect">
            <a:avLst/>
          </a:prstGeom>
        </p:spPr>
      </p:pic>
      <p:pic>
        <p:nvPicPr>
          <p:cNvPr id="8" name="Graphic 16">
            <a:extLst>
              <a:ext uri="{FF2B5EF4-FFF2-40B4-BE49-F238E27FC236}">
                <a16:creationId xmlns:a16="http://schemas.microsoft.com/office/drawing/2014/main" id="{E091D5A2-7670-AB46-B599-6FC0449FDE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66040" y="1931011"/>
            <a:ext cx="381000" cy="381000"/>
          </a:xfrm>
          <a:prstGeom prst="rect">
            <a:avLst/>
          </a:prstGeom>
        </p:spPr>
      </p:pic>
      <p:pic>
        <p:nvPicPr>
          <p:cNvPr id="9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14759" y="2278623"/>
            <a:ext cx="381000" cy="381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4014759" y="4775857"/>
            <a:ext cx="2051668" cy="26708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1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14759" y="4775857"/>
            <a:ext cx="381000" cy="381000"/>
          </a:xfrm>
          <a:prstGeom prst="rect">
            <a:avLst/>
          </a:prstGeom>
        </p:spPr>
      </p:pic>
      <p:pic>
        <p:nvPicPr>
          <p:cNvPr id="14" name="Graphic 52">
            <a:extLst>
              <a:ext uri="{FF2B5EF4-FFF2-40B4-BE49-F238E27FC236}">
                <a16:creationId xmlns:a16="http://schemas.microsoft.com/office/drawing/2014/main" id="{294078E2-07BF-D343-A6D2-D8554E52F4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45567" y="5201911"/>
            <a:ext cx="381000" cy="381000"/>
          </a:xfrm>
          <a:prstGeom prst="rect">
            <a:avLst/>
          </a:prstGeom>
        </p:spPr>
      </p:pic>
      <p:sp>
        <p:nvSpPr>
          <p:cNvPr id="18" name="TextBox 19">
            <a:extLst>
              <a:ext uri="{FF2B5EF4-FFF2-40B4-BE49-F238E27FC236}">
                <a16:creationId xmlns:a16="http://schemas.microsoft.com/office/drawing/2014/main" id="{C28F50B0-3CC5-6149-A90E-790D5475B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792" y="4176429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19" name="Graphic 8">
            <a:extLst>
              <a:ext uri="{FF2B5EF4-FFF2-40B4-BE49-F238E27FC236}">
                <a16:creationId xmlns:a16="http://schemas.microsoft.com/office/drawing/2014/main" id="{11AB9C77-EA26-5445-B85A-8D1CDE2A9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7" y="373758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836408" y="2278623"/>
            <a:ext cx="2048256" cy="241450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1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36408" y="2278623"/>
            <a:ext cx="381000" cy="381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836408" y="4775857"/>
            <a:ext cx="2048256" cy="26708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3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36408" y="4775857"/>
            <a:ext cx="381000" cy="381000"/>
          </a:xfrm>
          <a:prstGeom prst="rect">
            <a:avLst/>
          </a:prstGeom>
        </p:spPr>
      </p:pic>
      <p:pic>
        <p:nvPicPr>
          <p:cNvPr id="2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284" y="52914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7100" y="5719062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and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 MCT</a:t>
            </a:r>
          </a:p>
        </p:txBody>
      </p:sp>
      <p:pic>
        <p:nvPicPr>
          <p:cNvPr id="2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284" y="64486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7100" y="6882825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Sequence Editor</a:t>
            </a:r>
          </a:p>
        </p:txBody>
      </p:sp>
      <p:sp>
        <p:nvSpPr>
          <p:cNvPr id="28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424733" y="3281379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12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516" y="52914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332" y="5719062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and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 MCT</a:t>
            </a:r>
          </a:p>
        </p:txBody>
      </p:sp>
      <p:pic>
        <p:nvPicPr>
          <p:cNvPr id="1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516" y="64486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332" y="6882825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Sequence Editor</a:t>
            </a:r>
          </a:p>
        </p:txBody>
      </p:sp>
      <p:pic>
        <p:nvPicPr>
          <p:cNvPr id="30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516" y="28140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7501" y="3281379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3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46284" y="28140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Graphic 52">
            <a:extLst>
              <a:ext uri="{FF2B5EF4-FFF2-40B4-BE49-F238E27FC236}">
                <a16:creationId xmlns:a16="http://schemas.microsoft.com/office/drawing/2014/main" id="{294078E2-07BF-D343-A6D2-D8554E52F4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38817" y="2742649"/>
            <a:ext cx="381000" cy="381000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3819402" y="1593133"/>
            <a:ext cx="2423160" cy="6107077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7663702" y="1593134"/>
            <a:ext cx="2420203" cy="610707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38" name="Graphic 17">
            <a:extLst>
              <a:ext uri="{FF2B5EF4-FFF2-40B4-BE49-F238E27FC236}">
                <a16:creationId xmlns:a16="http://schemas.microsoft.com/office/drawing/2014/main" id="{29A4B8A3-9C63-104B-986C-E2796ED6B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5141" y="193553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11">
            <a:extLst>
              <a:ext uri="{FF2B5EF4-FFF2-40B4-BE49-F238E27FC236}">
                <a16:creationId xmlns:a16="http://schemas.microsoft.com/office/drawing/2014/main" id="{34759C8A-7F9B-B748-9669-9799EF21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43995" y="2704528"/>
            <a:ext cx="1328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Cognito</a:t>
            </a:r>
          </a:p>
        </p:txBody>
      </p:sp>
      <p:pic>
        <p:nvPicPr>
          <p:cNvPr id="40" name="Graphic 18">
            <a:extLst>
              <a:ext uri="{FF2B5EF4-FFF2-40B4-BE49-F238E27FC236}">
                <a16:creationId xmlns:a16="http://schemas.microsoft.com/office/drawing/2014/main" id="{A4F5BDDE-5F7C-1E41-A1B0-2FD56A4D7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8422" y="325019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9">
            <a:extLst>
              <a:ext uri="{FF2B5EF4-FFF2-40B4-BE49-F238E27FC236}">
                <a16:creationId xmlns:a16="http://schemas.microsoft.com/office/drawing/2014/main" id="{9F1990FF-C915-6349-BAAE-A6C4A6038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2773" y="4014471"/>
            <a:ext cx="1713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OpenSearch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Service</a:t>
            </a:r>
          </a:p>
        </p:txBody>
      </p:sp>
      <p:sp>
        <p:nvSpPr>
          <p:cNvPr id="42" name="TextBox 20">
            <a:extLst>
              <a:ext uri="{FF2B5EF4-FFF2-40B4-BE49-F238E27FC236}">
                <a16:creationId xmlns:a16="http://schemas.microsoft.com/office/drawing/2014/main" id="{873A5151-4A7B-9A48-9996-CBCA1C63B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4103" y="6305512"/>
            <a:ext cx="1290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configuration files</a:t>
            </a:r>
          </a:p>
        </p:txBody>
      </p:sp>
      <p:pic>
        <p:nvPicPr>
          <p:cNvPr id="43" name="Graphic 31">
            <a:extLst>
              <a:ext uri="{FF2B5EF4-FFF2-40B4-BE49-F238E27FC236}">
                <a16:creationId xmlns:a16="http://schemas.microsoft.com/office/drawing/2014/main" id="{5E4317A3-C947-2E4A-BF3D-D754AD5B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0822" y="58483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60">
            <a:extLst>
              <a:ext uri="{FF2B5EF4-FFF2-40B4-BE49-F238E27FC236}">
                <a16:creationId xmlns:a16="http://schemas.microsoft.com/office/drawing/2014/main" id="{34E58C84-DC2E-5E48-8722-27FE9622C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7394" y="6305512"/>
            <a:ext cx="6374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log files</a:t>
            </a:r>
          </a:p>
        </p:txBody>
      </p:sp>
      <p:pic>
        <p:nvPicPr>
          <p:cNvPr id="45" name="Graphic 66">
            <a:extLst>
              <a:ext uri="{FF2B5EF4-FFF2-40B4-BE49-F238E27FC236}">
                <a16:creationId xmlns:a16="http://schemas.microsoft.com/office/drawing/2014/main" id="{27A2FBEB-B16D-5C48-AABF-654B9E138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7541" y="58483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21">
            <a:extLst>
              <a:ext uri="{FF2B5EF4-FFF2-40B4-BE49-F238E27FC236}">
                <a16:creationId xmlns:a16="http://schemas.microsoft.com/office/drawing/2014/main" id="{2274BF0C-7782-4E49-BA18-B61AFF72E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8422" y="459193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12">
            <a:extLst>
              <a:ext uri="{FF2B5EF4-FFF2-40B4-BE49-F238E27FC236}">
                <a16:creationId xmlns:a16="http://schemas.microsoft.com/office/drawing/2014/main" id="{CCB91AC5-C76C-F545-8ADD-956FB2612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34656" y="5363655"/>
            <a:ext cx="14895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</a:t>
            </a:r>
          </a:p>
        </p:txBody>
      </p:sp>
      <p:pic>
        <p:nvPicPr>
          <p:cNvPr id="48" name="Graphic 10">
            <a:extLst>
              <a:ext uri="{FF2B5EF4-FFF2-40B4-BE49-F238E27FC236}">
                <a16:creationId xmlns:a16="http://schemas.microsoft.com/office/drawing/2014/main" id="{7249C1EC-5A69-3C4D-9DDF-0DB93BB70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5141" y="459193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20">
            <a:extLst>
              <a:ext uri="{FF2B5EF4-FFF2-40B4-BE49-F238E27FC236}">
                <a16:creationId xmlns:a16="http://schemas.microsoft.com/office/drawing/2014/main" id="{E5D4A7D0-5E44-1943-968A-C198F40D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2690" y="5363655"/>
            <a:ext cx="1352421" cy="2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</a:t>
            </a:r>
          </a:p>
        </p:txBody>
      </p:sp>
      <p:pic>
        <p:nvPicPr>
          <p:cNvPr id="52" name="Graphic 17">
            <a:extLst>
              <a:ext uri="{FF2B5EF4-FFF2-40B4-BE49-F238E27FC236}">
                <a16:creationId xmlns:a16="http://schemas.microsoft.com/office/drawing/2014/main" id="{443A8EDD-16C2-6848-83A6-4582C7B74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5141" y="325019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9">
            <a:extLst>
              <a:ext uri="{FF2B5EF4-FFF2-40B4-BE49-F238E27FC236}">
                <a16:creationId xmlns:a16="http://schemas.microsoft.com/office/drawing/2014/main" id="{F9D6EE48-441C-334D-8184-61EA0808B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4704" y="4014471"/>
            <a:ext cx="16668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</a:t>
            </a:r>
          </a:p>
        </p:txBody>
      </p:sp>
      <p:pic>
        <p:nvPicPr>
          <p:cNvPr id="54" name="Graphic 12">
            <a:extLst>
              <a:ext uri="{FF2B5EF4-FFF2-40B4-BE49-F238E27FC236}">
                <a16:creationId xmlns:a16="http://schemas.microsoft.com/office/drawing/2014/main" id="{5EA8505D-C1F4-EE4E-833B-CB64A1B34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8422" y="193553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Box 19">
            <a:extLst>
              <a:ext uri="{FF2B5EF4-FFF2-40B4-BE49-F238E27FC236}">
                <a16:creationId xmlns:a16="http://schemas.microsoft.com/office/drawing/2014/main" id="{06DC369A-EAD9-9443-8C96-34434FF81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31762" y="2704528"/>
            <a:ext cx="1495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Kinesis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 Firehose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4481439" y="6343165"/>
            <a:ext cx="7579615" cy="1041665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Docker container</a:t>
            </a:r>
          </a:p>
        </p:txBody>
      </p:sp>
      <p:pic>
        <p:nvPicPr>
          <p:cNvPr id="57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79142" y="2278623"/>
            <a:ext cx="381000" cy="381000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10479142" y="4775857"/>
            <a:ext cx="2048256" cy="26708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59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79142" y="4775857"/>
            <a:ext cx="381000" cy="381000"/>
          </a:xfrm>
          <a:prstGeom prst="rect">
            <a:avLst/>
          </a:prstGeom>
        </p:spPr>
      </p:pic>
      <p:pic>
        <p:nvPicPr>
          <p:cNvPr id="60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670" y="52914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5486" y="5719062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and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 MCT</a:t>
            </a:r>
          </a:p>
        </p:txBody>
      </p:sp>
      <p:pic>
        <p:nvPicPr>
          <p:cNvPr id="62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670" y="64486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5486" y="6882825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Sequence Editor</a:t>
            </a:r>
          </a:p>
        </p:txBody>
      </p:sp>
      <p:sp>
        <p:nvSpPr>
          <p:cNvPr id="64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5887" y="3281379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6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74670" y="28140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10320054" y="1593134"/>
            <a:ext cx="2421275" cy="610707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pic>
        <p:nvPicPr>
          <p:cNvPr id="65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24502" y="373758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995318" y="4176429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gateway</a:t>
            </a:r>
          </a:p>
        </p:txBody>
      </p:sp>
    </p:spTree>
    <p:extLst>
      <p:ext uri="{BB962C8B-B14F-4D97-AF65-F5344CB8AC3E}">
        <p14:creationId xmlns:p14="http://schemas.microsoft.com/office/powerpoint/2010/main" val="211453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4808262" y="5201911"/>
            <a:ext cx="6929441" cy="99977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Auto Scaling group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4808263" y="2796437"/>
            <a:ext cx="6929442" cy="869589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Auto Scaling group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4017806" y="2327642"/>
            <a:ext cx="2048620" cy="2217821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10479142" y="2278624"/>
            <a:ext cx="2048256" cy="2272081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D72B91-09F3-9A42-B66A-106F01CCE8B4}"/>
              </a:ext>
            </a:extLst>
          </p:cNvPr>
          <p:cNvSpPr/>
          <p:nvPr/>
        </p:nvSpPr>
        <p:spPr>
          <a:xfrm>
            <a:off x="3404999" y="1931012"/>
            <a:ext cx="9648301" cy="561519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3090831" y="1253167"/>
            <a:ext cx="12882488" cy="66491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7" name="Graphic 35">
            <a:extLst>
              <a:ext uri="{FF2B5EF4-FFF2-40B4-BE49-F238E27FC236}">
                <a16:creationId xmlns:a16="http://schemas.microsoft.com/office/drawing/2014/main" id="{EE16ED80-C80D-1E40-AF5F-BA8C3673A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090830" y="1253167"/>
            <a:ext cx="381000" cy="381000"/>
          </a:xfrm>
          <a:prstGeom prst="rect">
            <a:avLst/>
          </a:prstGeom>
        </p:spPr>
      </p:pic>
      <p:pic>
        <p:nvPicPr>
          <p:cNvPr id="8" name="Graphic 16">
            <a:extLst>
              <a:ext uri="{FF2B5EF4-FFF2-40B4-BE49-F238E27FC236}">
                <a16:creationId xmlns:a16="http://schemas.microsoft.com/office/drawing/2014/main" id="{E091D5A2-7670-AB46-B599-6FC0449FDE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19828" y="1931011"/>
            <a:ext cx="381000" cy="381000"/>
          </a:xfrm>
          <a:prstGeom prst="rect">
            <a:avLst/>
          </a:prstGeom>
        </p:spPr>
      </p:pic>
      <p:pic>
        <p:nvPicPr>
          <p:cNvPr id="9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14759" y="2316376"/>
            <a:ext cx="381000" cy="381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4014759" y="4684676"/>
            <a:ext cx="2051668" cy="271564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1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14759" y="4686942"/>
            <a:ext cx="381000" cy="381000"/>
          </a:xfrm>
          <a:prstGeom prst="rect">
            <a:avLst/>
          </a:prstGeom>
        </p:spPr>
      </p:pic>
      <p:pic>
        <p:nvPicPr>
          <p:cNvPr id="12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290" y="52914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phic 52">
            <a:extLst>
              <a:ext uri="{FF2B5EF4-FFF2-40B4-BE49-F238E27FC236}">
                <a16:creationId xmlns:a16="http://schemas.microsoft.com/office/drawing/2014/main" id="{294078E2-07BF-D343-A6D2-D8554E52F4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45567" y="5201911"/>
            <a:ext cx="381000" cy="381000"/>
          </a:xfrm>
          <a:prstGeom prst="rect">
            <a:avLst/>
          </a:prstGeom>
        </p:spPr>
      </p:pic>
      <p:sp>
        <p:nvSpPr>
          <p:cNvPr id="1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6106" y="5719062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and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 MCT</a:t>
            </a:r>
          </a:p>
        </p:txBody>
      </p:sp>
      <p:pic>
        <p:nvPicPr>
          <p:cNvPr id="1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290" y="648896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6106" y="6923166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Editor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C28F50B0-3CC5-6149-A90E-790D5475B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244" y="4212857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19" name="Graphic 8">
            <a:extLst>
              <a:ext uri="{FF2B5EF4-FFF2-40B4-BE49-F238E27FC236}">
                <a16:creationId xmlns:a16="http://schemas.microsoft.com/office/drawing/2014/main" id="{11AB9C77-EA26-5445-B85A-8D1CDE2A9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569" y="377401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850756" y="2327643"/>
            <a:ext cx="2048256" cy="222533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1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57644" y="2324614"/>
            <a:ext cx="381000" cy="381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838804" y="4684675"/>
            <a:ext cx="2048256" cy="271564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3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30077" y="4686942"/>
            <a:ext cx="381000" cy="381000"/>
          </a:xfrm>
          <a:prstGeom prst="rect">
            <a:avLst/>
          </a:prstGeom>
        </p:spPr>
      </p:pic>
      <p:pic>
        <p:nvPicPr>
          <p:cNvPr id="2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625" y="52914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5441" y="5719062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and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 MCT</a:t>
            </a:r>
          </a:p>
        </p:txBody>
      </p:sp>
      <p:pic>
        <p:nvPicPr>
          <p:cNvPr id="2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625" y="648896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5441" y="6923166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Editor</a:t>
            </a:r>
          </a:p>
        </p:txBody>
      </p:sp>
      <p:sp>
        <p:nvSpPr>
          <p:cNvPr id="28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96507" y="3335167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29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85290" y="377401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290" y="28678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56106" y="4212857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32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5842" y="3335167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33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625" y="377401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54625" y="28678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5441" y="4212857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37" name="Graphic 52">
            <a:extLst>
              <a:ext uri="{FF2B5EF4-FFF2-40B4-BE49-F238E27FC236}">
                <a16:creationId xmlns:a16="http://schemas.microsoft.com/office/drawing/2014/main" id="{294078E2-07BF-D343-A6D2-D8554E52F4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38817" y="2796437"/>
            <a:ext cx="381000" cy="381000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3819402" y="1593133"/>
            <a:ext cx="2423160" cy="6107077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7663702" y="1593134"/>
            <a:ext cx="2420203" cy="610707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907704" y="1935534"/>
            <a:ext cx="3177497" cy="4831643"/>
            <a:chOff x="10786211" y="2044290"/>
            <a:chExt cx="3177497" cy="4831643"/>
          </a:xfrm>
        </p:grpSpPr>
        <p:pic>
          <p:nvPicPr>
            <p:cNvPr id="38" name="Graphic 17">
              <a:extLst>
                <a:ext uri="{FF2B5EF4-FFF2-40B4-BE49-F238E27FC236}">
                  <a16:creationId xmlns:a16="http://schemas.microsoft.com/office/drawing/2014/main" id="{29A4B8A3-9C63-104B-986C-E2796ED6BA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46648" y="2044290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TextBox 11">
              <a:extLst>
                <a:ext uri="{FF2B5EF4-FFF2-40B4-BE49-F238E27FC236}">
                  <a16:creationId xmlns:a16="http://schemas.microsoft.com/office/drawing/2014/main" id="{34759C8A-7F9B-B748-9669-9799EF21C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55502" y="2813284"/>
              <a:ext cx="132828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Cognito</a:t>
              </a:r>
            </a:p>
          </p:txBody>
        </p:sp>
        <p:pic>
          <p:nvPicPr>
            <p:cNvPr id="40" name="Graphic 18">
              <a:extLst>
                <a:ext uri="{FF2B5EF4-FFF2-40B4-BE49-F238E27FC236}">
                  <a16:creationId xmlns:a16="http://schemas.microsoft.com/office/drawing/2014/main" id="{A4F5BDDE-5F7C-1E41-A1B0-2FD56A4D7A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26059" y="335894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Box 19">
              <a:extLst>
                <a:ext uri="{FF2B5EF4-FFF2-40B4-BE49-F238E27FC236}">
                  <a16:creationId xmlns:a16="http://schemas.microsoft.com/office/drawing/2014/main" id="{9F1990FF-C915-6349-BAAE-A6C4A60383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50410" y="4123227"/>
              <a:ext cx="17132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ES</a:t>
              </a:r>
            </a:p>
          </p:txBody>
        </p:sp>
        <p:sp>
          <p:nvSpPr>
            <p:cNvPr id="42" name="TextBox 20">
              <a:extLst>
                <a:ext uri="{FF2B5EF4-FFF2-40B4-BE49-F238E27FC236}">
                  <a16:creationId xmlns:a16="http://schemas.microsoft.com/office/drawing/2014/main" id="{873A5151-4A7B-9A48-9996-CBCA1C63BD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1740" y="6414268"/>
              <a:ext cx="12906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configuration files</a:t>
              </a:r>
            </a:p>
          </p:txBody>
        </p:sp>
        <p:pic>
          <p:nvPicPr>
            <p:cNvPr id="43" name="Graphic 31">
              <a:extLst>
                <a:ext uri="{FF2B5EF4-FFF2-40B4-BE49-F238E27FC236}">
                  <a16:creationId xmlns:a16="http://schemas.microsoft.com/office/drawing/2014/main" id="{5E4317A3-C947-2E4A-BF3D-D754AD5BF3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78459" y="595706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TextBox 60">
              <a:extLst>
                <a:ext uri="{FF2B5EF4-FFF2-40B4-BE49-F238E27FC236}">
                  <a16:creationId xmlns:a16="http://schemas.microsoft.com/office/drawing/2014/main" id="{34E58C84-DC2E-5E48-8722-27FE9622CA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08901" y="6414268"/>
              <a:ext cx="6374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log files</a:t>
              </a:r>
            </a:p>
          </p:txBody>
        </p:sp>
        <p:pic>
          <p:nvPicPr>
            <p:cNvPr id="45" name="Graphic 66">
              <a:extLst>
                <a:ext uri="{FF2B5EF4-FFF2-40B4-BE49-F238E27FC236}">
                  <a16:creationId xmlns:a16="http://schemas.microsoft.com/office/drawing/2014/main" id="{27A2FBEB-B16D-5C48-AABF-654B9E1389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9048" y="595706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Graphic 21">
              <a:extLst>
                <a:ext uri="{FF2B5EF4-FFF2-40B4-BE49-F238E27FC236}">
                  <a16:creationId xmlns:a16="http://schemas.microsoft.com/office/drawing/2014/main" id="{2274BF0C-7782-4E49-BA18-B61AFF72E6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26059" y="4700695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TextBox 12">
              <a:extLst>
                <a:ext uri="{FF2B5EF4-FFF2-40B4-BE49-F238E27FC236}">
                  <a16:creationId xmlns:a16="http://schemas.microsoft.com/office/drawing/2014/main" id="{CCB91AC5-C76C-F545-8ADD-956FB2612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62293" y="5472411"/>
              <a:ext cx="14895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Route 53</a:t>
              </a:r>
            </a:p>
          </p:txBody>
        </p:sp>
        <p:pic>
          <p:nvPicPr>
            <p:cNvPr id="48" name="Graphic 10">
              <a:extLst>
                <a:ext uri="{FF2B5EF4-FFF2-40B4-BE49-F238E27FC236}">
                  <a16:creationId xmlns:a16="http://schemas.microsoft.com/office/drawing/2014/main" id="{7249C1EC-5A69-3C4D-9DDF-0DB93BB70B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46648" y="4700695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TextBox 20">
              <a:extLst>
                <a:ext uri="{FF2B5EF4-FFF2-40B4-BE49-F238E27FC236}">
                  <a16:creationId xmlns:a16="http://schemas.microsoft.com/office/drawing/2014/main" id="{E5D4A7D0-5E44-1943-968A-C198F40D0E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64197" y="5472411"/>
              <a:ext cx="1352421" cy="276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Lambda</a:t>
              </a:r>
            </a:p>
          </p:txBody>
        </p:sp>
        <p:pic>
          <p:nvPicPr>
            <p:cNvPr id="52" name="Graphic 17">
              <a:extLst>
                <a:ext uri="{FF2B5EF4-FFF2-40B4-BE49-F238E27FC236}">
                  <a16:creationId xmlns:a16="http://schemas.microsoft.com/office/drawing/2014/main" id="{443A8EDD-16C2-6848-83A6-4582C7B74B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46648" y="335894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" name="TextBox 9">
              <a:extLst>
                <a:ext uri="{FF2B5EF4-FFF2-40B4-BE49-F238E27FC236}">
                  <a16:creationId xmlns:a16="http://schemas.microsoft.com/office/drawing/2014/main" id="{F9D6EE48-441C-334D-8184-61EA0808B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6211" y="4123227"/>
              <a:ext cx="16668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CloudWatch</a:t>
              </a:r>
            </a:p>
          </p:txBody>
        </p:sp>
        <p:pic>
          <p:nvPicPr>
            <p:cNvPr id="54" name="Graphic 12">
              <a:extLst>
                <a:ext uri="{FF2B5EF4-FFF2-40B4-BE49-F238E27FC236}">
                  <a16:creationId xmlns:a16="http://schemas.microsoft.com/office/drawing/2014/main" id="{5EA8505D-C1F4-EE4E-833B-CB64A1B340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26059" y="2044290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TextBox 19">
              <a:extLst>
                <a:ext uri="{FF2B5EF4-FFF2-40B4-BE49-F238E27FC236}">
                  <a16:creationId xmlns:a16="http://schemas.microsoft.com/office/drawing/2014/main" id="{06DC369A-EAD9-9443-8C96-34434FF81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59399" y="2813284"/>
              <a:ext cx="14953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Kinesis</a:t>
              </a:r>
              <a:b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Data Firehose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4808261" y="6343166"/>
            <a:ext cx="6929443" cy="88900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Docker container</a:t>
            </a:r>
          </a:p>
        </p:txBody>
      </p:sp>
      <p:pic>
        <p:nvPicPr>
          <p:cNvPr id="57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13996" y="2324614"/>
            <a:ext cx="381000" cy="381000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10495156" y="4684675"/>
            <a:ext cx="2048256" cy="271564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59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86429" y="4686942"/>
            <a:ext cx="381000" cy="381000"/>
          </a:xfrm>
          <a:prstGeom prst="rect">
            <a:avLst/>
          </a:prstGeom>
        </p:spPr>
      </p:pic>
      <p:pic>
        <p:nvPicPr>
          <p:cNvPr id="60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721" y="52914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2537" y="5719062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and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 MCT</a:t>
            </a:r>
          </a:p>
        </p:txBody>
      </p:sp>
      <p:pic>
        <p:nvPicPr>
          <p:cNvPr id="62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721" y="648896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2537" y="6923166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Editor</a:t>
            </a:r>
          </a:p>
        </p:txBody>
      </p:sp>
      <p:sp>
        <p:nvSpPr>
          <p:cNvPr id="64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2938" y="3335167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65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721" y="377401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891721" y="28678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2537" y="4212857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10320054" y="1593134"/>
            <a:ext cx="2421275" cy="610707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2623457" y="827314"/>
            <a:ext cx="11128921" cy="732608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623457" y="827314"/>
            <a:ext cx="11049000" cy="720634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47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4D72B91-09F3-9A42-B66A-106F01CCE8B4}"/>
              </a:ext>
            </a:extLst>
          </p:cNvPr>
          <p:cNvSpPr/>
          <p:nvPr/>
        </p:nvSpPr>
        <p:spPr>
          <a:xfrm>
            <a:off x="3024000" y="1931013"/>
            <a:ext cx="7762211" cy="5246656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2711194" y="1253167"/>
            <a:ext cx="11253878" cy="6245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3621721" y="2327643"/>
            <a:ext cx="2444705" cy="160064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7" name="Graphic 35">
            <a:extLst>
              <a:ext uri="{FF2B5EF4-FFF2-40B4-BE49-F238E27FC236}">
                <a16:creationId xmlns:a16="http://schemas.microsoft.com/office/drawing/2014/main" id="{EE16ED80-C80D-1E40-AF5F-BA8C3673A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709830" y="1253168"/>
            <a:ext cx="381000" cy="381000"/>
          </a:xfrm>
          <a:prstGeom prst="rect">
            <a:avLst/>
          </a:prstGeom>
        </p:spPr>
      </p:pic>
      <p:pic>
        <p:nvPicPr>
          <p:cNvPr id="8" name="Graphic 16">
            <a:extLst>
              <a:ext uri="{FF2B5EF4-FFF2-40B4-BE49-F238E27FC236}">
                <a16:creationId xmlns:a16="http://schemas.microsoft.com/office/drawing/2014/main" id="{E091D5A2-7670-AB46-B599-6FC0449FDE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24000" y="1935376"/>
            <a:ext cx="381000" cy="381000"/>
          </a:xfrm>
          <a:prstGeom prst="rect">
            <a:avLst/>
          </a:prstGeom>
        </p:spPr>
      </p:pic>
      <p:pic>
        <p:nvPicPr>
          <p:cNvPr id="9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21720" y="2324614"/>
            <a:ext cx="381000" cy="381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3621721" y="4347793"/>
            <a:ext cx="2444706" cy="271564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1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33759" y="4350059"/>
            <a:ext cx="381000" cy="381000"/>
          </a:xfrm>
          <a:prstGeom prst="rect">
            <a:avLst/>
          </a:prstGeom>
        </p:spPr>
      </p:pic>
      <p:pic>
        <p:nvPicPr>
          <p:cNvPr id="12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777" y="495460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4316481" y="4865028"/>
            <a:ext cx="5313939" cy="99977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4" name="Graphic 52">
            <a:extLst>
              <a:ext uri="{FF2B5EF4-FFF2-40B4-BE49-F238E27FC236}">
                <a16:creationId xmlns:a16="http://schemas.microsoft.com/office/drawing/2014/main" id="{294078E2-07BF-D343-A6D2-D8554E52F4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45567" y="4865028"/>
            <a:ext cx="381000" cy="381000"/>
          </a:xfrm>
          <a:prstGeom prst="rect">
            <a:avLst/>
          </a:prstGeom>
        </p:spPr>
      </p:pic>
      <p:sp>
        <p:nvSpPr>
          <p:cNvPr id="1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593" y="5382179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and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 MCT</a:t>
            </a:r>
          </a:p>
        </p:txBody>
      </p:sp>
      <p:pic>
        <p:nvPicPr>
          <p:cNvPr id="1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777" y="61520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593" y="6586283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Editor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C28F50B0-3CC5-6149-A90E-790D5475B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244" y="4262594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19" name="Graphic 8">
            <a:extLst>
              <a:ext uri="{FF2B5EF4-FFF2-40B4-BE49-F238E27FC236}">
                <a16:creationId xmlns:a16="http://schemas.microsoft.com/office/drawing/2014/main" id="{11AB9C77-EA26-5445-B85A-8D1CDE2A9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569" y="380252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850756" y="2327643"/>
            <a:ext cx="2441448" cy="160064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1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57644" y="2324614"/>
            <a:ext cx="381000" cy="381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838804" y="4347792"/>
            <a:ext cx="2441448" cy="271564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3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30077" y="4350059"/>
            <a:ext cx="381000" cy="381000"/>
          </a:xfrm>
          <a:prstGeom prst="rect">
            <a:avLst/>
          </a:prstGeom>
        </p:spPr>
      </p:pic>
      <p:pic>
        <p:nvPicPr>
          <p:cNvPr id="2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680" y="495460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2496" y="5382179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and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Open MCT</a:t>
            </a:r>
          </a:p>
        </p:txBody>
      </p:sp>
      <p:pic>
        <p:nvPicPr>
          <p:cNvPr id="2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680" y="61520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2496" y="6586283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AIT Editor</a:t>
            </a:r>
          </a:p>
        </p:txBody>
      </p:sp>
      <p:sp>
        <p:nvSpPr>
          <p:cNvPr id="28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01421" y="3335167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29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16994" y="28678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204" y="28678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687810" y="3335167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32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136" y="3335167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33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367" y="28678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68919" y="28678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183" y="3335167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4808262" y="2796437"/>
            <a:ext cx="4287774" cy="869589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37" name="Graphic 52">
            <a:extLst>
              <a:ext uri="{FF2B5EF4-FFF2-40B4-BE49-F238E27FC236}">
                <a16:creationId xmlns:a16="http://schemas.microsoft.com/office/drawing/2014/main" id="{294078E2-07BF-D343-A6D2-D8554E52F4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38817" y="2796437"/>
            <a:ext cx="381000" cy="381000"/>
          </a:xfrm>
          <a:prstGeom prst="rect">
            <a:avLst/>
          </a:prstGeom>
        </p:spPr>
      </p:pic>
      <p:pic>
        <p:nvPicPr>
          <p:cNvPr id="38" name="Graphic 17">
            <a:extLst>
              <a:ext uri="{FF2B5EF4-FFF2-40B4-BE49-F238E27FC236}">
                <a16:creationId xmlns:a16="http://schemas.microsoft.com/office/drawing/2014/main" id="{29A4B8A3-9C63-104B-986C-E2796ED6B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6648" y="204429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11">
            <a:extLst>
              <a:ext uri="{FF2B5EF4-FFF2-40B4-BE49-F238E27FC236}">
                <a16:creationId xmlns:a16="http://schemas.microsoft.com/office/drawing/2014/main" id="{34759C8A-7F9B-B748-9669-9799EF21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5502" y="2813284"/>
            <a:ext cx="1328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Cognito</a:t>
            </a:r>
          </a:p>
        </p:txBody>
      </p:sp>
      <p:pic>
        <p:nvPicPr>
          <p:cNvPr id="40" name="Graphic 18">
            <a:extLst>
              <a:ext uri="{FF2B5EF4-FFF2-40B4-BE49-F238E27FC236}">
                <a16:creationId xmlns:a16="http://schemas.microsoft.com/office/drawing/2014/main" id="{A4F5BDDE-5F7C-1E41-A1B0-2FD56A4D7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6059" y="335894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9">
            <a:extLst>
              <a:ext uri="{FF2B5EF4-FFF2-40B4-BE49-F238E27FC236}">
                <a16:creationId xmlns:a16="http://schemas.microsoft.com/office/drawing/2014/main" id="{9F1990FF-C915-6349-BAAE-A6C4A6038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0410" y="4123227"/>
            <a:ext cx="17132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ES</a:t>
            </a:r>
          </a:p>
        </p:txBody>
      </p:sp>
      <p:sp>
        <p:nvSpPr>
          <p:cNvPr id="42" name="TextBox 20">
            <a:extLst>
              <a:ext uri="{FF2B5EF4-FFF2-40B4-BE49-F238E27FC236}">
                <a16:creationId xmlns:a16="http://schemas.microsoft.com/office/drawing/2014/main" id="{873A5151-4A7B-9A48-9996-CBCA1C63B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740" y="6414268"/>
            <a:ext cx="1290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configuration files</a:t>
            </a:r>
          </a:p>
        </p:txBody>
      </p:sp>
      <p:pic>
        <p:nvPicPr>
          <p:cNvPr id="43" name="Graphic 31">
            <a:extLst>
              <a:ext uri="{FF2B5EF4-FFF2-40B4-BE49-F238E27FC236}">
                <a16:creationId xmlns:a16="http://schemas.microsoft.com/office/drawing/2014/main" id="{5E4317A3-C947-2E4A-BF3D-D754AD5B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459" y="59570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60">
            <a:extLst>
              <a:ext uri="{FF2B5EF4-FFF2-40B4-BE49-F238E27FC236}">
                <a16:creationId xmlns:a16="http://schemas.microsoft.com/office/drawing/2014/main" id="{34E58C84-DC2E-5E48-8722-27FE9622C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8901" y="6414268"/>
            <a:ext cx="6374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log files</a:t>
            </a:r>
          </a:p>
        </p:txBody>
      </p:sp>
      <p:pic>
        <p:nvPicPr>
          <p:cNvPr id="45" name="Graphic 66">
            <a:extLst>
              <a:ext uri="{FF2B5EF4-FFF2-40B4-BE49-F238E27FC236}">
                <a16:creationId xmlns:a16="http://schemas.microsoft.com/office/drawing/2014/main" id="{27A2FBEB-B16D-5C48-AABF-654B9E138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048" y="59570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21">
            <a:extLst>
              <a:ext uri="{FF2B5EF4-FFF2-40B4-BE49-F238E27FC236}">
                <a16:creationId xmlns:a16="http://schemas.microsoft.com/office/drawing/2014/main" id="{2274BF0C-7782-4E49-BA18-B61AFF72E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6059" y="470069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12">
            <a:extLst>
              <a:ext uri="{FF2B5EF4-FFF2-40B4-BE49-F238E27FC236}">
                <a16:creationId xmlns:a16="http://schemas.microsoft.com/office/drawing/2014/main" id="{CCB91AC5-C76C-F545-8ADD-956FB2612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2293" y="5472411"/>
            <a:ext cx="14895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</a:t>
            </a:r>
          </a:p>
        </p:txBody>
      </p:sp>
      <p:pic>
        <p:nvPicPr>
          <p:cNvPr id="48" name="Graphic 10">
            <a:extLst>
              <a:ext uri="{FF2B5EF4-FFF2-40B4-BE49-F238E27FC236}">
                <a16:creationId xmlns:a16="http://schemas.microsoft.com/office/drawing/2014/main" id="{7249C1EC-5A69-3C4D-9DDF-0DB93BB70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6648" y="470069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20">
            <a:extLst>
              <a:ext uri="{FF2B5EF4-FFF2-40B4-BE49-F238E27FC236}">
                <a16:creationId xmlns:a16="http://schemas.microsoft.com/office/drawing/2014/main" id="{E5D4A7D0-5E44-1943-968A-C198F40D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4197" y="5472411"/>
            <a:ext cx="1352421" cy="2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3453643" y="1593134"/>
            <a:ext cx="2779046" cy="574105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7663702" y="1593134"/>
            <a:ext cx="2779046" cy="574105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52" name="Graphic 17">
            <a:extLst>
              <a:ext uri="{FF2B5EF4-FFF2-40B4-BE49-F238E27FC236}">
                <a16:creationId xmlns:a16="http://schemas.microsoft.com/office/drawing/2014/main" id="{443A8EDD-16C2-6848-83A6-4582C7B74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6648" y="335894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9">
            <a:extLst>
              <a:ext uri="{FF2B5EF4-FFF2-40B4-BE49-F238E27FC236}">
                <a16:creationId xmlns:a16="http://schemas.microsoft.com/office/drawing/2014/main" id="{F9D6EE48-441C-334D-8184-61EA0808B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6211" y="4123227"/>
            <a:ext cx="16668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</a:t>
            </a:r>
          </a:p>
        </p:txBody>
      </p:sp>
      <p:pic>
        <p:nvPicPr>
          <p:cNvPr id="54" name="Graphic 12">
            <a:extLst>
              <a:ext uri="{FF2B5EF4-FFF2-40B4-BE49-F238E27FC236}">
                <a16:creationId xmlns:a16="http://schemas.microsoft.com/office/drawing/2014/main" id="{5EA8505D-C1F4-EE4E-833B-CB64A1B34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6059" y="204429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Box 19">
            <a:extLst>
              <a:ext uri="{FF2B5EF4-FFF2-40B4-BE49-F238E27FC236}">
                <a16:creationId xmlns:a16="http://schemas.microsoft.com/office/drawing/2014/main" id="{06DC369A-EAD9-9443-8C96-34434FF81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9399" y="2813284"/>
            <a:ext cx="1495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Kinesis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 Firehose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4316480" y="6006283"/>
            <a:ext cx="5313939" cy="88900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Docker container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623457" y="827314"/>
            <a:ext cx="11128921" cy="732608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2623457" y="827314"/>
            <a:ext cx="11049000" cy="720634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250</Words>
  <Application>Microsoft Office PowerPoint</Application>
  <PresentationFormat>Custom</PresentationFormat>
  <Paragraphs>108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Marcia Johnston</cp:lastModifiedBy>
  <cp:revision>10</cp:revision>
  <dcterms:created xsi:type="dcterms:W3CDTF">2021-09-07T21:00:18Z</dcterms:created>
  <dcterms:modified xsi:type="dcterms:W3CDTF">2021-09-22T16:07:05Z</dcterms:modified>
</cp:coreProperties>
</file>