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4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CBC"/>
    <a:srgbClr val="1D8900"/>
    <a:srgbClr val="DF3312"/>
    <a:srgbClr val="FAFAFA"/>
    <a:srgbClr val="5A6B86"/>
    <a:srgbClr val="1E8900"/>
    <a:srgbClr val="F1623E"/>
    <a:srgbClr val="CD2264"/>
    <a:srgbClr val="D86613"/>
    <a:srgbClr val="4D27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059"/>
    <p:restoredTop sz="94123"/>
  </p:normalViewPr>
  <p:slideViewPr>
    <p:cSldViewPr snapToGrid="0" snapToObjects="1">
      <p:cViewPr>
        <p:scale>
          <a:sx n="235" d="100"/>
          <a:sy n="235" d="100"/>
        </p:scale>
        <p:origin x="-720" y="-696"/>
      </p:cViewPr>
      <p:guideLst>
        <p:guide pos="24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9945AD-C4E7-8D4E-B52E-03FA066211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277B07-F9D1-AA40-BBCF-775E74D42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721D-1176-A640-AC48-B82F78C92D56}" type="datetimeFigureOut">
              <a:rPr lang="en-US" smtClean="0"/>
              <a:t>8/16/21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529E1-8FBF-B44D-9125-5A6D2BEFA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4B474-30DF-AA46-8E95-0F42A45520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3BAB59-14AE-9844-B034-10FDF6484A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896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4A089-FB25-6D46-9D21-F0F04A18BCA8}" type="datetimeFigureOut">
              <a:rPr lang="en-US" smtClean="0"/>
              <a:t>8/16/21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304BD-78E5-F743-9CDB-4BAC0F2E5A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07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2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pn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1EE01857-225E-7741-A12B-8119C6FD5411}"/>
              </a:ext>
            </a:extLst>
          </p:cNvPr>
          <p:cNvSpPr/>
          <p:nvPr/>
        </p:nvSpPr>
        <p:spPr>
          <a:xfrm>
            <a:off x="1465084" y="1553521"/>
            <a:ext cx="3676543" cy="1797230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703C61-09E8-4049-8248-F9AB232E14C1}"/>
              </a:ext>
            </a:extLst>
          </p:cNvPr>
          <p:cNvSpPr/>
          <p:nvPr/>
        </p:nvSpPr>
        <p:spPr>
          <a:xfrm>
            <a:off x="898445" y="1195189"/>
            <a:ext cx="5902752" cy="4075311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CA9FC015-58A6-074B-8C1E-732DA3337466}"/>
              </a:ext>
            </a:extLst>
          </p:cNvPr>
          <p:cNvSpPr/>
          <p:nvPr/>
        </p:nvSpPr>
        <p:spPr>
          <a:xfrm>
            <a:off x="1467065" y="3639810"/>
            <a:ext cx="3706259" cy="1520867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rgbClr val="007D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40B6412-6E5D-B24E-8630-AD02E15A85EC}"/>
              </a:ext>
            </a:extLst>
          </p:cNvPr>
          <p:cNvSpPr/>
          <p:nvPr/>
        </p:nvSpPr>
        <p:spPr>
          <a:xfrm>
            <a:off x="706503" y="341189"/>
            <a:ext cx="9585599" cy="515791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62" name="Graphic 61">
            <a:extLst>
              <a:ext uri="{FF2B5EF4-FFF2-40B4-BE49-F238E27FC236}">
                <a16:creationId xmlns:a16="http://schemas.microsoft.com/office/drawing/2014/main" id="{89490AF9-EFA6-8440-9A79-E963D0EE72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6504" y="341189"/>
            <a:ext cx="330200" cy="3302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1FB42D1C-3EBE-4F44-AEEF-747AE05020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8445" y="1195189"/>
            <a:ext cx="330200" cy="3302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EF801B6A-5039-A74B-9F9A-63AABA56CB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65085" y="1551162"/>
            <a:ext cx="274320" cy="27432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AC206ECC-58BE-5848-AAD5-D6896DE2C6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68789" y="3648856"/>
            <a:ext cx="274320" cy="27432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F755BA6A-47A5-CA49-9E9D-545F78B6B1D1}"/>
              </a:ext>
            </a:extLst>
          </p:cNvPr>
          <p:cNvSpPr txBox="1"/>
          <p:nvPr/>
        </p:nvSpPr>
        <p:spPr>
          <a:xfrm>
            <a:off x="3767936" y="2739263"/>
            <a:ext cx="1153178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67" name="Graphic 66">
            <a:extLst>
              <a:ext uri="{FF2B5EF4-FFF2-40B4-BE49-F238E27FC236}">
                <a16:creationId xmlns:a16="http://schemas.microsoft.com/office/drawing/2014/main" id="{868D4A0F-F764-DA46-843A-2F3933B15B1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111020" y="2280596"/>
            <a:ext cx="469900" cy="469900"/>
          </a:xfrm>
          <a:prstGeom prst="rect">
            <a:avLst/>
          </a:prstGeom>
        </p:spPr>
      </p:pic>
      <p:pic>
        <p:nvPicPr>
          <p:cNvPr id="68" name="Graphic 67">
            <a:extLst>
              <a:ext uri="{FF2B5EF4-FFF2-40B4-BE49-F238E27FC236}">
                <a16:creationId xmlns:a16="http://schemas.microsoft.com/office/drawing/2014/main" id="{2579B510-E12C-5347-948E-CEB10E127BD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783902" y="2273232"/>
            <a:ext cx="469900" cy="469900"/>
          </a:xfrm>
          <a:prstGeom prst="rect">
            <a:avLst/>
          </a:prstGeom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A38373D4-E4DA-644B-B76B-3BC72F0E1195}"/>
              </a:ext>
            </a:extLst>
          </p:cNvPr>
          <p:cNvSpPr txBox="1"/>
          <p:nvPr/>
        </p:nvSpPr>
        <p:spPr>
          <a:xfrm>
            <a:off x="1451617" y="2732014"/>
            <a:ext cx="113241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Bastion host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AD7B0ED-9CA4-5448-817E-F33E52BCA79E}"/>
              </a:ext>
            </a:extLst>
          </p:cNvPr>
          <p:cNvSpPr txBox="1"/>
          <p:nvPr/>
        </p:nvSpPr>
        <p:spPr>
          <a:xfrm>
            <a:off x="8640283" y="4640332"/>
            <a:ext cx="1651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Amazon Route 53</a:t>
            </a:r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3D07D26E-A1C3-1548-BAD2-2E38B9F7B48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180861" y="3993610"/>
            <a:ext cx="591034" cy="591034"/>
          </a:xfrm>
          <a:prstGeom prst="rect">
            <a:avLst/>
          </a:prstGeom>
        </p:spPr>
      </p:pic>
      <p:pic>
        <p:nvPicPr>
          <p:cNvPr id="39" name="Graphic 31">
            <a:extLst>
              <a:ext uri="{FF2B5EF4-FFF2-40B4-BE49-F238E27FC236}">
                <a16:creationId xmlns:a16="http://schemas.microsoft.com/office/drawing/2014/main" id="{3EE3F0C0-1D81-EB4C-804C-3A57EC396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984" y="55214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Box 19">
            <a:extLst>
              <a:ext uri="{FF2B5EF4-FFF2-40B4-BE49-F238E27FC236}">
                <a16:creationId xmlns:a16="http://schemas.microsoft.com/office/drawing/2014/main" id="{6D2B6059-FC11-2C4C-A25F-7566B1C72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0580" y="2751626"/>
            <a:ext cx="1339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Application Load </a:t>
            </a:r>
            <a:b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Balancer</a:t>
            </a:r>
          </a:p>
        </p:txBody>
      </p:sp>
      <p:pic>
        <p:nvPicPr>
          <p:cNvPr id="41" name="Graphic 8">
            <a:extLst>
              <a:ext uri="{FF2B5EF4-FFF2-40B4-BE49-F238E27FC236}">
                <a16:creationId xmlns:a16="http://schemas.microsoft.com/office/drawing/2014/main" id="{5EF96429-F62B-6744-B8AE-617D29825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902" y="227696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Graphic 42">
            <a:extLst>
              <a:ext uri="{FF2B5EF4-FFF2-40B4-BE49-F238E27FC236}">
                <a16:creationId xmlns:a16="http://schemas.microsoft.com/office/drawing/2014/main" id="{09C62745-29E4-2C49-B747-632B073D4E1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05983" y="4111332"/>
            <a:ext cx="469900" cy="46990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69EED436-6604-C849-A4F4-1E3242FB4352}"/>
              </a:ext>
            </a:extLst>
          </p:cNvPr>
          <p:cNvSpPr txBox="1"/>
          <p:nvPr/>
        </p:nvSpPr>
        <p:spPr>
          <a:xfrm>
            <a:off x="1687594" y="4581232"/>
            <a:ext cx="113241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AIT Server</a:t>
            </a:r>
          </a:p>
        </p:txBody>
      </p:sp>
      <p:pic>
        <p:nvPicPr>
          <p:cNvPr id="45" name="Graphic 44">
            <a:extLst>
              <a:ext uri="{FF2B5EF4-FFF2-40B4-BE49-F238E27FC236}">
                <a16:creationId xmlns:a16="http://schemas.microsoft.com/office/drawing/2014/main" id="{48725E22-8D07-A14F-B2EE-C0E8ABA8565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963321" y="4111332"/>
            <a:ext cx="469900" cy="469900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C5466E3B-DD21-D141-A231-5F0DF1411BFF}"/>
              </a:ext>
            </a:extLst>
          </p:cNvPr>
          <p:cNvSpPr txBox="1"/>
          <p:nvPr/>
        </p:nvSpPr>
        <p:spPr>
          <a:xfrm>
            <a:off x="3631036" y="4573526"/>
            <a:ext cx="1132415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AIT Editor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4E43DE1-A0C1-1B4A-B0A2-5B051CD5258B}"/>
              </a:ext>
            </a:extLst>
          </p:cNvPr>
          <p:cNvGrpSpPr/>
          <p:nvPr/>
        </p:nvGrpSpPr>
        <p:grpSpPr>
          <a:xfrm>
            <a:off x="4854506" y="2187545"/>
            <a:ext cx="2279650" cy="1223665"/>
            <a:chOff x="4973007" y="3920918"/>
            <a:chExt cx="2279650" cy="1223665"/>
          </a:xfrm>
        </p:grpSpPr>
        <p:pic>
          <p:nvPicPr>
            <p:cNvPr id="47" name="Graphic 18">
              <a:extLst>
                <a:ext uri="{FF2B5EF4-FFF2-40B4-BE49-F238E27FC236}">
                  <a16:creationId xmlns:a16="http://schemas.microsoft.com/office/drawing/2014/main" id="{06DAB3FB-3B3D-7941-B2DB-92A95EBB53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50038" y="3920918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TextBox 19">
              <a:extLst>
                <a:ext uri="{FF2B5EF4-FFF2-40B4-BE49-F238E27FC236}">
                  <a16:creationId xmlns:a16="http://schemas.microsoft.com/office/drawing/2014/main" id="{E72BF9D3-FD59-BF42-9BE2-015B15660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3007" y="4682918"/>
              <a:ext cx="227965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Amazon Elasticsearch</a:t>
              </a:r>
              <a:b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latin typeface="Arial" panose="020B0604020202020204" pitchFamily="34" charset="0"/>
                  <a:ea typeface="Amazon Ember" panose="020B0603020204020204" pitchFamily="34" charset="0"/>
                  <a:cs typeface="Arial" panose="020B0604020202020204" pitchFamily="34" charset="0"/>
                </a:rPr>
                <a:t>Service</a:t>
              </a:r>
            </a:p>
          </p:txBody>
        </p:sp>
      </p:grpSp>
      <p:pic>
        <p:nvPicPr>
          <p:cNvPr id="49" name="Graphic 7">
            <a:extLst>
              <a:ext uri="{FF2B5EF4-FFF2-40B4-BE49-F238E27FC236}">
                <a16:creationId xmlns:a16="http://schemas.microsoft.com/office/drawing/2014/main" id="{ED4673A0-5BB2-E443-B533-061ED7C24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174" y="449090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31">
            <a:extLst>
              <a:ext uri="{FF2B5EF4-FFF2-40B4-BE49-F238E27FC236}">
                <a16:creationId xmlns:a16="http://schemas.microsoft.com/office/drawing/2014/main" id="{DC397688-EDD0-8B43-AB78-9A6A43047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2639" y="4941760"/>
            <a:ext cx="116363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Logs</a:t>
            </a:r>
          </a:p>
        </p:txBody>
      </p:sp>
      <p:pic>
        <p:nvPicPr>
          <p:cNvPr id="51" name="Graphic 17">
            <a:extLst>
              <a:ext uri="{FF2B5EF4-FFF2-40B4-BE49-F238E27FC236}">
                <a16:creationId xmlns:a16="http://schemas.microsoft.com/office/drawing/2014/main" id="{C3B53815-723D-0B45-8962-A89EE70F3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791" y="1473678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9">
            <a:extLst>
              <a:ext uri="{FF2B5EF4-FFF2-40B4-BE49-F238E27FC236}">
                <a16:creationId xmlns:a16="http://schemas.microsoft.com/office/drawing/2014/main" id="{1871194D-FD13-2040-A0D3-B7585A400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5016" y="2235678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sp>
        <p:nvSpPr>
          <p:cNvPr id="78" name="TextBox 17">
            <a:extLst>
              <a:ext uri="{FF2B5EF4-FFF2-40B4-BE49-F238E27FC236}">
                <a16:creationId xmlns:a16="http://schemas.microsoft.com/office/drawing/2014/main" id="{F68A0CBE-3752-4547-8CA4-90C0B3D92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4445" y="4133365"/>
            <a:ext cx="136207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Log Ingest</a:t>
            </a:r>
          </a:p>
        </p:txBody>
      </p:sp>
      <p:pic>
        <p:nvPicPr>
          <p:cNvPr id="79" name="Graphic 13">
            <a:extLst>
              <a:ext uri="{FF2B5EF4-FFF2-40B4-BE49-F238E27FC236}">
                <a16:creationId xmlns:a16="http://schemas.microsoft.com/office/drawing/2014/main" id="{FC1C1621-A7EE-D14A-8360-9CF0C4BC3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371" y="365394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8" name="Graphic 12">
            <a:extLst>
              <a:ext uri="{FF2B5EF4-FFF2-40B4-BE49-F238E27FC236}">
                <a16:creationId xmlns:a16="http://schemas.microsoft.com/office/drawing/2014/main" id="{E25DF69E-A575-3147-80ED-CB6CF97BB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693" y="2186419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" name="TextBox 19">
            <a:extLst>
              <a:ext uri="{FF2B5EF4-FFF2-40B4-BE49-F238E27FC236}">
                <a16:creationId xmlns:a16="http://schemas.microsoft.com/office/drawing/2014/main" id="{002331A3-F580-9C4E-924B-4E0DD4E2B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6343" y="2950006"/>
            <a:ext cx="2279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Kinesis</a:t>
            </a:r>
            <a:b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Data Firehose</a:t>
            </a:r>
          </a:p>
        </p:txBody>
      </p:sp>
      <p:pic>
        <p:nvPicPr>
          <p:cNvPr id="92" name="Graphic 17">
            <a:extLst>
              <a:ext uri="{FF2B5EF4-FFF2-40B4-BE49-F238E27FC236}">
                <a16:creationId xmlns:a16="http://schemas.microsoft.com/office/drawing/2014/main" id="{016CAF05-D45C-CF41-8179-A49B47BA2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1172" y="2668235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TextBox 11">
            <a:extLst>
              <a:ext uri="{FF2B5EF4-FFF2-40B4-BE49-F238E27FC236}">
                <a16:creationId xmlns:a16="http://schemas.microsoft.com/office/drawing/2014/main" id="{E432C3EA-90CB-E543-BB14-F94B02890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3935" y="3430235"/>
            <a:ext cx="2292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Cognito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24D6536-7C98-B243-8AC7-B3451BA14ADB}"/>
              </a:ext>
            </a:extLst>
          </p:cNvPr>
          <p:cNvCxnSpPr>
            <a:cxnSpLocks/>
            <a:stCxn id="43" idx="3"/>
            <a:endCxn id="40" idx="2"/>
          </p:cNvCxnSpPr>
          <p:nvPr/>
        </p:nvCxnSpPr>
        <p:spPr>
          <a:xfrm flipV="1">
            <a:off x="2475883" y="3182513"/>
            <a:ext cx="744622" cy="1163769"/>
          </a:xfrm>
          <a:prstGeom prst="bentConnector2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7D4D4DD8-15C6-DD45-8A87-06FFB7D47F51}"/>
              </a:ext>
            </a:extLst>
          </p:cNvPr>
          <p:cNvCxnSpPr>
            <a:cxnSpLocks/>
            <a:stCxn id="45" idx="1"/>
            <a:endCxn id="40" idx="2"/>
          </p:cNvCxnSpPr>
          <p:nvPr/>
        </p:nvCxnSpPr>
        <p:spPr>
          <a:xfrm rot="10800000">
            <a:off x="3220505" y="3182514"/>
            <a:ext cx="742816" cy="1163769"/>
          </a:xfrm>
          <a:prstGeom prst="bentConnector2">
            <a:avLst/>
          </a:prstGeom>
          <a:ln w="12700">
            <a:solidFill>
              <a:srgbClr val="545B64"/>
            </a:solidFill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">
            <a:extLst>
              <a:ext uri="{FF2B5EF4-FFF2-40B4-BE49-F238E27FC236}">
                <a16:creationId xmlns:a16="http://schemas.microsoft.com/office/drawing/2014/main" id="{8FC54B27-C5A2-3147-8499-130E49F44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0603" y="1007843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Config Bucket</a:t>
            </a:r>
          </a:p>
        </p:txBody>
      </p:sp>
      <p:sp>
        <p:nvSpPr>
          <p:cNvPr id="53" name="TextBox 9">
            <a:extLst>
              <a:ext uri="{FF2B5EF4-FFF2-40B4-BE49-F238E27FC236}">
                <a16:creationId xmlns:a16="http://schemas.microsoft.com/office/drawing/2014/main" id="{9134D1C8-1557-CC4B-9145-AF581E19E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968" y="1007843"/>
            <a:ext cx="22431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Log Bucket</a:t>
            </a:r>
          </a:p>
        </p:txBody>
      </p:sp>
      <p:pic>
        <p:nvPicPr>
          <p:cNvPr id="54" name="Graphic 66">
            <a:extLst>
              <a:ext uri="{FF2B5EF4-FFF2-40B4-BE49-F238E27FC236}">
                <a16:creationId xmlns:a16="http://schemas.microsoft.com/office/drawing/2014/main" id="{E1A87E79-E8A9-1E4F-9CA7-ECF371F26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936" y="55277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41749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AWS Colors">
      <a:dk1>
        <a:srgbClr val="232F3D"/>
      </a:dk1>
      <a:lt1>
        <a:srgbClr val="FAFAFA"/>
      </a:lt1>
      <a:dk2>
        <a:srgbClr val="535B63"/>
      </a:dk2>
      <a:lt2>
        <a:srgbClr val="E5ECEF"/>
      </a:lt2>
      <a:accent1>
        <a:srgbClr val="FF9900"/>
      </a:accent1>
      <a:accent2>
        <a:srgbClr val="F0623D"/>
      </a:accent2>
      <a:accent3>
        <a:srgbClr val="007CBC"/>
      </a:accent3>
      <a:accent4>
        <a:srgbClr val="00A0C8"/>
      </a:accent4>
      <a:accent5>
        <a:srgbClr val="1D8900"/>
      </a:accent5>
      <a:accent6>
        <a:srgbClr val="69AE35"/>
      </a:accent6>
      <a:hlink>
        <a:srgbClr val="007CBC"/>
      </a:hlink>
      <a:folHlink>
        <a:srgbClr val="007CB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00">
          <a:solidFill>
            <a:schemeClr val="tx2"/>
          </a:solidFill>
        </a:ln>
      </a:spPr>
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545B64"/>
          </a:solidFill>
          <a:headEnd type="none" w="med" len="sm"/>
          <a:tailEnd type="none" w="med" len="sm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49988</TotalTime>
  <Words>42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606</cp:revision>
  <cp:lastPrinted>2019-01-03T20:59:05Z</cp:lastPrinted>
  <dcterms:created xsi:type="dcterms:W3CDTF">2018-09-14T20:21:45Z</dcterms:created>
  <dcterms:modified xsi:type="dcterms:W3CDTF">2021-08-16T20:45:41Z</dcterms:modified>
</cp:coreProperties>
</file>